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ff3cbd83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ff3cbd83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ff3cbd83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ff3cbd83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f3cbd83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ff3cbd83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fdb7e5b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fdb7e5b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f46425df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f46425df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ff3cbd8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ff3cbd8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46425d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46425d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ff3cbd83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ff3cbd83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f46425df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f46425df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ff3cbd8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ff3cbd8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f46425df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f46425df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f3cbd83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ff3cbd83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ff3cbd83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ff3cbd83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Perdidos e Achados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20000" y="3270925"/>
            <a:ext cx="16218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Grupo 12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Catarina Almeida 58669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Heloísa Orvalho 58652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Joana Rato 58616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Carvalho 58954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Almeida 57271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Nuno Correia 58638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00675" y="37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Work Packages 4,5 e 6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300" y="987975"/>
            <a:ext cx="2668625" cy="38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086" y="987975"/>
            <a:ext cx="2541164" cy="38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400" y="987975"/>
            <a:ext cx="2543775" cy="38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00675" y="37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Work Packages 7,8 e 9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54" y="965325"/>
            <a:ext cx="2622421" cy="393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849" y="965325"/>
            <a:ext cx="2730025" cy="38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650" y="965325"/>
            <a:ext cx="2478200" cy="3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Modelo de Dados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25" y="1410350"/>
            <a:ext cx="4617152" cy="33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 do Sistema</a:t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25" y="1329975"/>
            <a:ext cx="3366824" cy="357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OBRIGADO</a:t>
            </a:r>
            <a:endParaRPr b="1"/>
          </a:p>
        </p:txBody>
      </p: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7220000" y="3270925"/>
            <a:ext cx="16218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Grupo 12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Catarina Almeida 58669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Heloísa Orvalho 58652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Joana Rato 58616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Carvalho 58954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Almeida 57271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Nuno Correia 58638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Tema do Projeto e Obejtivos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66400" y="2039400"/>
            <a:ext cx="7411200" cy="22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986400" y="2612850"/>
            <a:ext cx="71712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Desenvolver um sistema onde haja correspondências entre as descrições de objetos perdidos e achados;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Evitar usos abusivos do sistema, bem como dar prioridade ao local onde os utilizadores julgam ter perdido os objetos, para filtrar as pesquisas.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Requisitos Funcionais</a:t>
            </a:r>
            <a:endParaRPr b="1"/>
          </a:p>
        </p:txBody>
      </p:sp>
      <p:sp>
        <p:nvSpPr>
          <p:cNvPr id="142" name="Google Shape;142;p15"/>
          <p:cNvSpPr/>
          <p:nvPr/>
        </p:nvSpPr>
        <p:spPr>
          <a:xfrm>
            <a:off x="819150" y="1730450"/>
            <a:ext cx="7505700" cy="27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97500" y="1895450"/>
            <a:ext cx="7149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sistema deve suportar uma série de requisitos funcionais, principalmente destinados a utilizadores autenticados. Algumas das funcionalidades requeridas são: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</a:t>
            </a:r>
            <a:r>
              <a:rPr lang="pt-PT"/>
              <a:t>egistrar, editar e remover contas de utilizador, postos de polícia, objetos perdidos e achados;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Pesquisar objetos perdidos e achados;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Registrar possíveis donos de objetos achados, notificar donos sobre objetos perdidos/achados;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Registrar entregas de objetos achados aos donos;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Registar, editar, e remover um leilão de um objeto.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Licitar objeto;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Ver histórico de licitações num leilão e ver histórico de objetos comprados em leilão.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Requisitos Não Funcionais</a:t>
            </a:r>
            <a:endParaRPr b="1"/>
          </a:p>
        </p:txBody>
      </p:sp>
      <p:sp>
        <p:nvSpPr>
          <p:cNvPr id="149" name="Google Shape;149;p16"/>
          <p:cNvSpPr/>
          <p:nvPr/>
        </p:nvSpPr>
        <p:spPr>
          <a:xfrm>
            <a:off x="819150" y="1730450"/>
            <a:ext cx="7505700" cy="277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997500" y="2142050"/>
            <a:ext cx="71490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 requisitos não funcionais definem as características essenciais que o sistema deve possuir para garantir a sua eficiência, segurança e usabilidade. Estes estão divididos em 3 grupos: obrigatórios, importantes e outros.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Arquitetura cliente-servidor Web,  Coerência dos dados, Usabilidade e Fonte aberta;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Ambiente de desenvolvimento,  Lançamento em produção, Tempo de resposta e desempenho, Interoperabilidade, Escalabilidade, Tolerância a faltas, Segurança e Testes.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Salvaguarda de dados, Custo e Proteção de dados.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893801" y="1800200"/>
            <a:ext cx="1866300" cy="1634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Constituição e Organização da Equipa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893801" y="2539100"/>
            <a:ext cx="1866300" cy="188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23775" y="1800200"/>
            <a:ext cx="1866300" cy="16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623775" y="2539100"/>
            <a:ext cx="1866300" cy="188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6383926" y="1800200"/>
            <a:ext cx="1866300" cy="1634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383926" y="2539100"/>
            <a:ext cx="1866300" cy="188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893825" y="3510800"/>
            <a:ext cx="18663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Gestor de Projeto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Programador de Back End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Especialista de Redes e Segurança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625" y="1913625"/>
            <a:ext cx="1596900" cy="156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7"/>
          <p:cNvSpPr/>
          <p:nvPr/>
        </p:nvSpPr>
        <p:spPr>
          <a:xfrm>
            <a:off x="6697802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667600" y="3180713"/>
            <a:ext cx="1507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Catarina Almeida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6353625" y="3510800"/>
            <a:ext cx="1896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Responsável de Testes com Utilizadores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Programador de Front End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623713" y="3510800"/>
            <a:ext cx="1896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Arquiteto de Sistemas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Especialista de Redes e Segurança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-2130" l="0" r="0" t="2129"/>
          <a:stretch/>
        </p:blipFill>
        <p:spPr>
          <a:xfrm>
            <a:off x="3727100" y="1913625"/>
            <a:ext cx="1668900" cy="1589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17"/>
          <p:cNvSpPr/>
          <p:nvPr/>
        </p:nvSpPr>
        <p:spPr>
          <a:xfrm>
            <a:off x="3952740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5">
            <a:alphaModFix/>
          </a:blip>
          <a:srcRect b="0" l="0" r="0" t="1419"/>
          <a:stretch/>
        </p:blipFill>
        <p:spPr>
          <a:xfrm>
            <a:off x="1028500" y="1902375"/>
            <a:ext cx="1596900" cy="158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7"/>
          <p:cNvSpPr/>
          <p:nvPr/>
        </p:nvSpPr>
        <p:spPr>
          <a:xfrm>
            <a:off x="1207715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278550" y="3180725"/>
            <a:ext cx="1096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Nuno Correia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025350" y="3180725"/>
            <a:ext cx="1299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João Carvalho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Constituição e Organização da Equipa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893801" y="1800200"/>
            <a:ext cx="1866300" cy="163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893801" y="2539100"/>
            <a:ext cx="1866300" cy="188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383926" y="1800200"/>
            <a:ext cx="1866300" cy="163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383926" y="2539100"/>
            <a:ext cx="1866300" cy="188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00" y="1910150"/>
            <a:ext cx="1624500" cy="1582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18"/>
          <p:cNvSpPr/>
          <p:nvPr/>
        </p:nvSpPr>
        <p:spPr>
          <a:xfrm>
            <a:off x="3623775" y="1800200"/>
            <a:ext cx="1866300" cy="16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623775" y="2539100"/>
            <a:ext cx="1866300" cy="188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623713" y="3510800"/>
            <a:ext cx="1896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Administradora de BD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Programador de Front End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&gt; Programador de Back End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4">
            <a:alphaModFix/>
          </a:blip>
          <a:srcRect b="23011" l="1698" r="1776" t="1242"/>
          <a:stretch/>
        </p:blipFill>
        <p:spPr>
          <a:xfrm>
            <a:off x="3721962" y="1906653"/>
            <a:ext cx="1700100" cy="155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18"/>
          <p:cNvSpPr/>
          <p:nvPr/>
        </p:nvSpPr>
        <p:spPr>
          <a:xfrm>
            <a:off x="3952740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207677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207675" y="3187025"/>
            <a:ext cx="134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Heloísa Orvalho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134063" y="3187025"/>
            <a:ext cx="105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Joana Rato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975" y="1897359"/>
            <a:ext cx="1624500" cy="157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18"/>
          <p:cNvSpPr/>
          <p:nvPr/>
        </p:nvSpPr>
        <p:spPr>
          <a:xfrm>
            <a:off x="6697790" y="3249225"/>
            <a:ext cx="1238544" cy="260496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783352" y="3187025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João Almeida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63513" y="3510800"/>
            <a:ext cx="1896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Consultora de Dados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Técnico de Manutenção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383913" y="3571925"/>
            <a:ext cx="18966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Programador de Back End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-&gt; Administradora de BD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Ferramentas de Desenvolvimento e Software para o Sistema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1837050" y="1944425"/>
            <a:ext cx="5469900" cy="27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2158100" y="1997600"/>
            <a:ext cx="502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PT" sz="1307"/>
              <a:t>Ferramentas de Desenvolvimento:</a:t>
            </a:r>
            <a:endParaRPr b="1" sz="1307"/>
          </a:p>
          <a:p>
            <a:pPr indent="-311626" lvl="0" marL="457200" rtl="0" algn="l">
              <a:spcBef>
                <a:spcPts val="120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React.js - Para o Front-End;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Node.js - Para o Back-End;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Visual Studio Code - Para edição de código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Project - Para a realização do planeamento e da calendarização;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Git - Sistema de controle de versões;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Discord - Para a realização de videoconferências;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Postman - Para realização de testes de integração às APIs;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Jest - Para realização de testes de integração no front-end;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Mocha - Para realização de testes de integração no back-end.</a:t>
            </a:r>
            <a:endParaRPr sz="130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Ferramentas de Desenvolvimento e Software para o Sistema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819150" y="2191425"/>
            <a:ext cx="7452900" cy="18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819150" y="2237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000000"/>
                </a:solidFill>
              </a:rPr>
              <a:t>Software para o sistema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PT">
                <a:solidFill>
                  <a:srgbClr val="000000"/>
                </a:solidFill>
              </a:rPr>
              <a:t>Amazon Web Services - Para hospedar o aplicativo web e armazenamento e computação em nuvem;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PT">
                <a:solidFill>
                  <a:srgbClr val="000000"/>
                </a:solidFill>
              </a:rPr>
              <a:t>PostgreSQL - Sistema de gestão de base de dados usado;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PT">
                <a:solidFill>
                  <a:srgbClr val="000000"/>
                </a:solidFill>
              </a:rPr>
              <a:t>Stripe - API que será utilizada para gestão de pagamentos;</a:t>
            </a:r>
            <a:endParaRPr>
              <a:solidFill>
                <a:srgbClr val="000000"/>
              </a:solidFill>
            </a:endParaRPr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MapBox - API que será utilizada para utilização e gestão de mapas;</a:t>
            </a:r>
            <a:endParaRPr sz="1307"/>
          </a:p>
          <a:p>
            <a:pPr indent="-311626" lvl="0" marL="457200" rtl="0" algn="l"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pt-PT" sz="1307"/>
              <a:t>OAuth2.0 - API que será utilizada para gerir autenticações;</a:t>
            </a:r>
            <a:endParaRPr sz="130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400675" y="37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Work Packages 1,2 e 3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0" y="1255737"/>
            <a:ext cx="2736500" cy="287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825" y="900850"/>
            <a:ext cx="2736500" cy="3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900" y="900850"/>
            <a:ext cx="2668625" cy="39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