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8800425" cy="39600188"/>
  <p:notesSz cx="6858000" cy="9144000"/>
  <p:defaultTextStyle>
    <a:defPPr>
      <a:defRPr lang="en-US"/>
    </a:defPPr>
    <a:lvl1pPr marL="0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1pPr>
    <a:lvl2pPr marL="1395923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2pPr>
    <a:lvl3pPr marL="2791846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3pPr>
    <a:lvl4pPr marL="4187769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4pPr>
    <a:lvl5pPr marL="5583692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5pPr>
    <a:lvl6pPr marL="6979615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6pPr>
    <a:lvl7pPr marL="8375538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7pPr>
    <a:lvl8pPr marL="9771461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8pPr>
    <a:lvl9pPr marL="11167384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ribeiro" initials="br" lastIdx="1" clrIdx="0">
    <p:extLst>
      <p:ext uri="{19B8F6BF-5375-455C-9EA6-DF929625EA0E}">
        <p15:presenceInfo xmlns:p15="http://schemas.microsoft.com/office/powerpoint/2012/main" userId="21b528a8ceadeb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574" y="-3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ertogna" userId="829e073c6e1abb83" providerId="LiveId" clId="{F86DC801-00E7-4A64-A70B-25AED3A7811F}"/>
    <pc:docChg chg="undo custSel modSld">
      <pc:chgData name="Leonardo Bertogna" userId="829e073c6e1abb83" providerId="LiveId" clId="{F86DC801-00E7-4A64-A70B-25AED3A7811F}" dt="2023-06-03T14:56:29.774" v="2110" actId="1076"/>
      <pc:docMkLst>
        <pc:docMk/>
      </pc:docMkLst>
      <pc:sldChg chg="addSp delSp modSp mod">
        <pc:chgData name="Leonardo Bertogna" userId="829e073c6e1abb83" providerId="LiveId" clId="{F86DC801-00E7-4A64-A70B-25AED3A7811F}" dt="2023-06-03T14:56:29.774" v="2110" actId="1076"/>
        <pc:sldMkLst>
          <pc:docMk/>
          <pc:sldMk cId="1377908372" sldId="257"/>
        </pc:sldMkLst>
        <pc:spChg chg="mod">
          <ac:chgData name="Leonardo Bertogna" userId="829e073c6e1abb83" providerId="LiveId" clId="{F86DC801-00E7-4A64-A70B-25AED3A7811F}" dt="2023-06-01T11:54:18.427" v="978" actId="20577"/>
          <ac:spMkLst>
            <pc:docMk/>
            <pc:sldMk cId="1377908372" sldId="257"/>
            <ac:spMk id="4" creationId="{00000000-0000-0000-0000-000000000000}"/>
          </ac:spMkLst>
        </pc:spChg>
        <pc:spChg chg="mod">
          <ac:chgData name="Leonardo Bertogna" userId="829e073c6e1abb83" providerId="LiveId" clId="{F86DC801-00E7-4A64-A70B-25AED3A7811F}" dt="2023-06-01T12:04:16.407" v="986" actId="1076"/>
          <ac:spMkLst>
            <pc:docMk/>
            <pc:sldMk cId="1377908372" sldId="257"/>
            <ac:spMk id="9" creationId="{00000000-0000-0000-0000-000000000000}"/>
          </ac:spMkLst>
        </pc:spChg>
        <pc:spChg chg="add del mod">
          <ac:chgData name="Leonardo Bertogna" userId="829e073c6e1abb83" providerId="LiveId" clId="{F86DC801-00E7-4A64-A70B-25AED3A7811F}" dt="2023-06-01T12:04:47.229" v="992"/>
          <ac:spMkLst>
            <pc:docMk/>
            <pc:sldMk cId="1377908372" sldId="257"/>
            <ac:spMk id="11" creationId="{7A6B8007-7F0C-972E-4EED-182F49D95E41}"/>
          </ac:spMkLst>
        </pc:spChg>
        <pc:spChg chg="add del mod">
          <ac:chgData name="Leonardo Bertogna" userId="829e073c6e1abb83" providerId="LiveId" clId="{F86DC801-00E7-4A64-A70B-25AED3A7811F}" dt="2023-06-01T12:07:09.949" v="1403" actId="478"/>
          <ac:spMkLst>
            <pc:docMk/>
            <pc:sldMk cId="1377908372" sldId="257"/>
            <ac:spMk id="12" creationId="{5EFF0182-4414-EE0D-738E-1EA821231F54}"/>
          </ac:spMkLst>
        </pc:spChg>
        <pc:spChg chg="mod">
          <ac:chgData name="Leonardo Bertogna" userId="829e073c6e1abb83" providerId="LiveId" clId="{F86DC801-00E7-4A64-A70B-25AED3A7811F}" dt="2023-06-02T16:37:30.653" v="2050" actId="20577"/>
          <ac:spMkLst>
            <pc:docMk/>
            <pc:sldMk cId="1377908372" sldId="257"/>
            <ac:spMk id="13" creationId="{00000000-0000-0000-0000-000000000000}"/>
          </ac:spMkLst>
        </pc:spChg>
        <pc:spChg chg="mod">
          <ac:chgData name="Leonardo Bertogna" userId="829e073c6e1abb83" providerId="LiveId" clId="{F86DC801-00E7-4A64-A70B-25AED3A7811F}" dt="2023-06-01T12:04:06.267" v="984" actId="1076"/>
          <ac:spMkLst>
            <pc:docMk/>
            <pc:sldMk cId="1377908372" sldId="257"/>
            <ac:spMk id="14" creationId="{00000000-0000-0000-0000-000000000000}"/>
          </ac:spMkLst>
        </pc:spChg>
        <pc:spChg chg="mod">
          <ac:chgData name="Leonardo Bertogna" userId="829e073c6e1abb83" providerId="LiveId" clId="{F86DC801-00E7-4A64-A70B-25AED3A7811F}" dt="2023-06-02T22:39:41.828" v="2073" actId="1076"/>
          <ac:spMkLst>
            <pc:docMk/>
            <pc:sldMk cId="1377908372" sldId="257"/>
            <ac:spMk id="15" creationId="{00000000-0000-0000-0000-000000000000}"/>
          </ac:spMkLst>
        </pc:spChg>
        <pc:spChg chg="mod">
          <ac:chgData name="Leonardo Bertogna" userId="829e073c6e1abb83" providerId="LiveId" clId="{F86DC801-00E7-4A64-A70B-25AED3A7811F}" dt="2023-06-02T16:36:51.483" v="2048" actId="20577"/>
          <ac:spMkLst>
            <pc:docMk/>
            <pc:sldMk cId="1377908372" sldId="257"/>
            <ac:spMk id="16" creationId="{4BD69BEA-1B3F-43C1-BA8A-13FFBAA44438}"/>
          </ac:spMkLst>
        </pc:spChg>
        <pc:spChg chg="mod">
          <ac:chgData name="Leonardo Bertogna" userId="829e073c6e1abb83" providerId="LiveId" clId="{F86DC801-00E7-4A64-A70B-25AED3A7811F}" dt="2023-06-01T13:04:08.198" v="2041" actId="1076"/>
          <ac:spMkLst>
            <pc:docMk/>
            <pc:sldMk cId="1377908372" sldId="257"/>
            <ac:spMk id="17" creationId="{00000000-0000-0000-0000-000000000000}"/>
          </ac:spMkLst>
        </pc:spChg>
        <pc:spChg chg="add del mod">
          <ac:chgData name="Leonardo Bertogna" userId="829e073c6e1abb83" providerId="LiveId" clId="{F86DC801-00E7-4A64-A70B-25AED3A7811F}" dt="2023-06-01T12:05:13.826" v="995" actId="478"/>
          <ac:spMkLst>
            <pc:docMk/>
            <pc:sldMk cId="1377908372" sldId="257"/>
            <ac:spMk id="18" creationId="{00000000-0000-0000-0000-000000000000}"/>
          </ac:spMkLst>
        </pc:spChg>
        <pc:spChg chg="mod">
          <ac:chgData name="Leonardo Bertogna" userId="829e073c6e1abb83" providerId="LiveId" clId="{F86DC801-00E7-4A64-A70B-25AED3A7811F}" dt="2023-06-01T11:42:16.643" v="61" actId="20577"/>
          <ac:spMkLst>
            <pc:docMk/>
            <pc:sldMk cId="1377908372" sldId="257"/>
            <ac:spMk id="19" creationId="{E3383E7C-6083-49C3-8FAF-3FCEF430F663}"/>
          </ac:spMkLst>
        </pc:spChg>
        <pc:spChg chg="add mod">
          <ac:chgData name="Leonardo Bertogna" userId="829e073c6e1abb83" providerId="LiveId" clId="{F86DC801-00E7-4A64-A70B-25AED3A7811F}" dt="2023-06-02T22:49:37.376" v="2084" actId="1076"/>
          <ac:spMkLst>
            <pc:docMk/>
            <pc:sldMk cId="1377908372" sldId="257"/>
            <ac:spMk id="20" creationId="{D4E20B7E-F6AD-3D50-1E27-7A1A3E19F36A}"/>
          </ac:spMkLst>
        </pc:spChg>
        <pc:picChg chg="add del mod">
          <ac:chgData name="Leonardo Bertogna" userId="829e073c6e1abb83" providerId="LiveId" clId="{F86DC801-00E7-4A64-A70B-25AED3A7811F}" dt="2023-06-03T14:53:49.444" v="2090" actId="478"/>
          <ac:picMkLst>
            <pc:docMk/>
            <pc:sldMk cId="1377908372" sldId="257"/>
            <ac:picMk id="5" creationId="{CB45D563-03F0-D00C-415E-D80892A91EAA}"/>
          </ac:picMkLst>
        </pc:picChg>
        <pc:picChg chg="add del mod">
          <ac:chgData name="Leonardo Bertogna" userId="829e073c6e1abb83" providerId="LiveId" clId="{F86DC801-00E7-4A64-A70B-25AED3A7811F}" dt="2023-06-02T22:49:30.553" v="2083" actId="478"/>
          <ac:picMkLst>
            <pc:docMk/>
            <pc:sldMk cId="1377908372" sldId="257"/>
            <ac:picMk id="5" creationId="{D6E8990B-9493-1EA4-F977-2AE563974BC4}"/>
          </ac:picMkLst>
        </pc:picChg>
        <pc:picChg chg="add del mod">
          <ac:chgData name="Leonardo Bertogna" userId="829e073c6e1abb83" providerId="LiveId" clId="{F86DC801-00E7-4A64-A70B-25AED3A7811F}" dt="2023-06-01T11:42:12.380" v="54" actId="478"/>
          <ac:picMkLst>
            <pc:docMk/>
            <pc:sldMk cId="1377908372" sldId="257"/>
            <ac:picMk id="6" creationId="{06D63D96-6510-A443-DAFD-E0870077724C}"/>
          </ac:picMkLst>
        </pc:picChg>
        <pc:picChg chg="add del mod">
          <ac:chgData name="Leonardo Bertogna" userId="829e073c6e1abb83" providerId="LiveId" clId="{F86DC801-00E7-4A64-A70B-25AED3A7811F}" dt="2023-06-03T14:54:59.070" v="2095" actId="478"/>
          <ac:picMkLst>
            <pc:docMk/>
            <pc:sldMk cId="1377908372" sldId="257"/>
            <ac:picMk id="7" creationId="{60343898-867E-0F69-BD71-4132FA2D4E91}"/>
          </ac:picMkLst>
        </pc:picChg>
        <pc:picChg chg="add del mod">
          <ac:chgData name="Leonardo Bertogna" userId="829e073c6e1abb83" providerId="LiveId" clId="{F86DC801-00E7-4A64-A70B-25AED3A7811F}" dt="2023-06-02T22:49:57.227" v="2085" actId="478"/>
          <ac:picMkLst>
            <pc:docMk/>
            <pc:sldMk cId="1377908372" sldId="257"/>
            <ac:picMk id="10" creationId="{4C83C626-025F-38BA-2DD4-642F8D4430F9}"/>
          </ac:picMkLst>
        </pc:picChg>
        <pc:picChg chg="add mod">
          <ac:chgData name="Leonardo Bertogna" userId="829e073c6e1abb83" providerId="LiveId" clId="{F86DC801-00E7-4A64-A70B-25AED3A7811F}" dt="2023-06-03T14:55:33.073" v="2102" actId="1076"/>
          <ac:picMkLst>
            <pc:docMk/>
            <pc:sldMk cId="1377908372" sldId="257"/>
            <ac:picMk id="11" creationId="{0C0BC831-D3B9-3F6A-BBF1-D7FE34F75EBF}"/>
          </ac:picMkLst>
        </pc:picChg>
        <pc:picChg chg="add mod">
          <ac:chgData name="Leonardo Bertogna" userId="829e073c6e1abb83" providerId="LiveId" clId="{F86DC801-00E7-4A64-A70B-25AED3A7811F}" dt="2023-06-03T14:56:29.774" v="2110" actId="1076"/>
          <ac:picMkLst>
            <pc:docMk/>
            <pc:sldMk cId="1377908372" sldId="257"/>
            <ac:picMk id="18" creationId="{1D9C863A-7C26-7797-6DB0-2E0CFE0FB2D0}"/>
          </ac:picMkLst>
        </pc:picChg>
      </pc:sldChg>
    </pc:docChg>
  </pc:docChgLst>
  <pc:docChgLst>
    <pc:chgData name="Leonardo Bertogna" userId="829e073c6e1abb83" providerId="LiveId" clId="{D347033F-B3E7-49AD-91FF-4CD235AC096E}"/>
    <pc:docChg chg="custSel modSld">
      <pc:chgData name="Leonardo Bertogna" userId="829e073c6e1abb83" providerId="LiveId" clId="{D347033F-B3E7-49AD-91FF-4CD235AC096E}" dt="2023-05-09T16:10:05.065" v="777" actId="20577"/>
      <pc:docMkLst>
        <pc:docMk/>
      </pc:docMkLst>
      <pc:sldChg chg="addSp delSp modSp mod">
        <pc:chgData name="Leonardo Bertogna" userId="829e073c6e1abb83" providerId="LiveId" clId="{D347033F-B3E7-49AD-91FF-4CD235AC096E}" dt="2023-05-09T16:10:05.065" v="777" actId="20577"/>
        <pc:sldMkLst>
          <pc:docMk/>
          <pc:sldMk cId="1377908372" sldId="257"/>
        </pc:sldMkLst>
        <pc:spChg chg="mod">
          <ac:chgData name="Leonardo Bertogna" userId="829e073c6e1abb83" providerId="LiveId" clId="{D347033F-B3E7-49AD-91FF-4CD235AC096E}" dt="2023-05-08T23:46:02.305" v="284" actId="20577"/>
          <ac:spMkLst>
            <pc:docMk/>
            <pc:sldMk cId="1377908372" sldId="257"/>
            <ac:spMk id="2" creationId="{00000000-0000-0000-0000-000000000000}"/>
          </ac:spMkLst>
        </pc:spChg>
        <pc:spChg chg="mod">
          <ac:chgData name="Leonardo Bertogna" userId="829e073c6e1abb83" providerId="LiveId" clId="{D347033F-B3E7-49AD-91FF-4CD235AC096E}" dt="2023-05-09T16:10:05.065" v="777" actId="20577"/>
          <ac:spMkLst>
            <pc:docMk/>
            <pc:sldMk cId="1377908372" sldId="257"/>
            <ac:spMk id="9" creationId="{00000000-0000-0000-0000-000000000000}"/>
          </ac:spMkLst>
        </pc:spChg>
        <pc:spChg chg="mod">
          <ac:chgData name="Leonardo Bertogna" userId="829e073c6e1abb83" providerId="LiveId" clId="{D347033F-B3E7-49AD-91FF-4CD235AC096E}" dt="2023-05-08T23:47:38.939" v="291" actId="20577"/>
          <ac:spMkLst>
            <pc:docMk/>
            <pc:sldMk cId="1377908372" sldId="257"/>
            <ac:spMk id="19" creationId="{E3383E7C-6083-49C3-8FAF-3FCEF430F663}"/>
          </ac:spMkLst>
        </pc:spChg>
        <pc:picChg chg="add mod">
          <ac:chgData name="Leonardo Bertogna" userId="829e073c6e1abb83" providerId="LiveId" clId="{D347033F-B3E7-49AD-91FF-4CD235AC096E}" dt="2023-05-08T23:49:47.138" v="519" actId="1076"/>
          <ac:picMkLst>
            <pc:docMk/>
            <pc:sldMk cId="1377908372" sldId="257"/>
            <ac:picMk id="5" creationId="{D6E8990B-9493-1EA4-F977-2AE563974BC4}"/>
          </ac:picMkLst>
        </pc:picChg>
        <pc:picChg chg="del mod">
          <ac:chgData name="Leonardo Bertogna" userId="829e073c6e1abb83" providerId="LiveId" clId="{D347033F-B3E7-49AD-91FF-4CD235AC096E}" dt="2023-05-08T23:47:24.890" v="285" actId="478"/>
          <ac:picMkLst>
            <pc:docMk/>
            <pc:sldMk cId="1377908372" sldId="257"/>
            <ac:picMk id="10" creationId="{B59A55F0-32E8-425B-82A0-9B561291557F}"/>
          </ac:picMkLst>
        </pc:picChg>
        <pc:picChg chg="del">
          <ac:chgData name="Leonardo Bertogna" userId="829e073c6e1abb83" providerId="LiveId" clId="{D347033F-B3E7-49AD-91FF-4CD235AC096E}" dt="2023-05-08T23:43:50.761" v="0" actId="478"/>
          <ac:picMkLst>
            <pc:docMk/>
            <pc:sldMk cId="1377908372" sldId="257"/>
            <ac:picMk id="27" creationId="{8DA9488E-99DD-4E8F-82F6-6D47B54B323F}"/>
          </ac:picMkLst>
        </pc:picChg>
        <pc:picChg chg="del">
          <ac:chgData name="Leonardo Bertogna" userId="829e073c6e1abb83" providerId="LiveId" clId="{D347033F-B3E7-49AD-91FF-4CD235AC096E}" dt="2023-05-08T23:43:52.554" v="1" actId="478"/>
          <ac:picMkLst>
            <pc:docMk/>
            <pc:sldMk cId="1377908372" sldId="257"/>
            <ac:picMk id="28" creationId="{66957900-95FA-4909-87BB-AECEDC9D1BD1}"/>
          </ac:picMkLst>
        </pc:picChg>
        <pc:picChg chg="del">
          <ac:chgData name="Leonardo Bertogna" userId="829e073c6e1abb83" providerId="LiveId" clId="{D347033F-B3E7-49AD-91FF-4CD235AC096E}" dt="2023-05-08T23:43:54.483" v="2" actId="478"/>
          <ac:picMkLst>
            <pc:docMk/>
            <pc:sldMk cId="1377908372" sldId="257"/>
            <ac:picMk id="29" creationId="{45562F69-B7CE-4D1C-A673-A0AEC70C020E}"/>
          </ac:picMkLst>
        </pc:picChg>
        <pc:picChg chg="del">
          <ac:chgData name="Leonardo Bertogna" userId="829e073c6e1abb83" providerId="LiveId" clId="{D347033F-B3E7-49AD-91FF-4CD235AC096E}" dt="2023-05-08T23:43:56.065" v="3" actId="478"/>
          <ac:picMkLst>
            <pc:docMk/>
            <pc:sldMk cId="1377908372" sldId="257"/>
            <ac:picMk id="31" creationId="{F235EC54-E816-4A85-B07F-86280E7277DE}"/>
          </ac:picMkLst>
        </pc:picChg>
      </pc:sldChg>
    </pc:docChg>
  </pc:docChgLst>
  <pc:docChgLst>
    <pc:chgData name="Leonardo Bertogna" userId="829e073c6e1abb83" providerId="LiveId" clId="{6D2D6C31-826A-441B-8838-8A75D8317600}"/>
    <pc:docChg chg="custSel modSld">
      <pc:chgData name="Leonardo Bertogna" userId="829e073c6e1abb83" providerId="LiveId" clId="{6D2D6C31-826A-441B-8838-8A75D8317600}" dt="2024-04-10T23:41:46.861" v="311" actId="20577"/>
      <pc:docMkLst>
        <pc:docMk/>
      </pc:docMkLst>
      <pc:sldChg chg="modSp mod">
        <pc:chgData name="Leonardo Bertogna" userId="829e073c6e1abb83" providerId="LiveId" clId="{6D2D6C31-826A-441B-8838-8A75D8317600}" dt="2024-04-10T23:41:46.861" v="311" actId="20577"/>
        <pc:sldMkLst>
          <pc:docMk/>
          <pc:sldMk cId="1377908372" sldId="257"/>
        </pc:sldMkLst>
        <pc:spChg chg="mod">
          <ac:chgData name="Leonardo Bertogna" userId="829e073c6e1abb83" providerId="LiveId" clId="{6D2D6C31-826A-441B-8838-8A75D8317600}" dt="2024-04-10T23:39:03.814" v="187" actId="1076"/>
          <ac:spMkLst>
            <pc:docMk/>
            <pc:sldMk cId="1377908372" sldId="257"/>
            <ac:spMk id="2" creationId="{00000000-0000-0000-0000-000000000000}"/>
          </ac:spMkLst>
        </pc:spChg>
        <pc:spChg chg="mod">
          <ac:chgData name="Leonardo Bertogna" userId="829e073c6e1abb83" providerId="LiveId" clId="{6D2D6C31-826A-441B-8838-8A75D8317600}" dt="2024-04-10T23:41:12.859" v="301" actId="20577"/>
          <ac:spMkLst>
            <pc:docMk/>
            <pc:sldMk cId="1377908372" sldId="257"/>
            <ac:spMk id="4" creationId="{00000000-0000-0000-0000-000000000000}"/>
          </ac:spMkLst>
        </pc:spChg>
        <pc:spChg chg="mod">
          <ac:chgData name="Leonardo Bertogna" userId="829e073c6e1abb83" providerId="LiveId" clId="{6D2D6C31-826A-441B-8838-8A75D8317600}" dt="2024-04-10T23:38:54.618" v="184" actId="1076"/>
          <ac:spMkLst>
            <pc:docMk/>
            <pc:sldMk cId="1377908372" sldId="257"/>
            <ac:spMk id="9" creationId="{00000000-0000-0000-0000-000000000000}"/>
          </ac:spMkLst>
        </pc:spChg>
        <pc:spChg chg="mod">
          <ac:chgData name="Leonardo Bertogna" userId="829e073c6e1abb83" providerId="LiveId" clId="{6D2D6C31-826A-441B-8838-8A75D8317600}" dt="2024-04-10T23:38:50.036" v="183" actId="1076"/>
          <ac:spMkLst>
            <pc:docMk/>
            <pc:sldMk cId="1377908372" sldId="257"/>
            <ac:spMk id="13" creationId="{00000000-0000-0000-0000-000000000000}"/>
          </ac:spMkLst>
        </pc:spChg>
        <pc:spChg chg="mod">
          <ac:chgData name="Leonardo Bertogna" userId="829e073c6e1abb83" providerId="LiveId" clId="{6D2D6C31-826A-441B-8838-8A75D8317600}" dt="2024-04-10T23:40:13.533" v="289" actId="20577"/>
          <ac:spMkLst>
            <pc:docMk/>
            <pc:sldMk cId="1377908372" sldId="257"/>
            <ac:spMk id="14" creationId="{00000000-0000-0000-0000-000000000000}"/>
          </ac:spMkLst>
        </pc:spChg>
        <pc:spChg chg="mod">
          <ac:chgData name="Leonardo Bertogna" userId="829e073c6e1abb83" providerId="LiveId" clId="{6D2D6C31-826A-441B-8838-8A75D8317600}" dt="2024-04-10T23:40:42.739" v="294" actId="1076"/>
          <ac:spMkLst>
            <pc:docMk/>
            <pc:sldMk cId="1377908372" sldId="257"/>
            <ac:spMk id="15" creationId="{00000000-0000-0000-0000-000000000000}"/>
          </ac:spMkLst>
        </pc:spChg>
        <pc:spChg chg="mod">
          <ac:chgData name="Leonardo Bertogna" userId="829e073c6e1abb83" providerId="LiveId" clId="{6D2D6C31-826A-441B-8838-8A75D8317600}" dt="2024-04-10T23:41:46.861" v="311" actId="20577"/>
          <ac:spMkLst>
            <pc:docMk/>
            <pc:sldMk cId="1377908372" sldId="257"/>
            <ac:spMk id="17" creationId="{00000000-0000-0000-0000-000000000000}"/>
          </ac:spMkLst>
        </pc:spChg>
        <pc:spChg chg="mod">
          <ac:chgData name="Leonardo Bertogna" userId="829e073c6e1abb83" providerId="LiveId" clId="{6D2D6C31-826A-441B-8838-8A75D8317600}" dt="2024-04-10T23:38:57.852" v="185" actId="1076"/>
          <ac:spMkLst>
            <pc:docMk/>
            <pc:sldMk cId="1377908372" sldId="257"/>
            <ac:spMk id="19" creationId="{E3383E7C-6083-49C3-8FAF-3FCEF430F663}"/>
          </ac:spMkLst>
        </pc:spChg>
        <pc:spChg chg="mod">
          <ac:chgData name="Leonardo Bertogna" userId="829e073c6e1abb83" providerId="LiveId" clId="{6D2D6C31-826A-441B-8838-8A75D8317600}" dt="2024-04-10T23:40:50.995" v="296" actId="1076"/>
          <ac:spMkLst>
            <pc:docMk/>
            <pc:sldMk cId="1377908372" sldId="257"/>
            <ac:spMk id="20" creationId="{D4E20B7E-F6AD-3D50-1E27-7A1A3E19F36A}"/>
          </ac:spMkLst>
        </pc:spChg>
        <pc:picChg chg="mod">
          <ac:chgData name="Leonardo Bertogna" userId="829e073c6e1abb83" providerId="LiveId" clId="{6D2D6C31-826A-441B-8838-8A75D8317600}" dt="2024-04-10T23:39:01.171" v="186" actId="1076"/>
          <ac:picMkLst>
            <pc:docMk/>
            <pc:sldMk cId="1377908372" sldId="257"/>
            <ac:picMk id="11" creationId="{0C0BC831-D3B9-3F6A-BBF1-D7FE34F75EBF}"/>
          </ac:picMkLst>
        </pc:picChg>
        <pc:picChg chg="mod">
          <ac:chgData name="Leonardo Bertogna" userId="829e073c6e1abb83" providerId="LiveId" clId="{6D2D6C31-826A-441B-8838-8A75D8317600}" dt="2024-04-10T23:40:47.187" v="295" actId="1076"/>
          <ac:picMkLst>
            <pc:docMk/>
            <pc:sldMk cId="1377908372" sldId="257"/>
            <ac:picMk id="18" creationId="{1D9C863A-7C26-7797-6DB0-2E0CFE0FB2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6480867"/>
            <a:ext cx="24480361" cy="1378673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0799268"/>
            <a:ext cx="21600319" cy="9560876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3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108343"/>
            <a:ext cx="6210092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108343"/>
            <a:ext cx="18270270" cy="3355932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7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9872559"/>
            <a:ext cx="24840367" cy="164725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6500971"/>
            <a:ext cx="24840367" cy="8662538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2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0541716"/>
            <a:ext cx="12240181" cy="251259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0541716"/>
            <a:ext cx="12240181" cy="251259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108352"/>
            <a:ext cx="24840367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9707549"/>
            <a:ext cx="12183928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4465069"/>
            <a:ext cx="12183928" cy="212759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9707549"/>
            <a:ext cx="12243932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4465069"/>
            <a:ext cx="12243932" cy="212759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81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4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0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701703"/>
            <a:ext cx="14580215" cy="28141800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2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701703"/>
            <a:ext cx="14580215" cy="28141800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9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0541716"/>
            <a:ext cx="24840367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0130-7B38-46B2-A6CC-F4DB5A58496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09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pt_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29072" b="26970"/>
          <a:stretch/>
        </p:blipFill>
        <p:spPr>
          <a:xfrm>
            <a:off x="6966968" y="421890"/>
            <a:ext cx="14420817" cy="633908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254671" y="17453971"/>
            <a:ext cx="12303260" cy="2769989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TEMA DO PROJETO INTEGRADOR:</a:t>
            </a:r>
          </a:p>
          <a:p>
            <a:pPr algn="ctr"/>
            <a:r>
              <a:rPr lang="pt-BR" sz="4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de um site para auxiliar na divulgação de trabalhos informais.</a:t>
            </a:r>
            <a:endParaRPr lang="pt-BR" sz="4200" b="1" dirty="0"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59939" y="21348112"/>
            <a:ext cx="12303260" cy="2123658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TEMA DO PROJETO DE VIDA:</a:t>
            </a:r>
          </a:p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4800" dirty="0">
              <a:cs typeface="Arial" panose="020B0604020202020204" pitchFamily="34" charset="0"/>
            </a:endParaRPr>
          </a:p>
          <a:p>
            <a:pPr algn="ctr"/>
            <a:r>
              <a:rPr lang="pt-BR" sz="4800" b="1" dirty="0">
                <a:cs typeface="Arial" panose="020B0604020202020204" pitchFamily="34" charset="0"/>
              </a:rPr>
              <a:t>“DE ONDE VIM?”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59939" y="24622235"/>
            <a:ext cx="12297992" cy="3970318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DISCIPLINAS DO SEMESTRE:</a:t>
            </a: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200" b="1" dirty="0">
                <a:cs typeface="Arial" panose="020B0604020202020204" pitchFamily="34" charset="0"/>
              </a:rPr>
              <a:t>DISCIPLINA 1: Estrutura de Dados</a:t>
            </a:r>
          </a:p>
          <a:p>
            <a:r>
              <a:rPr lang="pt-BR" sz="4200" b="1" dirty="0">
                <a:cs typeface="Arial" panose="020B0604020202020204" pitchFamily="34" charset="0"/>
              </a:rPr>
              <a:t>DISCIPLINA 2: </a:t>
            </a:r>
            <a:r>
              <a:rPr lang="pt-BR" sz="4000" b="1" dirty="0">
                <a:cs typeface="Arial" panose="020B0604020202020204" pitchFamily="34" charset="0"/>
              </a:rPr>
              <a:t>Programação Orientada a Objetos</a:t>
            </a:r>
            <a:endParaRPr lang="pt-BR" sz="4200" b="1" dirty="0">
              <a:cs typeface="Arial" panose="020B0604020202020204" pitchFamily="34" charset="0"/>
            </a:endParaRPr>
          </a:p>
          <a:p>
            <a:r>
              <a:rPr lang="pt-BR" sz="4200" b="1" dirty="0">
                <a:cs typeface="Arial" panose="020B0604020202020204" pitchFamily="34" charset="0"/>
              </a:rPr>
              <a:t>DISCIPLINA 3: </a:t>
            </a:r>
            <a:r>
              <a:rPr lang="pt-BR" sz="4000" b="1" dirty="0">
                <a:cs typeface="Arial" panose="020B0604020202020204" pitchFamily="34" charset="0"/>
              </a:rPr>
              <a:t>Física II</a:t>
            </a:r>
            <a:endParaRPr lang="pt-BR" sz="4200" b="1" dirty="0">
              <a:cs typeface="Arial" panose="020B0604020202020204" pitchFamily="34" charset="0"/>
            </a:endParaRPr>
          </a:p>
          <a:p>
            <a:r>
              <a:rPr lang="pt-BR" sz="4200" b="1" dirty="0">
                <a:cs typeface="Arial"/>
              </a:rPr>
              <a:t>DISCIPLINA 4: </a:t>
            </a:r>
            <a:r>
              <a:rPr lang="pt-BR" sz="4000" b="1" dirty="0">
                <a:cs typeface="Arial"/>
              </a:rPr>
              <a:t>Pesquisa Operacional e Estatística</a:t>
            </a:r>
            <a:endParaRPr lang="pt-BR" sz="4200" b="1" dirty="0">
              <a:cs typeface="Arial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5013893" y="22427426"/>
            <a:ext cx="12303260" cy="6262612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RESUMO DO PROJETO INTEGRADOR:</a:t>
            </a:r>
          </a:p>
          <a:p>
            <a:endParaRPr lang="pt-BR" dirty="0">
              <a:latin typeface="Calibri" panose="020F0502020204030204"/>
              <a:cs typeface="Calibri" panose="020F0502020204030204"/>
            </a:endParaRPr>
          </a:p>
          <a:p>
            <a:pPr algn="just"/>
            <a:r>
              <a:rPr lang="pt-BR" sz="3800" b="1" dirty="0">
                <a:cs typeface="Calibri"/>
              </a:rPr>
              <a:t>   </a:t>
            </a:r>
            <a:r>
              <a:rPr lang="pt-BR" sz="3800" dirty="0">
                <a:cs typeface="Calibri"/>
              </a:rPr>
              <a:t>Buscamos desenvolver um site para facilitar o contato de trabalhadores informais com novas oportunidades de trabalho. Assim, atendendo também as necessidades do empregador. Tendo em vista que em um só aplicativo conterá: Avaliações dos trabalhadores, preços médios pelo serviço prestado, fotos dos serviços e diversas formas de pagamento dentro do próprio aplicativo.</a:t>
            </a:r>
          </a:p>
          <a:p>
            <a:endParaRPr lang="pt-BR" sz="3800" b="1" dirty="0">
              <a:cs typeface="Calibri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058776" y="30431517"/>
            <a:ext cx="26237199" cy="5478423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CONSIDERAÇÕES FINAIS  DO PROJETO (COM REFLEXÃO DO PROJETO DE VIDA):</a:t>
            </a:r>
          </a:p>
          <a:p>
            <a:pPr algn="ctr"/>
            <a:endParaRPr lang="pt-BR" sz="4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 relação entre a origem humana e o desemprego destaca como a evolução socioeconômica molda as oportunidades de emprego e as dinâmicas do mercado de trabalho. Assim como a evolução biológica influencia a adaptação humana ao ambiente, as mudanças econômicas afetam a busca por trabalho. Além disso, o desemprego pode desafiar a identidade e levar a reflexões sobre o significado do trabalho na vida humana. Essa relação ressalta a complexidade da experiência humana, envolvendo aspectos biológicos, sociais, econômicos e filosóficos.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0" y="7226710"/>
            <a:ext cx="28800425" cy="339120"/>
          </a:xfrm>
          <a:prstGeom prst="rect">
            <a:avLst/>
          </a:prstGeom>
          <a:solidFill>
            <a:srgbClr val="CE2F55"/>
          </a:solidFill>
          <a:ln>
            <a:solidFill>
              <a:srgbClr val="CE2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080379" y="8337181"/>
            <a:ext cx="12303260" cy="54784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sz="4400" dirty="0">
                <a:cs typeface="Arial" panose="020B0604020202020204" pitchFamily="34" charset="0"/>
              </a:rPr>
              <a:t>Aluno 1: Guilherme José de Paula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2: Gustavo Silvestre Costa Lima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3: Heitor </a:t>
            </a:r>
            <a:r>
              <a:rPr lang="pt-BR" sz="4400" dirty="0" err="1">
                <a:cs typeface="Arial" panose="020B0604020202020204" pitchFamily="34" charset="0"/>
              </a:rPr>
              <a:t>Dell’Agnese</a:t>
            </a:r>
            <a:r>
              <a:rPr lang="pt-BR" sz="4400" dirty="0">
                <a:cs typeface="Arial" panose="020B0604020202020204" pitchFamily="34" charset="0"/>
              </a:rPr>
              <a:t> Comini 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4: Leonardo </a:t>
            </a:r>
            <a:r>
              <a:rPr lang="pt-BR" sz="4400" dirty="0" err="1">
                <a:cs typeface="Arial" panose="020B0604020202020204" pitchFamily="34" charset="0"/>
              </a:rPr>
              <a:t>Bertogna</a:t>
            </a:r>
            <a:r>
              <a:rPr lang="pt-BR" sz="4400">
                <a:cs typeface="Arial" panose="020B0604020202020204" pitchFamily="34" charset="0"/>
              </a:rPr>
              <a:t> Sia</a:t>
            </a:r>
            <a:endParaRPr lang="pt-BR" sz="4400" dirty="0">
              <a:cs typeface="Arial" panose="020B0604020202020204" pitchFamily="34" charset="0"/>
            </a:endParaRP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5: Lucas Poloni </a:t>
            </a:r>
            <a:r>
              <a:rPr lang="pt-BR" sz="4400" dirty="0" err="1">
                <a:cs typeface="Arial" panose="020B0604020202020204" pitchFamily="34" charset="0"/>
              </a:rPr>
              <a:t>Peressim</a:t>
            </a:r>
            <a:endParaRPr lang="pt-BR" sz="4400" dirty="0">
              <a:cs typeface="Arial" panose="020B0604020202020204" pitchFamily="34" charset="0"/>
            </a:endParaRP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6: Marcelo Ricardo Lopes Junior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7: Pedro Henrique Telles de Paiva </a:t>
            </a: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948379" y="8691692"/>
            <a:ext cx="124342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600" b="1" dirty="0">
                <a:cs typeface="Arial" panose="020B0604020202020204" pitchFamily="34" charset="0"/>
              </a:rPr>
              <a:t>ENGENHARIA DA COMPUTAÇÃO</a:t>
            </a:r>
          </a:p>
          <a:p>
            <a:pPr algn="ctr"/>
            <a:r>
              <a:rPr lang="pt-BR" sz="4600" dirty="0">
                <a:cs typeface="Arial" panose="020B0604020202020204" pitchFamily="34" charset="0"/>
              </a:rPr>
              <a:t>3º Semestre  </a:t>
            </a:r>
          </a:p>
          <a:p>
            <a:pPr algn="ctr"/>
            <a:r>
              <a:rPr lang="pt-BR" sz="4600" dirty="0">
                <a:cs typeface="Arial" panose="020B0604020202020204" pitchFamily="34" charset="0"/>
              </a:rPr>
              <a:t>UNISAL - Unidade Americana – Campus Maria Auxiliadora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D69BEA-1B3F-43C1-BA8A-13FFBAA44438}"/>
              </a:ext>
            </a:extLst>
          </p:cNvPr>
          <p:cNvSpPr txBox="1"/>
          <p:nvPr/>
        </p:nvSpPr>
        <p:spPr>
          <a:xfrm>
            <a:off x="1058778" y="37107126"/>
            <a:ext cx="26237199" cy="1323439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Referências Principais:</a:t>
            </a:r>
          </a:p>
          <a:p>
            <a:r>
              <a:rPr lang="pt-BR" sz="3800" b="1" dirty="0">
                <a:cs typeface="Arial" panose="020B0604020202020204" pitchFamily="34" charset="0"/>
                <a:hlinkClick r:id="rId3"/>
              </a:rPr>
              <a:t>https://www.canva.com/pt_br/</a:t>
            </a:r>
            <a:r>
              <a:rPr lang="pt-BR" sz="3800" b="1" dirty="0">
                <a:cs typeface="Arial" panose="020B0604020202020204" pitchFamily="34" charset="0"/>
              </a:rPr>
              <a:t> (Banner); Photoshop (Banner).</a:t>
            </a:r>
            <a:endParaRPr lang="pt-BR" sz="4200" dirty="0">
              <a:cs typeface="Arial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383E7C-6083-49C3-8FAF-3FCEF430F663}"/>
              </a:ext>
            </a:extLst>
          </p:cNvPr>
          <p:cNvSpPr txBox="1"/>
          <p:nvPr/>
        </p:nvSpPr>
        <p:spPr>
          <a:xfrm>
            <a:off x="1254245" y="14313629"/>
            <a:ext cx="12303686" cy="2223686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NOME DA EQUIPE/EMPRESA LOGO:</a:t>
            </a:r>
          </a:p>
          <a:p>
            <a:pPr algn="ctr"/>
            <a:endParaRPr lang="pt-BR" sz="5450" dirty="0">
              <a:latin typeface="Arial"/>
              <a:cs typeface="Calibri"/>
            </a:endParaRPr>
          </a:p>
          <a:p>
            <a:pPr algn="ctr"/>
            <a:endParaRPr lang="pt-BR" sz="4200" dirty="0">
              <a:latin typeface="Arial"/>
              <a:cs typeface="Arial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E20B7E-F6AD-3D50-1E27-7A1A3E19F36A}"/>
              </a:ext>
            </a:extLst>
          </p:cNvPr>
          <p:cNvSpPr txBox="1"/>
          <p:nvPr/>
        </p:nvSpPr>
        <p:spPr>
          <a:xfrm>
            <a:off x="15013893" y="14048210"/>
            <a:ext cx="12303260" cy="7432163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DESENVOLVIMENTO DO PROJETO:</a:t>
            </a:r>
          </a:p>
          <a:p>
            <a:endParaRPr lang="pt-BR" dirty="0">
              <a:latin typeface="Calibri" panose="020F0502020204030204"/>
              <a:cs typeface="Calibri" panose="020F0502020204030204"/>
            </a:endParaRPr>
          </a:p>
          <a:p>
            <a:endParaRPr lang="pt-BR" sz="3800" b="1" dirty="0">
              <a:cs typeface="Calibri"/>
            </a:endParaRPr>
          </a:p>
          <a:p>
            <a:endParaRPr lang="pt-BR" sz="3800" b="1" dirty="0">
              <a:cs typeface="Calibri"/>
            </a:endParaRPr>
          </a:p>
          <a:p>
            <a:endParaRPr lang="pt-BR" sz="3800" b="1" dirty="0">
              <a:cs typeface="Calibri"/>
            </a:endParaRPr>
          </a:p>
          <a:p>
            <a:endParaRPr lang="pt-BR" sz="3800" b="1" dirty="0">
              <a:cs typeface="Calibri"/>
            </a:endParaRPr>
          </a:p>
          <a:p>
            <a:endParaRPr lang="pt-BR" sz="3800" b="1" dirty="0">
              <a:cs typeface="Calibri"/>
            </a:endParaRPr>
          </a:p>
          <a:p>
            <a:endParaRPr lang="pt-BR" sz="3800" b="1" dirty="0">
              <a:cs typeface="Calibri"/>
            </a:endParaRPr>
          </a:p>
          <a:p>
            <a:endParaRPr lang="pt-BR" sz="3800" b="1" dirty="0">
              <a:cs typeface="Calibri"/>
            </a:endParaRPr>
          </a:p>
          <a:p>
            <a:endParaRPr lang="pt-BR" sz="3800" b="1" dirty="0">
              <a:cs typeface="Calibri"/>
            </a:endParaRPr>
          </a:p>
          <a:p>
            <a:endParaRPr lang="pt-BR" sz="3800" b="1" dirty="0">
              <a:cs typeface="Calibri"/>
            </a:endParaRPr>
          </a:p>
          <a:p>
            <a:endParaRPr lang="pt-BR" sz="3800" b="1" dirty="0">
              <a:cs typeface="Calibri"/>
            </a:endParaRPr>
          </a:p>
        </p:txBody>
      </p:sp>
      <p:pic>
        <p:nvPicPr>
          <p:cNvPr id="11" name="Imagem 10" descr="Desenho com traços pretos em fundo branco e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0C0BC831-D3B9-3F6A-BBF1-D7FE34F75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26" y="15091252"/>
            <a:ext cx="4388166" cy="1387359"/>
          </a:xfrm>
          <a:prstGeom prst="rect">
            <a:avLst/>
          </a:prstGeom>
        </p:spPr>
      </p:pic>
      <p:pic>
        <p:nvPicPr>
          <p:cNvPr id="18" name="Imagem 1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D9C863A-7C26-7797-6DB0-2E0CFE0FB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049" y="14866648"/>
            <a:ext cx="11553568" cy="641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08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318</Words>
  <Application>Microsoft Office PowerPoint</Application>
  <PresentationFormat>Personalizar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- 2019 - Engenharia da Computação - UNISAL - São José</dc:title>
  <dc:creator>sergio.yoshioka@sj.unisal.br</dc:creator>
  <cp:lastModifiedBy>Gustavo Silvestre</cp:lastModifiedBy>
  <cp:revision>244</cp:revision>
  <dcterms:created xsi:type="dcterms:W3CDTF">2019-10-29T10:21:40Z</dcterms:created>
  <dcterms:modified xsi:type="dcterms:W3CDTF">2024-05-16T01:11:49Z</dcterms:modified>
</cp:coreProperties>
</file>