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59" r:id="rId3"/>
    <p:sldId id="260" r:id="rId4"/>
    <p:sldId id="263" r:id="rId5"/>
    <p:sldId id="265" r:id="rId6"/>
    <p:sldId id="261" r:id="rId7"/>
    <p:sldId id="266" r:id="rId8"/>
    <p:sldId id="258" r:id="rId9"/>
    <p:sldId id="267" r:id="rId10"/>
    <p:sldId id="269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F0113-D230-4FC2-AFA3-D9FF16906B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6D21F0-1F2B-48F1-AD58-045BE6F16098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Identificación de Actores</a:t>
          </a:r>
        </a:p>
      </dgm:t>
    </dgm:pt>
    <dgm:pt modelId="{969B7844-BB66-4F7E-96F6-04CB0C770479}" type="parTrans" cxnId="{7CEE77D5-8DE7-4C2B-BF7F-7D2CACDBDB3A}">
      <dgm:prSet/>
      <dgm:spPr/>
      <dgm:t>
        <a:bodyPr/>
        <a:lstStyle/>
        <a:p>
          <a:endParaRPr lang="en-US"/>
        </a:p>
      </dgm:t>
    </dgm:pt>
    <dgm:pt modelId="{35A07185-14E7-42D5-B5BF-14AC21733EE8}" type="sibTrans" cxnId="{7CEE77D5-8DE7-4C2B-BF7F-7D2CACDBDB3A}">
      <dgm:prSet/>
      <dgm:spPr/>
      <dgm:t>
        <a:bodyPr/>
        <a:lstStyle/>
        <a:p>
          <a:endParaRPr lang="en-US"/>
        </a:p>
      </dgm:t>
    </dgm:pt>
    <dgm:pt modelId="{FEE9AB2B-8D4A-4719-8A87-0BAE52B642D7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Tipos de Variables</a:t>
          </a:r>
        </a:p>
      </dgm:t>
    </dgm:pt>
    <dgm:pt modelId="{F290327F-0EB3-4D3A-AB06-F8F438EE59EF}" type="parTrans" cxnId="{804F71CD-FA38-41F1-AA4F-6B7DBD13FCAE}">
      <dgm:prSet/>
      <dgm:spPr/>
      <dgm:t>
        <a:bodyPr/>
        <a:lstStyle/>
        <a:p>
          <a:endParaRPr lang="en-US"/>
        </a:p>
      </dgm:t>
    </dgm:pt>
    <dgm:pt modelId="{9A154880-5DEB-4410-8769-08A3181E86AA}" type="sibTrans" cxnId="{804F71CD-FA38-41F1-AA4F-6B7DBD13FCAE}">
      <dgm:prSet/>
      <dgm:spPr/>
      <dgm:t>
        <a:bodyPr/>
        <a:lstStyle/>
        <a:p>
          <a:endParaRPr lang="en-US"/>
        </a:p>
      </dgm:t>
    </dgm:pt>
    <dgm:pt modelId="{2E0813AB-8EF7-449E-B715-ED837F58C9F5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Condicionales</a:t>
          </a:r>
        </a:p>
      </dgm:t>
    </dgm:pt>
    <dgm:pt modelId="{FD4FCE8A-D26C-4286-948E-0E727721CC3C}" type="parTrans" cxnId="{80AC4F94-F60F-4699-BC89-5F7005F85B53}">
      <dgm:prSet/>
      <dgm:spPr/>
      <dgm:t>
        <a:bodyPr/>
        <a:lstStyle/>
        <a:p>
          <a:endParaRPr lang="en-US"/>
        </a:p>
      </dgm:t>
    </dgm:pt>
    <dgm:pt modelId="{7E317623-5F36-40A3-BD93-8F01988FE879}" type="sibTrans" cxnId="{80AC4F94-F60F-4699-BC89-5F7005F85B53}">
      <dgm:prSet/>
      <dgm:spPr/>
      <dgm:t>
        <a:bodyPr/>
        <a:lstStyle/>
        <a:p>
          <a:endParaRPr lang="en-US"/>
        </a:p>
      </dgm:t>
    </dgm:pt>
    <dgm:pt modelId="{B3316AE9-AF70-48B8-8CDC-7D23127338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Composición</a:t>
          </a:r>
          <a:r>
            <a:rPr lang="en-US" dirty="0"/>
            <a:t> del </a:t>
          </a:r>
          <a:r>
            <a:rPr lang="en-US" dirty="0" err="1"/>
            <a:t>Archivo</a:t>
          </a:r>
          <a:r>
            <a:rPr lang="en-US" dirty="0"/>
            <a:t> txt</a:t>
          </a:r>
        </a:p>
      </dgm:t>
    </dgm:pt>
    <dgm:pt modelId="{E16613A6-C76D-4A49-B184-CA8CF141444F}" type="sibTrans" cxnId="{1688C829-2A8E-4B17-8D87-3FC225A51016}">
      <dgm:prSet/>
      <dgm:spPr/>
      <dgm:t>
        <a:bodyPr/>
        <a:lstStyle/>
        <a:p>
          <a:endParaRPr lang="en-US"/>
        </a:p>
      </dgm:t>
    </dgm:pt>
    <dgm:pt modelId="{A9C88413-A4D2-4C11-A9F2-16391E525C0C}" type="parTrans" cxnId="{1688C829-2A8E-4B17-8D87-3FC225A51016}">
      <dgm:prSet/>
      <dgm:spPr/>
      <dgm:t>
        <a:bodyPr/>
        <a:lstStyle/>
        <a:p>
          <a:endParaRPr lang="en-US"/>
        </a:p>
      </dgm:t>
    </dgm:pt>
    <dgm:pt modelId="{E114CF73-3D0B-428B-8137-E9A7F0AE1ECC}" type="pres">
      <dgm:prSet presAssocID="{A8CF0113-D230-4FC2-AFA3-D9FF16906BA3}" presName="root" presStyleCnt="0">
        <dgm:presLayoutVars>
          <dgm:dir/>
          <dgm:resizeHandles val="exact"/>
        </dgm:presLayoutVars>
      </dgm:prSet>
      <dgm:spPr/>
    </dgm:pt>
    <dgm:pt modelId="{05D760D1-C22A-450E-8AF8-266531220BE2}" type="pres">
      <dgm:prSet presAssocID="{B46D21F0-1F2B-48F1-AD58-045BE6F16098}" presName="compNode" presStyleCnt="0"/>
      <dgm:spPr/>
    </dgm:pt>
    <dgm:pt modelId="{A4758D2C-A12E-4F51-9DFE-9E715980D3FE}" type="pres">
      <dgm:prSet presAssocID="{B46D21F0-1F2B-48F1-AD58-045BE6F16098}" presName="bgRect" presStyleLbl="bgShp" presStyleIdx="0" presStyleCnt="4"/>
      <dgm:spPr/>
    </dgm:pt>
    <dgm:pt modelId="{9AC2FE4F-90CF-4E2A-85EC-27C6BEA1CE5C}" type="pres">
      <dgm:prSet presAssocID="{B46D21F0-1F2B-48F1-AD58-045BE6F160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63D3572-1AF5-466E-803D-782EE96190FF}" type="pres">
      <dgm:prSet presAssocID="{B46D21F0-1F2B-48F1-AD58-045BE6F16098}" presName="spaceRect" presStyleCnt="0"/>
      <dgm:spPr/>
    </dgm:pt>
    <dgm:pt modelId="{CDA40F32-B866-44BE-BBCB-9D52EDF40DA6}" type="pres">
      <dgm:prSet presAssocID="{B46D21F0-1F2B-48F1-AD58-045BE6F16098}" presName="parTx" presStyleLbl="revTx" presStyleIdx="0" presStyleCnt="4">
        <dgm:presLayoutVars>
          <dgm:chMax val="0"/>
          <dgm:chPref val="0"/>
        </dgm:presLayoutVars>
      </dgm:prSet>
      <dgm:spPr/>
    </dgm:pt>
    <dgm:pt modelId="{5AC341FB-797F-4979-A918-4473E2E7D87F}" type="pres">
      <dgm:prSet presAssocID="{35A07185-14E7-42D5-B5BF-14AC21733EE8}" presName="sibTrans" presStyleCnt="0"/>
      <dgm:spPr/>
    </dgm:pt>
    <dgm:pt modelId="{C59E3D00-25CE-40B8-B3EF-1884379A6585}" type="pres">
      <dgm:prSet presAssocID="{B3316AE9-AF70-48B8-8CDC-7D2312733870}" presName="compNode" presStyleCnt="0"/>
      <dgm:spPr/>
    </dgm:pt>
    <dgm:pt modelId="{9F76552D-C4F5-4EC6-9AA7-A79E742BCA05}" type="pres">
      <dgm:prSet presAssocID="{B3316AE9-AF70-48B8-8CDC-7D2312733870}" presName="bgRect" presStyleLbl="bgShp" presStyleIdx="1" presStyleCnt="4"/>
      <dgm:spPr/>
    </dgm:pt>
    <dgm:pt modelId="{2B9357B2-4D5F-42B7-83EF-FC6B06E94050}" type="pres">
      <dgm:prSet presAssocID="{B3316AE9-AF70-48B8-8CDC-7D23127338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 contorno"/>
        </a:ext>
      </dgm:extLst>
    </dgm:pt>
    <dgm:pt modelId="{9CF769E0-41D8-4628-A321-D1DB2B9B485A}" type="pres">
      <dgm:prSet presAssocID="{B3316AE9-AF70-48B8-8CDC-7D2312733870}" presName="spaceRect" presStyleCnt="0"/>
      <dgm:spPr/>
    </dgm:pt>
    <dgm:pt modelId="{CE8D012F-374C-4AE6-8206-9AD43C10B148}" type="pres">
      <dgm:prSet presAssocID="{B3316AE9-AF70-48B8-8CDC-7D2312733870}" presName="parTx" presStyleLbl="revTx" presStyleIdx="1" presStyleCnt="4">
        <dgm:presLayoutVars>
          <dgm:chMax val="0"/>
          <dgm:chPref val="0"/>
        </dgm:presLayoutVars>
      </dgm:prSet>
      <dgm:spPr/>
    </dgm:pt>
    <dgm:pt modelId="{69343948-DE74-4F4B-B917-CA814451DBE6}" type="pres">
      <dgm:prSet presAssocID="{E16613A6-C76D-4A49-B184-CA8CF141444F}" presName="sibTrans" presStyleCnt="0"/>
      <dgm:spPr/>
    </dgm:pt>
    <dgm:pt modelId="{51DFAF47-C562-46FE-B2C6-8A473A38DC62}" type="pres">
      <dgm:prSet presAssocID="{FEE9AB2B-8D4A-4719-8A87-0BAE52B642D7}" presName="compNode" presStyleCnt="0"/>
      <dgm:spPr/>
    </dgm:pt>
    <dgm:pt modelId="{E6E83045-6269-47F2-87FB-3EE480EB968E}" type="pres">
      <dgm:prSet presAssocID="{FEE9AB2B-8D4A-4719-8A87-0BAE52B642D7}" presName="bgRect" presStyleLbl="bgShp" presStyleIdx="2" presStyleCnt="4"/>
      <dgm:spPr/>
    </dgm:pt>
    <dgm:pt modelId="{B972A75D-F1B0-4EA6-97E3-ED47FA36CD6B}" type="pres">
      <dgm:prSet presAssocID="{FEE9AB2B-8D4A-4719-8A87-0BAE52B642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con relleno sólido"/>
        </a:ext>
      </dgm:extLst>
    </dgm:pt>
    <dgm:pt modelId="{67EDA42E-A199-4CE1-BE5B-C4BB50ED3A46}" type="pres">
      <dgm:prSet presAssocID="{FEE9AB2B-8D4A-4719-8A87-0BAE52B642D7}" presName="spaceRect" presStyleCnt="0"/>
      <dgm:spPr/>
    </dgm:pt>
    <dgm:pt modelId="{B316F975-E608-491C-A0BA-3D2632B9CCFC}" type="pres">
      <dgm:prSet presAssocID="{FEE9AB2B-8D4A-4719-8A87-0BAE52B642D7}" presName="parTx" presStyleLbl="revTx" presStyleIdx="2" presStyleCnt="4">
        <dgm:presLayoutVars>
          <dgm:chMax val="0"/>
          <dgm:chPref val="0"/>
        </dgm:presLayoutVars>
      </dgm:prSet>
      <dgm:spPr/>
    </dgm:pt>
    <dgm:pt modelId="{F4DDE4F3-CBD7-4A5A-8CFF-F2722944E94F}" type="pres">
      <dgm:prSet presAssocID="{9A154880-5DEB-4410-8769-08A3181E86AA}" presName="sibTrans" presStyleCnt="0"/>
      <dgm:spPr/>
    </dgm:pt>
    <dgm:pt modelId="{56A2EAE7-F77F-40F3-8E6E-B052482D5EAD}" type="pres">
      <dgm:prSet presAssocID="{2E0813AB-8EF7-449E-B715-ED837F58C9F5}" presName="compNode" presStyleCnt="0"/>
      <dgm:spPr/>
    </dgm:pt>
    <dgm:pt modelId="{8A0E796B-F9E7-428F-92CE-D4A437D76ADC}" type="pres">
      <dgm:prSet presAssocID="{2E0813AB-8EF7-449E-B715-ED837F58C9F5}" presName="bgRect" presStyleLbl="bgShp" presStyleIdx="3" presStyleCnt="4"/>
      <dgm:spPr/>
    </dgm:pt>
    <dgm:pt modelId="{ACB2862C-6042-47E7-8F06-D06A902D1283}" type="pres">
      <dgm:prSet presAssocID="{2E0813AB-8EF7-449E-B715-ED837F58C9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 contorno"/>
        </a:ext>
      </dgm:extLst>
    </dgm:pt>
    <dgm:pt modelId="{5909119F-332A-4575-A11D-E23A4E2DFFB3}" type="pres">
      <dgm:prSet presAssocID="{2E0813AB-8EF7-449E-B715-ED837F58C9F5}" presName="spaceRect" presStyleCnt="0"/>
      <dgm:spPr/>
    </dgm:pt>
    <dgm:pt modelId="{A0832B88-4173-4FF0-9774-C6F5B76E9991}" type="pres">
      <dgm:prSet presAssocID="{2E0813AB-8EF7-449E-B715-ED837F58C9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88C829-2A8E-4B17-8D87-3FC225A51016}" srcId="{A8CF0113-D230-4FC2-AFA3-D9FF16906BA3}" destId="{B3316AE9-AF70-48B8-8CDC-7D2312733870}" srcOrd="1" destOrd="0" parTransId="{A9C88413-A4D2-4C11-A9F2-16391E525C0C}" sibTransId="{E16613A6-C76D-4A49-B184-CA8CF141444F}"/>
    <dgm:cxn modelId="{83CF2944-4171-4055-AC09-A4CC6F317A5E}" type="presOf" srcId="{2E0813AB-8EF7-449E-B715-ED837F58C9F5}" destId="{A0832B88-4173-4FF0-9774-C6F5B76E9991}" srcOrd="0" destOrd="0" presId="urn:microsoft.com/office/officeart/2018/2/layout/IconVerticalSolidList"/>
    <dgm:cxn modelId="{C04DF545-A8D0-4530-A220-C16ACC4F6D75}" type="presOf" srcId="{B46D21F0-1F2B-48F1-AD58-045BE6F16098}" destId="{CDA40F32-B866-44BE-BBCB-9D52EDF40DA6}" srcOrd="0" destOrd="0" presId="urn:microsoft.com/office/officeart/2018/2/layout/IconVerticalSolidList"/>
    <dgm:cxn modelId="{1DC10D84-F4EF-4C03-A81C-BF5EFB5B1004}" type="presOf" srcId="{B3316AE9-AF70-48B8-8CDC-7D2312733870}" destId="{CE8D012F-374C-4AE6-8206-9AD43C10B148}" srcOrd="0" destOrd="0" presId="urn:microsoft.com/office/officeart/2018/2/layout/IconVerticalSolidList"/>
    <dgm:cxn modelId="{80AC4F94-F60F-4699-BC89-5F7005F85B53}" srcId="{A8CF0113-D230-4FC2-AFA3-D9FF16906BA3}" destId="{2E0813AB-8EF7-449E-B715-ED837F58C9F5}" srcOrd="3" destOrd="0" parTransId="{FD4FCE8A-D26C-4286-948E-0E727721CC3C}" sibTransId="{7E317623-5F36-40A3-BD93-8F01988FE879}"/>
    <dgm:cxn modelId="{329869B1-9B26-482D-AFCF-0AD04085878C}" type="presOf" srcId="{FEE9AB2B-8D4A-4719-8A87-0BAE52B642D7}" destId="{B316F975-E608-491C-A0BA-3D2632B9CCFC}" srcOrd="0" destOrd="0" presId="urn:microsoft.com/office/officeart/2018/2/layout/IconVerticalSolidList"/>
    <dgm:cxn modelId="{908579B9-53D2-4D60-9AE8-C8E0051B22CE}" type="presOf" srcId="{A8CF0113-D230-4FC2-AFA3-D9FF16906BA3}" destId="{E114CF73-3D0B-428B-8137-E9A7F0AE1ECC}" srcOrd="0" destOrd="0" presId="urn:microsoft.com/office/officeart/2018/2/layout/IconVerticalSolidList"/>
    <dgm:cxn modelId="{804F71CD-FA38-41F1-AA4F-6B7DBD13FCAE}" srcId="{A8CF0113-D230-4FC2-AFA3-D9FF16906BA3}" destId="{FEE9AB2B-8D4A-4719-8A87-0BAE52B642D7}" srcOrd="2" destOrd="0" parTransId="{F290327F-0EB3-4D3A-AB06-F8F438EE59EF}" sibTransId="{9A154880-5DEB-4410-8769-08A3181E86AA}"/>
    <dgm:cxn modelId="{7CEE77D5-8DE7-4C2B-BF7F-7D2CACDBDB3A}" srcId="{A8CF0113-D230-4FC2-AFA3-D9FF16906BA3}" destId="{B46D21F0-1F2B-48F1-AD58-045BE6F16098}" srcOrd="0" destOrd="0" parTransId="{969B7844-BB66-4F7E-96F6-04CB0C770479}" sibTransId="{35A07185-14E7-42D5-B5BF-14AC21733EE8}"/>
    <dgm:cxn modelId="{D305280A-07C2-4A03-A663-AA14C33444B3}" type="presParOf" srcId="{E114CF73-3D0B-428B-8137-E9A7F0AE1ECC}" destId="{05D760D1-C22A-450E-8AF8-266531220BE2}" srcOrd="0" destOrd="0" presId="urn:microsoft.com/office/officeart/2018/2/layout/IconVerticalSolidList"/>
    <dgm:cxn modelId="{26476DBA-D453-4428-8E8D-46CF1E6A0E3B}" type="presParOf" srcId="{05D760D1-C22A-450E-8AF8-266531220BE2}" destId="{A4758D2C-A12E-4F51-9DFE-9E715980D3FE}" srcOrd="0" destOrd="0" presId="urn:microsoft.com/office/officeart/2018/2/layout/IconVerticalSolidList"/>
    <dgm:cxn modelId="{353566C5-2A32-44F7-A369-E973D7BD0EDA}" type="presParOf" srcId="{05D760D1-C22A-450E-8AF8-266531220BE2}" destId="{9AC2FE4F-90CF-4E2A-85EC-27C6BEA1CE5C}" srcOrd="1" destOrd="0" presId="urn:microsoft.com/office/officeart/2018/2/layout/IconVerticalSolidList"/>
    <dgm:cxn modelId="{3B0D0E3B-1F51-43A1-BAD2-C6AF2A69C327}" type="presParOf" srcId="{05D760D1-C22A-450E-8AF8-266531220BE2}" destId="{863D3572-1AF5-466E-803D-782EE96190FF}" srcOrd="2" destOrd="0" presId="urn:microsoft.com/office/officeart/2018/2/layout/IconVerticalSolidList"/>
    <dgm:cxn modelId="{05A873C6-8423-40EF-AFB2-CE8EBD1ADDA3}" type="presParOf" srcId="{05D760D1-C22A-450E-8AF8-266531220BE2}" destId="{CDA40F32-B866-44BE-BBCB-9D52EDF40DA6}" srcOrd="3" destOrd="0" presId="urn:microsoft.com/office/officeart/2018/2/layout/IconVerticalSolidList"/>
    <dgm:cxn modelId="{70DCD4CD-5613-4CE6-8D8D-839B5B93CC5E}" type="presParOf" srcId="{E114CF73-3D0B-428B-8137-E9A7F0AE1ECC}" destId="{5AC341FB-797F-4979-A918-4473E2E7D87F}" srcOrd="1" destOrd="0" presId="urn:microsoft.com/office/officeart/2018/2/layout/IconVerticalSolidList"/>
    <dgm:cxn modelId="{21A5CBA6-595A-4DFE-A3A9-7FDADDC15143}" type="presParOf" srcId="{E114CF73-3D0B-428B-8137-E9A7F0AE1ECC}" destId="{C59E3D00-25CE-40B8-B3EF-1884379A6585}" srcOrd="2" destOrd="0" presId="urn:microsoft.com/office/officeart/2018/2/layout/IconVerticalSolidList"/>
    <dgm:cxn modelId="{9D0E7470-467B-414C-BB3E-CE7384BBBB8C}" type="presParOf" srcId="{C59E3D00-25CE-40B8-B3EF-1884379A6585}" destId="{9F76552D-C4F5-4EC6-9AA7-A79E742BCA05}" srcOrd="0" destOrd="0" presId="urn:microsoft.com/office/officeart/2018/2/layout/IconVerticalSolidList"/>
    <dgm:cxn modelId="{53CF6EC5-E0A9-4461-9FDE-649A6346A9D6}" type="presParOf" srcId="{C59E3D00-25CE-40B8-B3EF-1884379A6585}" destId="{2B9357B2-4D5F-42B7-83EF-FC6B06E94050}" srcOrd="1" destOrd="0" presId="urn:microsoft.com/office/officeart/2018/2/layout/IconVerticalSolidList"/>
    <dgm:cxn modelId="{656567D1-0AF6-4829-846C-9E84829371D9}" type="presParOf" srcId="{C59E3D00-25CE-40B8-B3EF-1884379A6585}" destId="{9CF769E0-41D8-4628-A321-D1DB2B9B485A}" srcOrd="2" destOrd="0" presId="urn:microsoft.com/office/officeart/2018/2/layout/IconVerticalSolidList"/>
    <dgm:cxn modelId="{AD712294-C4D4-4630-A645-0CB44D6FDC5B}" type="presParOf" srcId="{C59E3D00-25CE-40B8-B3EF-1884379A6585}" destId="{CE8D012F-374C-4AE6-8206-9AD43C10B148}" srcOrd="3" destOrd="0" presId="urn:microsoft.com/office/officeart/2018/2/layout/IconVerticalSolidList"/>
    <dgm:cxn modelId="{47D16E31-0C9C-4046-B108-218210C922C9}" type="presParOf" srcId="{E114CF73-3D0B-428B-8137-E9A7F0AE1ECC}" destId="{69343948-DE74-4F4B-B917-CA814451DBE6}" srcOrd="3" destOrd="0" presId="urn:microsoft.com/office/officeart/2018/2/layout/IconVerticalSolidList"/>
    <dgm:cxn modelId="{F21FECD7-536F-4989-91E7-B2A58FE5E851}" type="presParOf" srcId="{E114CF73-3D0B-428B-8137-E9A7F0AE1ECC}" destId="{51DFAF47-C562-46FE-B2C6-8A473A38DC62}" srcOrd="4" destOrd="0" presId="urn:microsoft.com/office/officeart/2018/2/layout/IconVerticalSolidList"/>
    <dgm:cxn modelId="{AB5FBC08-03C1-4AA7-B2DB-388964EC90D6}" type="presParOf" srcId="{51DFAF47-C562-46FE-B2C6-8A473A38DC62}" destId="{E6E83045-6269-47F2-87FB-3EE480EB968E}" srcOrd="0" destOrd="0" presId="urn:microsoft.com/office/officeart/2018/2/layout/IconVerticalSolidList"/>
    <dgm:cxn modelId="{64A35E82-1C6C-4C89-B47D-7B0482A706F8}" type="presParOf" srcId="{51DFAF47-C562-46FE-B2C6-8A473A38DC62}" destId="{B972A75D-F1B0-4EA6-97E3-ED47FA36CD6B}" srcOrd="1" destOrd="0" presId="urn:microsoft.com/office/officeart/2018/2/layout/IconVerticalSolidList"/>
    <dgm:cxn modelId="{7E42A756-D3A5-4469-9420-DE4DD063F853}" type="presParOf" srcId="{51DFAF47-C562-46FE-B2C6-8A473A38DC62}" destId="{67EDA42E-A199-4CE1-BE5B-C4BB50ED3A46}" srcOrd="2" destOrd="0" presId="urn:microsoft.com/office/officeart/2018/2/layout/IconVerticalSolidList"/>
    <dgm:cxn modelId="{72921E59-7AA9-48CA-A28C-B6B4597A0FB9}" type="presParOf" srcId="{51DFAF47-C562-46FE-B2C6-8A473A38DC62}" destId="{B316F975-E608-491C-A0BA-3D2632B9CCFC}" srcOrd="3" destOrd="0" presId="urn:microsoft.com/office/officeart/2018/2/layout/IconVerticalSolidList"/>
    <dgm:cxn modelId="{0B5F7A93-9204-4F2D-BE2C-D03B353499B6}" type="presParOf" srcId="{E114CF73-3D0B-428B-8137-E9A7F0AE1ECC}" destId="{F4DDE4F3-CBD7-4A5A-8CFF-F2722944E94F}" srcOrd="5" destOrd="0" presId="urn:microsoft.com/office/officeart/2018/2/layout/IconVerticalSolidList"/>
    <dgm:cxn modelId="{643423AC-BF44-4826-9507-A244DDF0F04A}" type="presParOf" srcId="{E114CF73-3D0B-428B-8137-E9A7F0AE1ECC}" destId="{56A2EAE7-F77F-40F3-8E6E-B052482D5EAD}" srcOrd="6" destOrd="0" presId="urn:microsoft.com/office/officeart/2018/2/layout/IconVerticalSolidList"/>
    <dgm:cxn modelId="{2765A8B5-214D-43BF-9577-F483AACE11FD}" type="presParOf" srcId="{56A2EAE7-F77F-40F3-8E6E-B052482D5EAD}" destId="{8A0E796B-F9E7-428F-92CE-D4A437D76ADC}" srcOrd="0" destOrd="0" presId="urn:microsoft.com/office/officeart/2018/2/layout/IconVerticalSolidList"/>
    <dgm:cxn modelId="{A80D0A98-E698-4427-9E0F-B0C264C535EE}" type="presParOf" srcId="{56A2EAE7-F77F-40F3-8E6E-B052482D5EAD}" destId="{ACB2862C-6042-47E7-8F06-D06A902D1283}" srcOrd="1" destOrd="0" presId="urn:microsoft.com/office/officeart/2018/2/layout/IconVerticalSolidList"/>
    <dgm:cxn modelId="{2CB9F991-7B00-405A-B3B7-68FFE5D089FD}" type="presParOf" srcId="{56A2EAE7-F77F-40F3-8E6E-B052482D5EAD}" destId="{5909119F-332A-4575-A11D-E23A4E2DFFB3}" srcOrd="2" destOrd="0" presId="urn:microsoft.com/office/officeart/2018/2/layout/IconVerticalSolidList"/>
    <dgm:cxn modelId="{98921C62-331F-4EE0-8174-44D1D3FBE8C3}" type="presParOf" srcId="{56A2EAE7-F77F-40F3-8E6E-B052482D5EAD}" destId="{A0832B88-4173-4FF0-9774-C6F5B76E99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58D2C-A12E-4F51-9DFE-9E715980D3FE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2FE4F-90CF-4E2A-85EC-27C6BEA1CE5C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40F32-B866-44BE-BBCB-9D52EDF40DA6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Identificación de Actores</a:t>
          </a:r>
        </a:p>
      </dsp:txBody>
      <dsp:txXfrm>
        <a:off x="1368390" y="2337"/>
        <a:ext cx="4666265" cy="1184753"/>
      </dsp:txXfrm>
    </dsp:sp>
    <dsp:sp modelId="{9F76552D-C4F5-4EC6-9AA7-A79E742BCA05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357B2-4D5F-42B7-83EF-FC6B06E94050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D012F-374C-4AE6-8206-9AD43C10B148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Composición</a:t>
          </a:r>
          <a:r>
            <a:rPr lang="en-US" sz="2200" kern="1200" dirty="0"/>
            <a:t> del </a:t>
          </a:r>
          <a:r>
            <a:rPr lang="en-US" sz="2200" kern="1200" dirty="0" err="1"/>
            <a:t>Archivo</a:t>
          </a:r>
          <a:r>
            <a:rPr lang="en-US" sz="2200" kern="1200" dirty="0"/>
            <a:t> txt</a:t>
          </a:r>
        </a:p>
      </dsp:txBody>
      <dsp:txXfrm>
        <a:off x="1368390" y="1483279"/>
        <a:ext cx="4666265" cy="1184753"/>
      </dsp:txXfrm>
    </dsp:sp>
    <dsp:sp modelId="{E6E83045-6269-47F2-87FB-3EE480EB968E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2A75D-F1B0-4EA6-97E3-ED47FA36CD6B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6F975-E608-491C-A0BA-3D2632B9CCFC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Tipos de Variables</a:t>
          </a:r>
        </a:p>
      </dsp:txBody>
      <dsp:txXfrm>
        <a:off x="1368390" y="2964221"/>
        <a:ext cx="4666265" cy="1184753"/>
      </dsp:txXfrm>
    </dsp:sp>
    <dsp:sp modelId="{8A0E796B-F9E7-428F-92CE-D4A437D76ADC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2862C-6042-47E7-8F06-D06A902D1283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32B88-4173-4FF0-9774-C6F5B76E9991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Condicionales</a:t>
          </a:r>
        </a:p>
      </dsp:txBody>
      <dsp:txXfrm>
        <a:off x="1368390" y="4445162"/>
        <a:ext cx="4666265" cy="1184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9C6A4-0AA1-4ADA-8C7A-5F6A39F97AA0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B8C8-07E9-4023-85D5-07B52891C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044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3B8C8-07E9-4023-85D5-07B52891C5E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7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D6983-11D9-AA4F-DCA6-E2D92177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r>
              <a:rPr lang="es-CL" dirty="0"/>
              <a:t>Programación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B0AA4-028C-C4E2-9060-2081CAFB6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>
            <a:normAutofit fontScale="85000" lnSpcReduction="20000"/>
          </a:bodyPr>
          <a:lstStyle/>
          <a:p>
            <a:endParaRPr lang="es-CL" dirty="0"/>
          </a:p>
          <a:p>
            <a:r>
              <a:rPr lang="es-CL" dirty="0"/>
              <a:t>Bruno Toro Elgueta - ICCI</a:t>
            </a:r>
          </a:p>
          <a:p>
            <a:r>
              <a:rPr lang="es-CL" dirty="0"/>
              <a:t>Bruno.toro@alumnos.ucn.cl</a:t>
            </a:r>
          </a:p>
          <a:p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57E40-7112-620B-DE5D-26521A24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8" r="15225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F3D595-9BB3-7F12-A645-F2581B95FB00}"/>
              </a:ext>
            </a:extLst>
          </p:cNvPr>
          <p:cNvSpPr txBox="1"/>
          <p:nvPr/>
        </p:nvSpPr>
        <p:spPr>
          <a:xfrm>
            <a:off x="587552" y="1965956"/>
            <a:ext cx="4372680" cy="2058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6000" b="1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L" sz="4000" dirty="0"/>
              <a:t>Consideraciones</a:t>
            </a:r>
            <a:endParaRPr lang="es-CL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04B36D1-0B24-3BED-E750-40F1525B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68091"/>
              </p:ext>
            </p:extLst>
          </p:nvPr>
        </p:nvGraphicFramePr>
        <p:xfrm>
          <a:off x="5880957" y="1806615"/>
          <a:ext cx="5879690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44431">
                  <a:extLst>
                    <a:ext uri="{9D8B030D-6E8A-4147-A177-3AD203B41FA5}">
                      <a16:colId xmlns:a16="http://schemas.microsoft.com/office/drawing/2014/main" val="280496561"/>
                    </a:ext>
                  </a:extLst>
                </a:gridCol>
                <a:gridCol w="439543">
                  <a:extLst>
                    <a:ext uri="{9D8B030D-6E8A-4147-A177-3AD203B41FA5}">
                      <a16:colId xmlns:a16="http://schemas.microsoft.com/office/drawing/2014/main" val="3120578820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1481402980"/>
                    </a:ext>
                  </a:extLst>
                </a:gridCol>
                <a:gridCol w="1337187">
                  <a:extLst>
                    <a:ext uri="{9D8B030D-6E8A-4147-A177-3AD203B41FA5}">
                      <a16:colId xmlns:a16="http://schemas.microsoft.com/office/drawing/2014/main" val="2944221534"/>
                    </a:ext>
                  </a:extLst>
                </a:gridCol>
              </a:tblGrid>
              <a:tr h="341529">
                <a:tc gridSpan="2">
                  <a:txBody>
                    <a:bodyPr/>
                    <a:lstStyle/>
                    <a:p>
                      <a:r>
                        <a:rPr lang="es-CL" dirty="0"/>
                        <a:t>Operadores Aritméticos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40359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+ 2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921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77646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Multiplicación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 *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19445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Exponente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41414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 /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28007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División entera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10//3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66348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r>
                        <a:rPr lang="es-CL" dirty="0"/>
                        <a:t>Modulo, resto o residuo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10 %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3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F3D595-9BB3-7F12-A645-F2581B95FB00}"/>
              </a:ext>
            </a:extLst>
          </p:cNvPr>
          <p:cNvSpPr txBox="1"/>
          <p:nvPr/>
        </p:nvSpPr>
        <p:spPr>
          <a:xfrm>
            <a:off x="975784" y="1887793"/>
            <a:ext cx="3183457" cy="2058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6000" b="1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L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Guía Paso a Paso</a:t>
            </a:r>
          </a:p>
        </p:txBody>
      </p:sp>
      <p:graphicFrame>
        <p:nvGraphicFramePr>
          <p:cNvPr id="23" name="CuadroTexto 6">
            <a:extLst>
              <a:ext uri="{FF2B5EF4-FFF2-40B4-BE49-F238E27FC236}">
                <a16:creationId xmlns:a16="http://schemas.microsoft.com/office/drawing/2014/main" id="{1A91E69E-1D94-E1AB-EB04-0F308C4F5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408006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58C6CF7-743B-FFC4-92E9-71E914E7959D}"/>
              </a:ext>
            </a:extLst>
          </p:cNvPr>
          <p:cNvSpPr txBox="1"/>
          <p:nvPr/>
        </p:nvSpPr>
        <p:spPr>
          <a:xfrm>
            <a:off x="6754761" y="1204695"/>
            <a:ext cx="3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Entender el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Atributos principales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CCE38F-CADD-FB07-1B17-5832C4B219BE}"/>
              </a:ext>
            </a:extLst>
          </p:cNvPr>
          <p:cNvSpPr txBox="1"/>
          <p:nvPr/>
        </p:nvSpPr>
        <p:spPr>
          <a:xfrm>
            <a:off x="6754761" y="2699454"/>
            <a:ext cx="3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Lectura por bloques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Lectura por línea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2FF065-1B11-D513-10A7-FD224708089A}"/>
              </a:ext>
            </a:extLst>
          </p:cNvPr>
          <p:cNvSpPr txBox="1"/>
          <p:nvPr/>
        </p:nvSpPr>
        <p:spPr>
          <a:xfrm>
            <a:off x="6754761" y="4191557"/>
            <a:ext cx="3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Globales y Temporales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Almacenamiento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92DB53-A0C8-DDC6-2F02-36494916E414}"/>
              </a:ext>
            </a:extLst>
          </p:cNvPr>
          <p:cNvSpPr txBox="1"/>
          <p:nvPr/>
        </p:nvSpPr>
        <p:spPr>
          <a:xfrm>
            <a:off x="6754761" y="5686316"/>
            <a:ext cx="3864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Orden y 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Ubicación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026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E1D807-40C7-324B-FA33-04B8CAE5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52" y="17406"/>
            <a:ext cx="8099694" cy="837057"/>
          </a:xfrm>
        </p:spPr>
        <p:txBody>
          <a:bodyPr>
            <a:normAutofit/>
          </a:bodyPr>
          <a:lstStyle/>
          <a:p>
            <a:r>
              <a:rPr lang="es-CL" dirty="0"/>
              <a:t>Identificación de Actores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9A69F5-0E18-41F8-F95B-B0A3480CC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0" y="944297"/>
            <a:ext cx="6446161" cy="5464856"/>
          </a:xfrm>
          <a:prstGeom prst="rect">
            <a:avLst/>
          </a:prstGeom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0996472-29F7-6554-680F-99FEC1996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61693"/>
              </p:ext>
            </p:extLst>
          </p:nvPr>
        </p:nvGraphicFramePr>
        <p:xfrm>
          <a:off x="7174657" y="1235673"/>
          <a:ext cx="4685892" cy="13349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0498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3545394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Actores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Atributos</a:t>
                      </a:r>
                      <a:endParaRPr lang="es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522127">
                <a:tc>
                  <a:txBody>
                    <a:bodyPr/>
                    <a:lstStyle/>
                    <a:p>
                      <a:r>
                        <a:rPr lang="es-CL" sz="1600" dirty="0"/>
                        <a:t>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Nombre, Plataforma, Oyentes, 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s-CL" sz="1600" dirty="0"/>
                        <a:t>Países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Nombre, </a:t>
                      </a:r>
                      <a:r>
                        <a:rPr lang="es-CL" sz="1600" dirty="0" err="1"/>
                        <a:t>cant_artistas</a:t>
                      </a: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63979"/>
                  </a:ext>
                </a:extLst>
              </a:tr>
            </a:tbl>
          </a:graphicData>
        </a:graphic>
      </p:graphicFrame>
      <p:pic>
        <p:nvPicPr>
          <p:cNvPr id="18" name="Imagen 17">
            <a:extLst>
              <a:ext uri="{FF2B5EF4-FFF2-40B4-BE49-F238E27FC236}">
                <a16:creationId xmlns:a16="http://schemas.microsoft.com/office/drawing/2014/main" id="{10832CFD-4E1C-3B20-53B2-44340E45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61" y="944296"/>
            <a:ext cx="6608592" cy="54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E1D807-40C7-324B-FA33-04B8CAE5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52" y="17406"/>
            <a:ext cx="8099694" cy="837057"/>
          </a:xfrm>
        </p:spPr>
        <p:txBody>
          <a:bodyPr>
            <a:normAutofit/>
          </a:bodyPr>
          <a:lstStyle/>
          <a:p>
            <a:r>
              <a:rPr lang="es-CL" dirty="0"/>
              <a:t>Composición del Archivo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0996472-29F7-6554-680F-99FEC1996A76}"/>
              </a:ext>
            </a:extLst>
          </p:cNvPr>
          <p:cNvGraphicFramePr>
            <a:graphicFrameLocks noGrp="1"/>
          </p:cNvGraphicFramePr>
          <p:nvPr/>
        </p:nvGraphicFramePr>
        <p:xfrm>
          <a:off x="7174657" y="1235673"/>
          <a:ext cx="4685892" cy="13349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0498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3545394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Actores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Atributos</a:t>
                      </a:r>
                      <a:endParaRPr lang="es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522127">
                <a:tc>
                  <a:txBody>
                    <a:bodyPr/>
                    <a:lstStyle/>
                    <a:p>
                      <a:r>
                        <a:rPr lang="es-CL" sz="1600" dirty="0"/>
                        <a:t>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Nombre, Plataforma, Oyentes, 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s-CL" sz="1600" dirty="0"/>
                        <a:t>Países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Nombre, </a:t>
                      </a:r>
                      <a:r>
                        <a:rPr lang="es-CL" sz="1600" dirty="0" err="1"/>
                        <a:t>cant_artistas</a:t>
                      </a: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63979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E230F8F8-6CD9-4400-E039-FBD5EC281347}"/>
              </a:ext>
            </a:extLst>
          </p:cNvPr>
          <p:cNvGraphicFramePr>
            <a:graphicFrameLocks noGrp="1"/>
          </p:cNvGraphicFramePr>
          <p:nvPr/>
        </p:nvGraphicFramePr>
        <p:xfrm>
          <a:off x="7174657" y="2761517"/>
          <a:ext cx="4685892" cy="7176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0044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  <a:gridCol w="2218608">
                  <a:extLst>
                    <a:ext uri="{9D8B030D-6E8A-4147-A177-3AD203B41FA5}">
                      <a16:colId xmlns:a16="http://schemas.microsoft.com/office/drawing/2014/main" val="1283929853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Composición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Titulo</a:t>
                      </a:r>
                      <a:endParaRPr lang="es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Contenido</a:t>
                      </a:r>
                      <a:endParaRPr lang="es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r>
                        <a:rPr lang="es-CL" sz="1600" dirty="0"/>
                        <a:t>Por bloque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Artistas del país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8F6686CE-95A3-32FF-9DB4-04180FDE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2" y="944296"/>
            <a:ext cx="6608592" cy="54266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56D036-3F80-C3F3-ECEF-19730993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5" y="894640"/>
            <a:ext cx="6743386" cy="5525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00FB2D-3757-0E65-D6E6-CC2F94B48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657" y="3711576"/>
            <a:ext cx="3153215" cy="252447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96E62F-8ACA-4F87-BCD7-3DD5149D6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657" y="3715490"/>
            <a:ext cx="3219450" cy="27051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E1FBF6-40BB-787B-F406-AEAA02582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657" y="3715490"/>
            <a:ext cx="3219450" cy="27051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BF49FF5-5FC2-162C-4206-9E70358EB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657" y="3711575"/>
            <a:ext cx="3219450" cy="27051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F0D705D-AB35-275A-1FA0-912CAEF23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48" y="1903156"/>
            <a:ext cx="3509507" cy="27248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12BCA637-0208-D897-E379-E55F3B95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89183"/>
              </p:ext>
            </p:extLst>
          </p:nvPr>
        </p:nvGraphicFramePr>
        <p:xfrm>
          <a:off x="645104" y="4805030"/>
          <a:ext cx="516832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2715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1251674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  <a:gridCol w="2173932">
                  <a:extLst>
                    <a:ext uri="{9D8B030D-6E8A-4147-A177-3AD203B41FA5}">
                      <a16:colId xmlns:a16="http://schemas.microsoft.com/office/drawing/2014/main" val="1283929853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Composición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Atributo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Contenido</a:t>
                      </a:r>
                      <a:endParaRPr lang="es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r>
                        <a:rPr lang="es-CL" sz="1600" dirty="0"/>
                        <a:t>Por 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Tipo de venta y 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E1D807-40C7-324B-FA33-04B8CAE5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52" y="17406"/>
            <a:ext cx="8099694" cy="837057"/>
          </a:xfrm>
        </p:spPr>
        <p:txBody>
          <a:bodyPr>
            <a:normAutofit/>
          </a:bodyPr>
          <a:lstStyle/>
          <a:p>
            <a:r>
              <a:rPr lang="es-CL" dirty="0"/>
              <a:t>Tipos de Variables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0996472-29F7-6554-680F-99FEC1996A76}"/>
              </a:ext>
            </a:extLst>
          </p:cNvPr>
          <p:cNvGraphicFramePr>
            <a:graphicFrameLocks noGrp="1"/>
          </p:cNvGraphicFramePr>
          <p:nvPr/>
        </p:nvGraphicFramePr>
        <p:xfrm>
          <a:off x="7174657" y="1235673"/>
          <a:ext cx="4685892" cy="13349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0498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3545394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Actores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Atributos</a:t>
                      </a:r>
                      <a:endParaRPr lang="es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522127">
                <a:tc>
                  <a:txBody>
                    <a:bodyPr/>
                    <a:lstStyle/>
                    <a:p>
                      <a:r>
                        <a:rPr lang="es-CL" sz="1600" dirty="0"/>
                        <a:t>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Nombre, Plataforma, Oyentes, 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  <a:tr h="430492">
                <a:tc>
                  <a:txBody>
                    <a:bodyPr/>
                    <a:lstStyle/>
                    <a:p>
                      <a:r>
                        <a:rPr lang="es-CL" sz="1600" dirty="0"/>
                        <a:t>Países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Nombre, </a:t>
                      </a:r>
                      <a:r>
                        <a:rPr lang="es-CL" sz="1600" dirty="0" err="1"/>
                        <a:t>cant_artistas</a:t>
                      </a: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63979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E230F8F8-6CD9-4400-E039-FBD5EC28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16656"/>
              </p:ext>
            </p:extLst>
          </p:nvPr>
        </p:nvGraphicFramePr>
        <p:xfrm>
          <a:off x="7174657" y="2828558"/>
          <a:ext cx="4685892" cy="7176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0044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  <a:gridCol w="2218608">
                  <a:extLst>
                    <a:ext uri="{9D8B030D-6E8A-4147-A177-3AD203B41FA5}">
                      <a16:colId xmlns:a16="http://schemas.microsoft.com/office/drawing/2014/main" val="1283929853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Composición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Titulo</a:t>
                      </a:r>
                      <a:endParaRPr lang="es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Contenido</a:t>
                      </a:r>
                      <a:endParaRPr lang="es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r>
                        <a:rPr lang="es-CL" sz="1600" dirty="0"/>
                        <a:t>Por bloque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Artistas del país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546D37C-C86A-5260-60E2-61F62A40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9109"/>
              </p:ext>
            </p:extLst>
          </p:nvPr>
        </p:nvGraphicFramePr>
        <p:xfrm>
          <a:off x="7037975" y="3796914"/>
          <a:ext cx="4959256" cy="19368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7455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2261801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Globales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Temporales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CL" sz="1600" dirty="0"/>
                        <a:t>1) Mejor artista global</a:t>
                      </a:r>
                    </a:p>
                    <a:p>
                      <a:pPr marL="0" indent="0">
                        <a:buNone/>
                      </a:pPr>
                      <a:r>
                        <a:rPr lang="es-CL" sz="1600" dirty="0"/>
                        <a:t>(mayor, </a:t>
                      </a:r>
                      <a:r>
                        <a:rPr lang="es-CL" sz="1600" dirty="0" err="1"/>
                        <a:t>mayorNombre</a:t>
                      </a:r>
                      <a:r>
                        <a:rPr lang="es-CL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s-CL" sz="1600" dirty="0"/>
                    </a:p>
                    <a:p>
                      <a:r>
                        <a:rPr lang="es-CL" sz="1600" dirty="0"/>
                        <a:t>2) Mejor artista por plataforma (</a:t>
                      </a:r>
                      <a:r>
                        <a:rPr lang="es-CL" sz="1600" dirty="0" err="1"/>
                        <a:t>mayorSpotify</a:t>
                      </a:r>
                      <a:r>
                        <a:rPr lang="es-CL" sz="1600" dirty="0"/>
                        <a:t>, </a:t>
                      </a:r>
                      <a:r>
                        <a:rPr lang="es-CL" sz="1600" dirty="0" err="1"/>
                        <a:t>mayorAppleMusic</a:t>
                      </a:r>
                      <a:r>
                        <a:rPr lang="es-C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1) Mejor artista por país (</a:t>
                      </a:r>
                      <a:r>
                        <a:rPr lang="es-CL" sz="1600" dirty="0" err="1"/>
                        <a:t>mayorPais</a:t>
                      </a:r>
                      <a:r>
                        <a:rPr lang="es-CL" sz="1600" dirty="0"/>
                        <a:t>, </a:t>
                      </a:r>
                      <a:r>
                        <a:rPr lang="es-CL" sz="1600" dirty="0" err="1"/>
                        <a:t>mayorNombrePais</a:t>
                      </a:r>
                      <a:r>
                        <a:rPr lang="es-CL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96B3E2B-F579-0643-CD44-96EC2AEC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2" y="853889"/>
            <a:ext cx="6608592" cy="54266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187C7F-1306-5D09-2CC5-D350DA56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4" y="854463"/>
            <a:ext cx="6408124" cy="54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68CA4E-384B-A7B6-8D95-0859CC90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35" y="1826878"/>
            <a:ext cx="6610262" cy="2346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35E2AA-8477-63B5-7DF2-F4333AF4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35" y="1835933"/>
            <a:ext cx="6447429" cy="23467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EE849E-0FAA-3140-1489-7D140E81C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326" y="565153"/>
            <a:ext cx="2956682" cy="24843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EC8D39-08BE-0DD0-9FFD-15BD9477E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835" y="818086"/>
            <a:ext cx="6610262" cy="460447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5498891-7DE4-133A-5C2F-660AF8744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747" y="818086"/>
            <a:ext cx="6610350" cy="46005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9D281DB-1D6F-EDAF-1AF0-69EAB2FB16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085" y="104452"/>
            <a:ext cx="6132629" cy="6495373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6E05E6B1-78B0-3513-2D55-3B036085C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73001"/>
              </p:ext>
            </p:extLst>
          </p:nvPr>
        </p:nvGraphicFramePr>
        <p:xfrm>
          <a:off x="6971187" y="3610921"/>
          <a:ext cx="4959256" cy="19368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7455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2261801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Globales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Temporales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CL" sz="1600" dirty="0"/>
                        <a:t>1) Mejor artista global</a:t>
                      </a:r>
                    </a:p>
                    <a:p>
                      <a:pPr marL="0" indent="0">
                        <a:buNone/>
                      </a:pPr>
                      <a:r>
                        <a:rPr lang="es-CL" sz="1600" dirty="0"/>
                        <a:t>(mayor, </a:t>
                      </a:r>
                      <a:r>
                        <a:rPr lang="es-CL" sz="1600" dirty="0" err="1"/>
                        <a:t>mayorNombre</a:t>
                      </a:r>
                      <a:r>
                        <a:rPr lang="es-CL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s-CL" sz="1600" dirty="0"/>
                    </a:p>
                    <a:p>
                      <a:r>
                        <a:rPr lang="es-CL" sz="1600" dirty="0"/>
                        <a:t>2) Mejor artista por plataforma (</a:t>
                      </a:r>
                      <a:r>
                        <a:rPr lang="es-CL" sz="1600" dirty="0" err="1"/>
                        <a:t>mayorSpotify</a:t>
                      </a:r>
                      <a:r>
                        <a:rPr lang="es-CL" sz="1600" dirty="0"/>
                        <a:t>, </a:t>
                      </a:r>
                      <a:r>
                        <a:rPr lang="es-CL" sz="1600" dirty="0" err="1"/>
                        <a:t>mayorAppleMusic</a:t>
                      </a:r>
                      <a:r>
                        <a:rPr lang="es-C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1) Mejor artista por país (</a:t>
                      </a:r>
                      <a:r>
                        <a:rPr lang="es-CL" sz="1600" dirty="0" err="1"/>
                        <a:t>mayorPais</a:t>
                      </a:r>
                      <a:r>
                        <a:rPr lang="es-CL" sz="1600" dirty="0"/>
                        <a:t>, </a:t>
                      </a:r>
                      <a:r>
                        <a:rPr lang="es-CL" sz="1600" dirty="0" err="1"/>
                        <a:t>mayorNombrePais</a:t>
                      </a:r>
                      <a:r>
                        <a:rPr lang="es-CL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9B5B102-36F6-A81D-5281-EE98EA47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16" y="322909"/>
            <a:ext cx="5029902" cy="60492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092CCA-9FB2-0819-B5EF-A316D6FD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88" y="178053"/>
            <a:ext cx="3292444" cy="27664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5E57696-875F-970B-2CF2-E8ADA909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18" y="323330"/>
            <a:ext cx="5029200" cy="6048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78144-B06E-9EEE-E7A4-FEE53DEA83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02"/>
          <a:stretch/>
        </p:blipFill>
        <p:spPr>
          <a:xfrm>
            <a:off x="883116" y="322486"/>
            <a:ext cx="7161291" cy="610748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31123D-0F6B-8394-DA17-60AE1E6CC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16" y="322063"/>
            <a:ext cx="7162800" cy="6105525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3B7712E-35E7-AAF8-8D27-521BF425A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89002"/>
              </p:ext>
            </p:extLst>
          </p:nvPr>
        </p:nvGraphicFramePr>
        <p:xfrm>
          <a:off x="7143203" y="4743120"/>
          <a:ext cx="4959256" cy="19368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7455">
                  <a:extLst>
                    <a:ext uri="{9D8B030D-6E8A-4147-A177-3AD203B41FA5}">
                      <a16:colId xmlns:a16="http://schemas.microsoft.com/office/drawing/2014/main" val="3037835407"/>
                    </a:ext>
                  </a:extLst>
                </a:gridCol>
                <a:gridCol w="2261801">
                  <a:extLst>
                    <a:ext uri="{9D8B030D-6E8A-4147-A177-3AD203B41FA5}">
                      <a16:colId xmlns:a16="http://schemas.microsoft.com/office/drawing/2014/main" val="1971496082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r>
                        <a:rPr lang="es-CL" sz="1600" dirty="0"/>
                        <a:t>Globales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Temporales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8569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CL" sz="1600" dirty="0"/>
                        <a:t>1) Mejor artista global</a:t>
                      </a:r>
                    </a:p>
                    <a:p>
                      <a:pPr marL="0" indent="0">
                        <a:buNone/>
                      </a:pPr>
                      <a:r>
                        <a:rPr lang="es-CL" sz="1600" dirty="0"/>
                        <a:t>(mayor, </a:t>
                      </a:r>
                      <a:r>
                        <a:rPr lang="es-CL" sz="1600" dirty="0" err="1"/>
                        <a:t>mayorNombre</a:t>
                      </a:r>
                      <a:r>
                        <a:rPr lang="es-CL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s-CL" sz="1600" dirty="0"/>
                    </a:p>
                    <a:p>
                      <a:r>
                        <a:rPr lang="es-CL" sz="1600" dirty="0"/>
                        <a:t>2) Mejor artista por plataforma (</a:t>
                      </a:r>
                      <a:r>
                        <a:rPr lang="es-CL" sz="1600" dirty="0" err="1"/>
                        <a:t>mayorSpotify</a:t>
                      </a:r>
                      <a:r>
                        <a:rPr lang="es-CL" sz="1600" dirty="0"/>
                        <a:t>, </a:t>
                      </a:r>
                      <a:r>
                        <a:rPr lang="es-CL" sz="1600" dirty="0" err="1"/>
                        <a:t>mayorAppleMusic</a:t>
                      </a:r>
                      <a:r>
                        <a:rPr lang="es-C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1) Mejor artista por país (</a:t>
                      </a:r>
                      <a:r>
                        <a:rPr lang="es-CL" sz="1600" dirty="0" err="1"/>
                        <a:t>mayorPais</a:t>
                      </a:r>
                      <a:r>
                        <a:rPr lang="es-CL" sz="1600" dirty="0"/>
                        <a:t>, </a:t>
                      </a:r>
                      <a:r>
                        <a:rPr lang="es-CL" sz="1600" dirty="0" err="1"/>
                        <a:t>mayorNombrePais</a:t>
                      </a:r>
                      <a:r>
                        <a:rPr lang="es-CL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5B48DC2-0302-1DE9-D9FB-BA673FC8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386"/>
            <a:ext cx="6743880" cy="63672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D6D8468-7305-C1EA-0CD0-85691DDA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259" y="77154"/>
            <a:ext cx="6084635" cy="67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8AB9479-5B20-6DAB-75A4-318AF9FE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25" y="0"/>
            <a:ext cx="7113578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D6139A-269A-73A0-F652-D0F18C9C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25" y="0"/>
            <a:ext cx="7105650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EC07F0-5265-5838-452F-D38D59299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867" y="1122629"/>
            <a:ext cx="7163050" cy="34403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71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0F3F1"/>
      </a:lt2>
      <a:accent1>
        <a:srgbClr val="CC44AF"/>
      </a:accent1>
      <a:accent2>
        <a:srgbClr val="9F32BA"/>
      </a:accent2>
      <a:accent3>
        <a:srgbClr val="7844CC"/>
      </a:accent3>
      <a:accent4>
        <a:srgbClr val="484CC1"/>
      </a:accent4>
      <a:accent5>
        <a:srgbClr val="4481CC"/>
      </a:accent5>
      <a:accent6>
        <a:srgbClr val="32A8BA"/>
      </a:accent6>
      <a:hlink>
        <a:srgbClr val="3F64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293</Words>
  <Application>Microsoft Office PowerPoint</Application>
  <PresentationFormat>Panorámica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InterweaveVTI</vt:lpstr>
      <vt:lpstr>Programación en Python</vt:lpstr>
      <vt:lpstr>Presentación de PowerPoint</vt:lpstr>
      <vt:lpstr>Identificación de Actores</vt:lpstr>
      <vt:lpstr>Composición del Archivo</vt:lpstr>
      <vt:lpstr>Tipos de 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Toro Elgueta</dc:creator>
  <cp:lastModifiedBy>Bruno Toro Elgueta</cp:lastModifiedBy>
  <cp:revision>9</cp:revision>
  <dcterms:created xsi:type="dcterms:W3CDTF">2024-08-22T00:23:53Z</dcterms:created>
  <dcterms:modified xsi:type="dcterms:W3CDTF">2024-09-23T05:12:32Z</dcterms:modified>
</cp:coreProperties>
</file>