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6" r:id="rId9"/>
    <p:sldId id="275" r:id="rId10"/>
    <p:sldId id="27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A24B-53D6-45D9-AA6E-F7DF05C519E1}" type="datetimeFigureOut">
              <a:rPr lang="ru-RU" smtClean="0"/>
              <a:t>10.07.2012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34FF-306D-4DE1-A3C5-FEFE928C7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35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A24B-53D6-45D9-AA6E-F7DF05C519E1}" type="datetimeFigureOut">
              <a:rPr lang="ru-RU" smtClean="0"/>
              <a:t>10.07.2012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34FF-306D-4DE1-A3C5-FEFE928C7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68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A24B-53D6-45D9-AA6E-F7DF05C519E1}" type="datetimeFigureOut">
              <a:rPr lang="ru-RU" smtClean="0"/>
              <a:t>10.07.2012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34FF-306D-4DE1-A3C5-FEFE928C7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57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A24B-53D6-45D9-AA6E-F7DF05C519E1}" type="datetimeFigureOut">
              <a:rPr lang="ru-RU" smtClean="0"/>
              <a:t>10.07.2012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34FF-306D-4DE1-A3C5-FEFE928C7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8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A24B-53D6-45D9-AA6E-F7DF05C519E1}" type="datetimeFigureOut">
              <a:rPr lang="ru-RU" smtClean="0"/>
              <a:t>10.07.2012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34FF-306D-4DE1-A3C5-FEFE928C7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0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A24B-53D6-45D9-AA6E-F7DF05C519E1}" type="datetimeFigureOut">
              <a:rPr lang="ru-RU" smtClean="0"/>
              <a:t>10.07.2012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34FF-306D-4DE1-A3C5-FEFE928C7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94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A24B-53D6-45D9-AA6E-F7DF05C519E1}" type="datetimeFigureOut">
              <a:rPr lang="ru-RU" smtClean="0"/>
              <a:t>10.07.2012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34FF-306D-4DE1-A3C5-FEFE928C7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18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A24B-53D6-45D9-AA6E-F7DF05C519E1}" type="datetimeFigureOut">
              <a:rPr lang="ru-RU" smtClean="0"/>
              <a:t>10.07.2012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34FF-306D-4DE1-A3C5-FEFE928C7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17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A24B-53D6-45D9-AA6E-F7DF05C519E1}" type="datetimeFigureOut">
              <a:rPr lang="ru-RU" smtClean="0"/>
              <a:t>10.07.2012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34FF-306D-4DE1-A3C5-FEFE928C7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38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A24B-53D6-45D9-AA6E-F7DF05C519E1}" type="datetimeFigureOut">
              <a:rPr lang="ru-RU" smtClean="0"/>
              <a:t>10.07.2012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34FF-306D-4DE1-A3C5-FEFE928C7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74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A24B-53D6-45D9-AA6E-F7DF05C519E1}" type="datetimeFigureOut">
              <a:rPr lang="ru-RU" smtClean="0"/>
              <a:t>10.07.2012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34FF-306D-4DE1-A3C5-FEFE928C7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4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A24B-53D6-45D9-AA6E-F7DF05C519E1}" type="datetimeFigureOut">
              <a:rPr lang="ru-RU" smtClean="0"/>
              <a:t>10.07.2012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34FF-306D-4DE1-A3C5-FEFE928C7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26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Игры кончились:</a:t>
            </a:r>
            <a:br>
              <a:rPr lang="ru-RU" dirty="0" smtClean="0"/>
            </a:br>
            <a:r>
              <a:rPr lang="ru-RU" sz="3600" dirty="0" smtClean="0"/>
              <a:t>разработка под </a:t>
            </a:r>
            <a:r>
              <a:rPr lang="en-US" sz="3600" dirty="0" smtClean="0"/>
              <a:t>Android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в </a:t>
            </a:r>
            <a:r>
              <a:rPr lang="ru-RU" sz="3600" dirty="0" err="1" smtClean="0"/>
              <a:t>многоэкранном</a:t>
            </a:r>
            <a:r>
              <a:rPr lang="ru-RU" sz="3600" dirty="0" smtClean="0"/>
              <a:t> мире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852936"/>
            <a:ext cx="6400800" cy="33488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Павел Криворучко, </a:t>
            </a:r>
            <a:r>
              <a:rPr lang="en-US" dirty="0" err="1" smtClean="0"/>
              <a:t>Lilium</a:t>
            </a:r>
            <a:endParaRPr lang="ru-RU" dirty="0"/>
          </a:p>
        </p:txBody>
      </p:sp>
      <p:pic>
        <p:nvPicPr>
          <p:cNvPr id="1026" name="Picture 2" descr="D:\DROPBOX\Dropbox\LILIUM\Branding\logo_transparentB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38" y="5644521"/>
            <a:ext cx="1552102" cy="124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836437"/>
            <a:ext cx="3797821" cy="83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9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Рисуйте на планшете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7904" y="1600200"/>
            <a:ext cx="49788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Рисуя интерфейс прямо на целевом устройстве – избегаем горы ошибок.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Даже 10дюймовый планшет – это совсем немного</a:t>
            </a:r>
            <a:endParaRPr lang="ru-RU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25717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/>
          <a:lstStyle/>
          <a:p>
            <a:r>
              <a:rPr lang="ru-RU" dirty="0" smtClean="0"/>
              <a:t>Тестирование и релиз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630" y="1700808"/>
            <a:ext cx="21812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устройств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Сейчас для уверенной разработки под широкий спектр </a:t>
            </a:r>
            <a:r>
              <a:rPr lang="en-US" dirty="0" smtClean="0"/>
              <a:t>Android </a:t>
            </a:r>
            <a:r>
              <a:rPr lang="ru-RU" dirty="0" smtClean="0"/>
              <a:t>девайсов, у разработчика должно быть хотя бы 2 устройства: одно устройство на 2.х, одно на 4.х</a:t>
            </a:r>
          </a:p>
          <a:p>
            <a:r>
              <a:rPr lang="ru-RU" dirty="0" smtClean="0"/>
              <a:t>Пример: </a:t>
            </a:r>
            <a:r>
              <a:rPr lang="en-US" dirty="0" smtClean="0"/>
              <a:t>HTC Desire </a:t>
            </a:r>
            <a:r>
              <a:rPr lang="ru-RU" dirty="0" smtClean="0"/>
              <a:t>или аналог, плюс планшет на </a:t>
            </a:r>
            <a:r>
              <a:rPr lang="en-US" dirty="0" err="1" smtClean="0"/>
              <a:t>Tegra</a:t>
            </a:r>
            <a:r>
              <a:rPr lang="en-US" dirty="0" smtClean="0"/>
              <a:t> 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 ведет себя приложение при включении/выключении Интернета?</a:t>
            </a:r>
          </a:p>
          <a:p>
            <a:r>
              <a:rPr lang="ru-RU" dirty="0" smtClean="0"/>
              <a:t>Как влияет увод и возврат в фон во всех режимах?</a:t>
            </a:r>
          </a:p>
          <a:p>
            <a:r>
              <a:rPr lang="ru-RU" dirty="0" smtClean="0"/>
              <a:t>Что произойдет, если кончится место в </a:t>
            </a:r>
            <a:r>
              <a:rPr lang="en-US" dirty="0" smtClean="0"/>
              <a:t>ROM?</a:t>
            </a:r>
          </a:p>
          <a:p>
            <a:r>
              <a:rPr lang="ru-RU" dirty="0" smtClean="0"/>
              <a:t>Что произойдет при извлечении </a:t>
            </a:r>
            <a:r>
              <a:rPr lang="en-US" dirty="0" smtClean="0"/>
              <a:t>SD </a:t>
            </a:r>
            <a:r>
              <a:rPr lang="ru-RU" dirty="0" smtClean="0"/>
              <a:t>карты?</a:t>
            </a:r>
          </a:p>
          <a:p>
            <a:r>
              <a:rPr lang="ru-RU" dirty="0" smtClean="0"/>
              <a:t>Переживет ли приложение данные от более старых версий</a:t>
            </a:r>
            <a:r>
              <a:rPr lang="ru-RU" dirty="0" smtClean="0"/>
              <a:t>?</a:t>
            </a:r>
          </a:p>
          <a:p>
            <a:r>
              <a:rPr lang="ru-RU" dirty="0" smtClean="0"/>
              <a:t>Что случится при неожиданной остановке приложения?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1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never know…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Подмена компонентов в </a:t>
            </a:r>
            <a:r>
              <a:rPr lang="en-US" dirty="0" smtClean="0"/>
              <a:t>HTC Sense</a:t>
            </a:r>
          </a:p>
          <a:p>
            <a:r>
              <a:rPr lang="en-US" dirty="0" smtClean="0"/>
              <a:t>Samsung</a:t>
            </a:r>
            <a:r>
              <a:rPr lang="ru-RU" dirty="0" smtClean="0"/>
              <a:t>, </a:t>
            </a:r>
            <a:r>
              <a:rPr lang="en-US" dirty="0" smtClean="0"/>
              <a:t>Android 2.2: </a:t>
            </a:r>
            <a:r>
              <a:rPr lang="ru-RU" dirty="0" smtClean="0"/>
              <a:t>подключении к Интернету при первом использовании камеры</a:t>
            </a:r>
            <a:endParaRPr lang="en-US" dirty="0" smtClean="0"/>
          </a:p>
          <a:p>
            <a:r>
              <a:rPr lang="en-US" dirty="0" smtClean="0"/>
              <a:t>Samsung, Android 2.2: </a:t>
            </a:r>
            <a:r>
              <a:rPr lang="ru-RU" dirty="0" smtClean="0"/>
              <a:t>при настройках по умолчанию – зум х2 у камеры</a:t>
            </a:r>
          </a:p>
          <a:p>
            <a:r>
              <a:rPr lang="ru-RU" dirty="0" smtClean="0"/>
              <a:t>Поломанные </a:t>
            </a:r>
            <a:r>
              <a:rPr lang="en-US" dirty="0" smtClean="0"/>
              <a:t>API </a:t>
            </a:r>
            <a:r>
              <a:rPr lang="ru-RU" dirty="0" smtClean="0"/>
              <a:t>вспышки в </a:t>
            </a:r>
            <a:r>
              <a:rPr lang="en-US" dirty="0" smtClean="0"/>
              <a:t>4.0.2/4.0.3/4.0.4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8" y="332656"/>
            <a:ext cx="1138436" cy="113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0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ru-RU" dirty="0" smtClean="0"/>
              <a:t>устройств хватит для релиза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 numCol="2"/>
          <a:lstStyle/>
          <a:p>
            <a:pPr marL="0" indent="0">
              <a:buNone/>
            </a:pPr>
            <a:r>
              <a:rPr lang="en-US" u="sng" dirty="0" smtClean="0"/>
              <a:t>Galaxy S </a:t>
            </a:r>
            <a:r>
              <a:rPr lang="en-US" u="sng" dirty="0" err="1" smtClean="0"/>
              <a:t>WiFi</a:t>
            </a:r>
            <a:r>
              <a:rPr lang="en-US" u="sng" dirty="0" smtClean="0"/>
              <a:t>, 2.2</a:t>
            </a:r>
          </a:p>
          <a:p>
            <a:pPr marL="0" indent="0">
              <a:buNone/>
            </a:pPr>
            <a:r>
              <a:rPr lang="en-US" u="sng" dirty="0" smtClean="0"/>
              <a:t>Huawei 8850, 2.3.3</a:t>
            </a:r>
          </a:p>
          <a:p>
            <a:pPr marL="0" indent="0">
              <a:buNone/>
            </a:pPr>
            <a:r>
              <a:rPr lang="en-US" dirty="0" smtClean="0"/>
              <a:t>Galaxy SII, 2.3</a:t>
            </a:r>
          </a:p>
          <a:p>
            <a:pPr marL="0" indent="0">
              <a:buNone/>
            </a:pPr>
            <a:r>
              <a:rPr lang="en-US" dirty="0" smtClean="0"/>
              <a:t>Galaxy SII, 4.0</a:t>
            </a:r>
          </a:p>
          <a:p>
            <a:pPr marL="0" indent="0">
              <a:buNone/>
            </a:pPr>
            <a:r>
              <a:rPr lang="en-US" dirty="0" smtClean="0"/>
              <a:t>HTC Desire, 2.3.3</a:t>
            </a:r>
          </a:p>
          <a:p>
            <a:pPr marL="0" indent="0">
              <a:buNone/>
            </a:pPr>
            <a:r>
              <a:rPr lang="en-US" u="sng" dirty="0" smtClean="0"/>
              <a:t>HTC Desire, 2.3.7</a:t>
            </a:r>
          </a:p>
          <a:p>
            <a:pPr marL="0" indent="0">
              <a:buNone/>
            </a:pPr>
            <a:r>
              <a:rPr lang="en-US" u="sng" dirty="0" smtClean="0"/>
              <a:t>Asus Transformer, 4.0.3</a:t>
            </a:r>
          </a:p>
          <a:p>
            <a:pPr marL="0" indent="0">
              <a:buNone/>
            </a:pPr>
            <a:r>
              <a:rPr lang="en-US" u="sng" dirty="0" err="1" smtClean="0"/>
              <a:t>Motorolla</a:t>
            </a:r>
            <a:r>
              <a:rPr lang="en-US" u="sng" dirty="0" smtClean="0"/>
              <a:t> XT720, 2.1</a:t>
            </a:r>
          </a:p>
          <a:p>
            <a:pPr marL="0" indent="0">
              <a:buNone/>
            </a:pPr>
            <a:r>
              <a:rPr lang="en-US" u="sng" dirty="0" smtClean="0"/>
              <a:t>Nexus S, 4.0.4</a:t>
            </a:r>
          </a:p>
          <a:p>
            <a:pPr marL="0" indent="0">
              <a:buNone/>
            </a:pPr>
            <a:r>
              <a:rPr lang="en-US" dirty="0" smtClean="0"/>
              <a:t>HTC Sensation, 2.3.6</a:t>
            </a:r>
          </a:p>
          <a:p>
            <a:pPr marL="0" indent="0">
              <a:buNone/>
            </a:pPr>
            <a:r>
              <a:rPr lang="en-US" u="sng" dirty="0" smtClean="0"/>
              <a:t>HTC Sensation, 4.0.2</a:t>
            </a:r>
          </a:p>
          <a:p>
            <a:pPr marL="0" indent="0">
              <a:buNone/>
            </a:pPr>
            <a:r>
              <a:rPr lang="en-US" dirty="0" smtClean="0"/>
              <a:t>Kindle Fire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7784" y="1340768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Пример набора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6021288"/>
            <a:ext cx="658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подчеркнутых устройствах встретились специфичные ошибки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8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Сервисы ручного и автоматического тестирования</a:t>
            </a:r>
          </a:p>
          <a:p>
            <a:r>
              <a:rPr lang="ru-RU" dirty="0" smtClean="0"/>
              <a:t>Друзья/коллеги</a:t>
            </a:r>
          </a:p>
          <a:p>
            <a:r>
              <a:rPr lang="en-US" dirty="0" smtClean="0"/>
              <a:t>Samsung Remote Test Lab</a:t>
            </a:r>
          </a:p>
          <a:p>
            <a:r>
              <a:rPr lang="ru-RU" dirty="0" smtClean="0"/>
              <a:t>В меньшей степени – виртуальные устройства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9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10136"/>
            <a:ext cx="8229600" cy="1143000"/>
          </a:xfrm>
        </p:spPr>
        <p:txBody>
          <a:bodyPr/>
          <a:lstStyle/>
          <a:p>
            <a:r>
              <a:rPr lang="ru-RU" dirty="0" smtClean="0"/>
              <a:t>Куда дальше?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1556792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9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Площадки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3140968"/>
            <a:ext cx="8229600" cy="3384376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Amazon App Store</a:t>
            </a:r>
          </a:p>
          <a:p>
            <a:pPr marL="0" indent="0">
              <a:buNone/>
            </a:pPr>
            <a:r>
              <a:rPr lang="en-US" sz="2400" dirty="0" smtClean="0"/>
              <a:t>+ </a:t>
            </a:r>
            <a:r>
              <a:rPr lang="ru-RU" sz="2400" dirty="0" smtClean="0"/>
              <a:t>Независимая экосистема</a:t>
            </a:r>
          </a:p>
          <a:p>
            <a:pPr marL="0" indent="0">
              <a:buNone/>
            </a:pPr>
            <a:r>
              <a:rPr lang="ru-RU" sz="2400" dirty="0" smtClean="0"/>
              <a:t>+ Высокий средний чек</a:t>
            </a:r>
          </a:p>
          <a:p>
            <a:pPr marL="0" indent="0">
              <a:buNone/>
            </a:pPr>
            <a:r>
              <a:rPr lang="ru-RU" sz="2400" dirty="0" smtClean="0"/>
              <a:t>+ </a:t>
            </a:r>
            <a:r>
              <a:rPr lang="ru-RU" sz="2400" dirty="0" err="1" smtClean="0"/>
              <a:t>Модерация</a:t>
            </a:r>
            <a:r>
              <a:rPr lang="ru-RU" sz="2400" dirty="0" smtClean="0"/>
              <a:t> контента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Kindle =</a:t>
            </a:r>
            <a:r>
              <a:rPr lang="ru-RU" sz="2400" dirty="0" smtClean="0"/>
              <a:t> потребление медиа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dirty="0" smtClean="0"/>
              <a:t>Samsung Apps</a:t>
            </a:r>
          </a:p>
          <a:p>
            <a:pPr marL="0" indent="0">
              <a:buNone/>
            </a:pPr>
            <a:r>
              <a:rPr lang="en-US" sz="2400" dirty="0" smtClean="0"/>
              <a:t>+ </a:t>
            </a:r>
            <a:r>
              <a:rPr lang="ru-RU" sz="2400" dirty="0" smtClean="0"/>
              <a:t>Крупнейший производитель</a:t>
            </a:r>
          </a:p>
          <a:p>
            <a:pPr marL="0" indent="0">
              <a:buNone/>
            </a:pPr>
            <a:r>
              <a:rPr lang="ru-RU" sz="2400" dirty="0" smtClean="0"/>
              <a:t>+ Любят разработчиков</a:t>
            </a:r>
          </a:p>
          <a:p>
            <a:pPr marL="0" indent="0">
              <a:buNone/>
            </a:pPr>
            <a:r>
              <a:rPr lang="ru-RU" sz="2400" dirty="0" smtClean="0"/>
              <a:t>+ </a:t>
            </a:r>
            <a:r>
              <a:rPr lang="ru-RU" sz="2400" dirty="0" err="1" smtClean="0"/>
              <a:t>Модерация</a:t>
            </a:r>
            <a:r>
              <a:rPr lang="ru-RU" sz="2400" dirty="0" smtClean="0"/>
              <a:t> контента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- Внутренняя конкуренция с </a:t>
            </a:r>
            <a:r>
              <a:rPr lang="en-US" sz="2400" dirty="0" smtClean="0"/>
              <a:t>Google Play </a:t>
            </a:r>
            <a:r>
              <a:rPr lang="ru-RU" sz="2400" dirty="0" smtClean="0"/>
              <a:t>на устройствах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75798" y="1412776"/>
            <a:ext cx="441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 места, на которые стоит потратить время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74" y="1988840"/>
            <a:ext cx="1194048" cy="119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921" y="1832072"/>
            <a:ext cx="1008112" cy="138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2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Blackberry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Легкая конвертация приложений для </a:t>
            </a:r>
            <a:r>
              <a:rPr lang="en-US" dirty="0" smtClean="0"/>
              <a:t>Playbook </a:t>
            </a:r>
            <a:r>
              <a:rPr lang="ru-RU" dirty="0" smtClean="0"/>
              <a:t>и </a:t>
            </a:r>
            <a:r>
              <a:rPr lang="en-US" dirty="0" smtClean="0"/>
              <a:t>Blackberry 10</a:t>
            </a:r>
          </a:p>
          <a:p>
            <a:r>
              <a:rPr lang="ru-RU" dirty="0" smtClean="0"/>
              <a:t>Бизнес-аудитория</a:t>
            </a:r>
          </a:p>
          <a:p>
            <a:r>
              <a:rPr lang="ru-RU" dirty="0" smtClean="0"/>
              <a:t>Ранний старт на новой ОС</a:t>
            </a:r>
          </a:p>
          <a:p>
            <a:pPr marL="0" indent="0">
              <a:buNone/>
            </a:pPr>
            <a:r>
              <a:rPr lang="ru-RU" dirty="0" smtClean="0"/>
              <a:t>Но:</a:t>
            </a:r>
          </a:p>
          <a:p>
            <a:r>
              <a:rPr lang="ru-RU" dirty="0" smtClean="0"/>
              <a:t>Судьба самой </a:t>
            </a:r>
            <a:r>
              <a:rPr lang="en-US" dirty="0" smtClean="0"/>
              <a:t>RIM </a:t>
            </a:r>
            <a:r>
              <a:rPr lang="ru-RU" dirty="0" smtClean="0"/>
              <a:t>и перспективы </a:t>
            </a:r>
            <a:r>
              <a:rPr lang="en-US" dirty="0" smtClean="0"/>
              <a:t>BB10 </a:t>
            </a:r>
            <a:r>
              <a:rPr lang="ru-RU" dirty="0" smtClean="0"/>
              <a:t>неопределенные, продаж </a:t>
            </a:r>
            <a:r>
              <a:rPr lang="en-US" dirty="0" smtClean="0"/>
              <a:t>Playbook </a:t>
            </a:r>
            <a:r>
              <a:rPr lang="ru-RU" dirty="0" smtClean="0"/>
              <a:t>фактически нет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2656"/>
            <a:ext cx="1070248" cy="107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38128"/>
            <a:ext cx="8229600" cy="1143000"/>
          </a:xfrm>
        </p:spPr>
        <p:txBody>
          <a:bodyPr/>
          <a:lstStyle/>
          <a:p>
            <a:r>
              <a:rPr lang="ru-RU" dirty="0" smtClean="0"/>
              <a:t>Путь в </a:t>
            </a:r>
            <a:r>
              <a:rPr lang="en-US" dirty="0" smtClean="0"/>
              <a:t>Android: </a:t>
            </a:r>
            <a:r>
              <a:rPr lang="ru-RU" dirty="0" smtClean="0"/>
              <a:t>начало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09" y="1819275"/>
            <a:ext cx="28479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3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TV, </a:t>
            </a:r>
            <a:r>
              <a:rPr lang="ru-RU" dirty="0" smtClean="0"/>
              <a:t>в том числе в лице </a:t>
            </a:r>
            <a:r>
              <a:rPr lang="en-US" dirty="0" smtClean="0"/>
              <a:t>Google TV, </a:t>
            </a:r>
            <a:r>
              <a:rPr lang="ru-RU" dirty="0" smtClean="0"/>
              <a:t>постепенно растет</a:t>
            </a:r>
          </a:p>
          <a:p>
            <a:r>
              <a:rPr lang="ru-RU" dirty="0" smtClean="0"/>
              <a:t>Другие сценарии использования</a:t>
            </a:r>
          </a:p>
          <a:p>
            <a:pPr marL="0" indent="0">
              <a:buNone/>
            </a:pPr>
            <a:r>
              <a:rPr lang="ru-RU" dirty="0" smtClean="0"/>
              <a:t>Но:</a:t>
            </a:r>
          </a:p>
          <a:p>
            <a:r>
              <a:rPr lang="ru-RU" dirty="0" smtClean="0"/>
              <a:t>Случаи конкуренции </a:t>
            </a:r>
            <a:r>
              <a:rPr lang="en-US" dirty="0" smtClean="0"/>
              <a:t>Google </a:t>
            </a:r>
            <a:r>
              <a:rPr lang="ru-RU" dirty="0" smtClean="0"/>
              <a:t>с собственными приложениями</a:t>
            </a:r>
          </a:p>
          <a:p>
            <a:r>
              <a:rPr lang="ru-RU" dirty="0" smtClean="0"/>
              <a:t>Проблемы стратегии и восприятия пользователями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889" y="188640"/>
            <a:ext cx="1580778" cy="145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2ой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Samsung Smart TV </a:t>
            </a:r>
            <a:r>
              <a:rPr lang="ru-RU" sz="2400" dirty="0" smtClean="0"/>
              <a:t>позволяет создавать совмещенные </a:t>
            </a:r>
            <a:r>
              <a:rPr lang="ru-RU" sz="2400" dirty="0" err="1" smtClean="0"/>
              <a:t>ТВ+смартфон</a:t>
            </a:r>
            <a:r>
              <a:rPr lang="ru-RU" sz="2400" dirty="0" smtClean="0"/>
              <a:t> приложения</a:t>
            </a:r>
          </a:p>
          <a:p>
            <a:r>
              <a:rPr lang="en-US" sz="2400" dirty="0" smtClean="0"/>
              <a:t>Xbox Smart Glass </a:t>
            </a:r>
            <a:r>
              <a:rPr lang="ru-RU" sz="2400" dirty="0" smtClean="0"/>
              <a:t>и </a:t>
            </a:r>
            <a:r>
              <a:rPr lang="en-US" sz="2400" dirty="0" smtClean="0"/>
              <a:t>Wii U – </a:t>
            </a:r>
            <a:r>
              <a:rPr lang="ru-RU" sz="2400" dirty="0" smtClean="0"/>
              <a:t>разные взгляды на одну и ту же потребность</a:t>
            </a:r>
          </a:p>
          <a:p>
            <a:r>
              <a:rPr lang="ru-RU" sz="2400" dirty="0" smtClean="0"/>
              <a:t>Создание дополненного к телевизионным событиям контента</a:t>
            </a: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53" y="1202194"/>
            <a:ext cx="2589459" cy="1938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02195"/>
            <a:ext cx="3888432" cy="195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9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Спасибо за внимание!</a:t>
            </a:r>
            <a:endParaRPr lang="en-US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dirty="0" smtClean="0"/>
              <a:t>P.S. </a:t>
            </a:r>
            <a:r>
              <a:rPr lang="ru-RU" sz="1800" dirty="0" smtClean="0"/>
              <a:t>Нам всегда нужны хорошие разработчики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01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Зоопарк устройств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536504" cy="300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gyazo.com/6674b52d5aa50c62a29d4cce3af9a5c1.png?13419061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76" y="4005064"/>
            <a:ext cx="396043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0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Зоопарк технологий</a:t>
            </a:r>
            <a:endParaRPr lang="ru-RU" dirty="0"/>
          </a:p>
        </p:txBody>
      </p:sp>
      <p:pic>
        <p:nvPicPr>
          <p:cNvPr id="3074" name="Picture 2" descr="http://gyazo.com/82aaac1b3582645d7ecd5886ad862e7f.png?13419061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28" y="1916832"/>
            <a:ext cx="2000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18573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40" y="2924944"/>
            <a:ext cx="24860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98" y="1777758"/>
            <a:ext cx="1930883" cy="193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87" y="4437112"/>
            <a:ext cx="26384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19" y="3983085"/>
            <a:ext cx="17145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5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Зоопарк площадок</a:t>
            </a:r>
            <a:endParaRPr lang="ru-RU" dirty="0"/>
          </a:p>
        </p:txBody>
      </p:sp>
      <p:pic>
        <p:nvPicPr>
          <p:cNvPr id="8194" name="Picture 2" descr="http://gyazo.com/0dfe4a2736fceaa3c4e629468cffbf29.png?1341907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36903"/>
            <a:ext cx="6705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58208"/>
            <a:ext cx="8229600" cy="1143000"/>
          </a:xfrm>
        </p:spPr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pic>
        <p:nvPicPr>
          <p:cNvPr id="9218" name="Picture 2" descr="http://gyazo.com/f43a22e7a72813d2660fd92c6b0473e6.png?13419067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52736"/>
            <a:ext cx="30003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форм-фактора…или 5?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3140968"/>
            <a:ext cx="117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Смартфон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823660" y="3140968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Планшет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00886" y="5740601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Low-end,</a:t>
            </a:r>
          </a:p>
          <a:p>
            <a:pPr algn="ctr"/>
            <a:r>
              <a:rPr lang="ru-RU" sz="1600" dirty="0" smtClean="0"/>
              <a:t>Низкие разрешения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45796" y="5802156"/>
            <a:ext cx="164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«Лопаты»/</a:t>
            </a:r>
          </a:p>
          <a:p>
            <a:pPr algn="ctr"/>
            <a:r>
              <a:rPr lang="ru-RU" sz="1400" dirty="0" smtClean="0"/>
              <a:t>«Мини-планшеты»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48736" y="5786100"/>
            <a:ext cx="24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7’ </a:t>
            </a:r>
            <a:r>
              <a:rPr lang="ru-RU" sz="1400" dirty="0" smtClean="0"/>
              <a:t>планшеты</a:t>
            </a:r>
          </a:p>
          <a:p>
            <a:pPr algn="ctr"/>
            <a:r>
              <a:rPr lang="ru-RU" sz="1400" dirty="0" smtClean="0"/>
              <a:t>(</a:t>
            </a:r>
            <a:r>
              <a:rPr lang="en-US" sz="1400" dirty="0" smtClean="0"/>
              <a:t>Kindle Fire, Nexus-</a:t>
            </a:r>
            <a:r>
              <a:rPr lang="ru-RU" sz="1400" dirty="0" smtClean="0"/>
              <a:t>планшет,…)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00888" y="3068960"/>
            <a:ext cx="1631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u="sng" dirty="0" smtClean="0"/>
              <a:t>Где граница?</a:t>
            </a:r>
            <a:endParaRPr lang="ru-RU" sz="2000" b="1" u="sn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52" y="1459737"/>
            <a:ext cx="27432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89" y="3933056"/>
            <a:ext cx="982709" cy="171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01" y="3771353"/>
            <a:ext cx="1307514" cy="203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64" y="4010157"/>
            <a:ext cx="2310232" cy="173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80572"/>
            <a:ext cx="1846040" cy="184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1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 началом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5776" y="1600200"/>
            <a:ext cx="6131024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Автоматизируем </a:t>
            </a:r>
            <a:r>
              <a:rPr lang="en-US" sz="2000" dirty="0" smtClean="0"/>
              <a:t>crash reports</a:t>
            </a:r>
            <a:r>
              <a:rPr lang="ru-RU" sz="2000" dirty="0" smtClean="0"/>
              <a:t>: </a:t>
            </a:r>
            <a:r>
              <a:rPr lang="en-US" sz="2000" dirty="0" smtClean="0"/>
              <a:t>A</a:t>
            </a:r>
            <a:r>
              <a:rPr lang="en-US" sz="2000" dirty="0" smtClean="0"/>
              <a:t>CRA </a:t>
            </a:r>
            <a:r>
              <a:rPr lang="en-US" sz="2000" dirty="0" smtClean="0"/>
              <a:t> </a:t>
            </a:r>
            <a:r>
              <a:rPr lang="en-US" sz="2000" dirty="0" smtClean="0"/>
              <a:t>– </a:t>
            </a:r>
            <a:r>
              <a:rPr lang="ru-RU" sz="2000" dirty="0" smtClean="0"/>
              <a:t>оптимальный вариант</a:t>
            </a:r>
          </a:p>
          <a:p>
            <a:r>
              <a:rPr lang="ru-RU" sz="2000" dirty="0" smtClean="0"/>
              <a:t>Подключаем аналитику действий пользователя, сохраняя его анонимность</a:t>
            </a:r>
          </a:p>
          <a:p>
            <a:r>
              <a:rPr lang="ru-RU" sz="2000" dirty="0" smtClean="0"/>
              <a:t>Выбираем устройства, которые точно не поддерживаем</a:t>
            </a:r>
            <a:endParaRPr lang="ru-RU" sz="2000" dirty="0"/>
          </a:p>
        </p:txBody>
      </p:sp>
      <p:pic>
        <p:nvPicPr>
          <p:cNvPr id="11268" name="Picture 4" descr="http://gyazo.com/0636e4a93271b44850e280e96b791a33.png?1341907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10096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gyazo.com/f178ffca6c7c1ef1793dee28c9bb3400.png?13419072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01" y="2098576"/>
            <a:ext cx="12954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8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UI</a:t>
            </a:r>
            <a:r>
              <a:rPr lang="en-US" dirty="0" smtClean="0"/>
              <a:t>, Fragments</a:t>
            </a:r>
            <a:endParaRPr lang="ru-RU" dirty="0"/>
          </a:p>
        </p:txBody>
      </p:sp>
      <p:pic>
        <p:nvPicPr>
          <p:cNvPr id="16386" name="Picture 2" descr="http://gyazo.com/3e0bfd3b4feec1feac417af138eb87af.png?13419083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68760"/>
            <a:ext cx="48387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9166" y="4914109"/>
            <a:ext cx="788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Несколько задач на планшете пользователь может выполнять одновременно.</a:t>
            </a:r>
          </a:p>
          <a:p>
            <a:r>
              <a:rPr lang="en-US" dirty="0" smtClean="0"/>
              <a:t>Fragments API </a:t>
            </a:r>
            <a:r>
              <a:rPr lang="ru-RU" dirty="0" smtClean="0"/>
              <a:t>автоматизирует этот процесс.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479</Words>
  <Application>Microsoft Office PowerPoint</Application>
  <PresentationFormat>Экран 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Игры кончились: разработка под Android  в многоэкранном мире</vt:lpstr>
      <vt:lpstr>Путь в Android: начало</vt:lpstr>
      <vt:lpstr>Зоопарк устройств</vt:lpstr>
      <vt:lpstr>Зоопарк технологий</vt:lpstr>
      <vt:lpstr>Зоопарк площадок</vt:lpstr>
      <vt:lpstr>Разработка</vt:lpstr>
      <vt:lpstr>2 форм-фактора…или 5?</vt:lpstr>
      <vt:lpstr>Перед началом</vt:lpstr>
      <vt:lpstr>UI, Fragments</vt:lpstr>
      <vt:lpstr>Рисуйте на планшете</vt:lpstr>
      <vt:lpstr>Тестирование и релиз</vt:lpstr>
      <vt:lpstr>База устройств</vt:lpstr>
      <vt:lpstr>Необходимый минимум</vt:lpstr>
      <vt:lpstr>You never know…</vt:lpstr>
      <vt:lpstr>10 устройств хватит для релиза</vt:lpstr>
      <vt:lpstr>Спасение</vt:lpstr>
      <vt:lpstr>Куда дальше?</vt:lpstr>
      <vt:lpstr>Площадки</vt:lpstr>
      <vt:lpstr>Blackberry</vt:lpstr>
      <vt:lpstr>Презентация PowerPoint</vt:lpstr>
      <vt:lpstr>2ой экран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Krivoruchko</dc:creator>
  <cp:lastModifiedBy>Krivoruchko</cp:lastModifiedBy>
  <cp:revision>27</cp:revision>
  <dcterms:created xsi:type="dcterms:W3CDTF">2012-07-09T21:29:18Z</dcterms:created>
  <dcterms:modified xsi:type="dcterms:W3CDTF">2012-07-10T12:20:30Z</dcterms:modified>
</cp:coreProperties>
</file>