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3"/>
  </p:notesMasterIdLst>
  <p:sldIdLst>
    <p:sldId id="278" r:id="rId5"/>
    <p:sldId id="279" r:id="rId6"/>
    <p:sldId id="280" r:id="rId7"/>
    <p:sldId id="281" r:id="rId8"/>
    <p:sldId id="282" r:id="rId9"/>
    <p:sldId id="283" r:id="rId10"/>
    <p:sldId id="284" r:id="rId11"/>
    <p:sldId id="28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t>5/12/2024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847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5/12/2024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5/12/2024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5/12/2024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5/12/2024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5/12/2024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5/12/2024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5/12/2024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5/12/2024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5/12/2024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5/12/2024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5/12/2024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5/12/2024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5/12/2024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5/12/2024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5/12/2024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5/12/2024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rGZvxcT2oVA&amp;ab_channel=RaduCodreanu" TargetMode="External"/><Relationship Id="rId2" Type="http://schemas.openxmlformats.org/officeDocument/2006/relationships/hyperlink" Target="https://github.com/xSuly/TestareSoftwar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 useBgFill="1">
        <p:nvSpPr>
          <p:cNvPr id="103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4"/>
            <a:ext cx="3485073" cy="2420504"/>
          </a:xfrm>
        </p:spPr>
        <p:txBody>
          <a:bodyPr>
            <a:normAutofit fontScale="90000"/>
          </a:bodyPr>
          <a:lstStyle/>
          <a:p>
            <a:pPr algn="l"/>
            <a:r>
              <a:rPr lang="en-US" sz="4000" dirty="0" err="1"/>
              <a:t>Testarea</a:t>
            </a:r>
            <a:r>
              <a:rPr lang="en-US" sz="4000" dirty="0"/>
              <a:t> </a:t>
            </a:r>
            <a:r>
              <a:rPr lang="en-US" sz="4000" dirty="0" err="1"/>
              <a:t>Unitar</a:t>
            </a:r>
            <a:r>
              <a:rPr lang="ro-RO" sz="4000" dirty="0"/>
              <a:t>ă în C# - aplicație console-based despre jocuri video</a:t>
            </a:r>
            <a:endParaRPr lang="en-US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5" y="4157933"/>
            <a:ext cx="3485072" cy="1026544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ro-RO" sz="1200" dirty="0"/>
              <a:t>Grupa 461</a:t>
            </a:r>
          </a:p>
          <a:p>
            <a:pPr algn="l"/>
            <a:r>
              <a:rPr lang="ro-RO" sz="1200" dirty="0"/>
              <a:t>Albei Liviu-Andrei</a:t>
            </a:r>
          </a:p>
          <a:p>
            <a:pPr algn="l"/>
            <a:r>
              <a:rPr lang="ro-RO" sz="1200" dirty="0"/>
              <a:t>Codreanu Radu-Ștefan</a:t>
            </a:r>
          </a:p>
          <a:p>
            <a:pPr algn="l"/>
            <a:r>
              <a:rPr lang="ro-RO" sz="1200" dirty="0"/>
              <a:t>Cojocaru Andrei-Laurențiu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609600"/>
            <a:ext cx="4538124" cy="970450"/>
          </a:xfrm>
        </p:spPr>
        <p:txBody>
          <a:bodyPr anchor="b">
            <a:normAutofit/>
          </a:bodyPr>
          <a:lstStyle/>
          <a:p>
            <a:pPr algn="l"/>
            <a:r>
              <a:rPr lang="ro-RO" sz="4000" dirty="0"/>
              <a:t>Cuprins</a:t>
            </a:r>
            <a:endParaRPr lang="en-US" sz="4000" dirty="0"/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0493" y="1732449"/>
            <a:ext cx="4403596" cy="4058751"/>
          </a:xfrm>
        </p:spPr>
        <p:txBody>
          <a:bodyPr anchor="t">
            <a:normAutofit/>
          </a:bodyPr>
          <a:lstStyle/>
          <a:p>
            <a:pPr marL="494100" lvl="0" indent="-457200">
              <a:buAutoNum type="arabicPeriod"/>
            </a:pPr>
            <a:r>
              <a:rPr lang="ro-RO" sz="2400" dirty="0"/>
              <a:t>Prezentarea aplicației și a funcționalităților</a:t>
            </a:r>
          </a:p>
          <a:p>
            <a:pPr marL="494100" lvl="0" indent="-457200">
              <a:buAutoNum type="arabicPeriod"/>
            </a:pPr>
            <a:r>
              <a:rPr lang="ro-RO" sz="2400" dirty="0"/>
              <a:t>Prezentare teste unitare create de noi</a:t>
            </a:r>
          </a:p>
          <a:p>
            <a:pPr marL="494100" lvl="0" indent="-457200">
              <a:buAutoNum type="arabicPeriod"/>
            </a:pPr>
            <a:r>
              <a:rPr lang="ro-RO" sz="2400" dirty="0"/>
              <a:t>Prezentare teste unitare create de un AI</a:t>
            </a:r>
          </a:p>
          <a:p>
            <a:pPr marL="494100" lvl="0" indent="-457200">
              <a:buAutoNum type="arabicPeriod"/>
            </a:pPr>
            <a:r>
              <a:rPr lang="ro-RO" sz="2400" dirty="0"/>
              <a:t>Code coverage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20235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3E376-736E-4160-B82B-8B23E0C7B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o-RO" dirty="0"/>
              <a:t>Prezentarea aplicației și a functionalităților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4904FD-A013-49C2-A9F3-1D7E23FC29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Am creat teste pentru o aplicație în consolă ce are drept funcționalități următoarele:</a:t>
            </a:r>
          </a:p>
          <a:p>
            <a:r>
              <a:rPr lang="ro-RO" dirty="0"/>
              <a:t>posibilitatea vizualizării a tuturor jocurilor disponibile</a:t>
            </a:r>
          </a:p>
          <a:p>
            <a:r>
              <a:rPr lang="ro-RO" dirty="0"/>
              <a:t>posibilitate de adăugare a noi jocuri (ce au diferite caracteristici precum anul lansării, platforma unde poate fi jucat, fazele jocului sau titlul)</a:t>
            </a:r>
          </a:p>
          <a:p>
            <a:r>
              <a:rPr lang="ro-RO" dirty="0"/>
              <a:t>posibilitatea vizualizării fazelor unui joc anume</a:t>
            </a:r>
          </a:p>
          <a:p>
            <a:r>
              <a:rPr lang="ro-RO" dirty="0"/>
              <a:t>ștergerea unui joc</a:t>
            </a:r>
          </a:p>
          <a:p>
            <a:r>
              <a:rPr lang="ro-RO" dirty="0"/>
              <a:t>posibilitatea verificării compatibilității a unui joc cu o consola predefinită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410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BDCC9B4-6141-412A-90E8-7E55CF063F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771" y="426129"/>
            <a:ext cx="4765996" cy="266842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0BFCDA9-44B4-4FE4-82B4-CCD9902E7D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4353" y="426129"/>
            <a:ext cx="4410075" cy="11620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E4AAD38-3153-46F3-BDC1-54F626A9DF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4353" y="1881094"/>
            <a:ext cx="3857625" cy="4857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48F2D62-6699-45C5-BDDC-85DCA68AE3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07914" y="2586132"/>
            <a:ext cx="676275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0880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DB3EF-6297-477A-A64D-33AA27844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Teste unitare create de noi - MSTests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7961B-1B30-421B-8AB6-70B805B5C2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Testele create de noi utilizează mai multe metode de testare, precum Equivalence partitioning, Boundary Value Analysis, teste structurale (pentru decizii, statements si branch-uri), având de asemenea și CFG-ul pentru clasa (Control Flow Graph).</a:t>
            </a:r>
          </a:p>
          <a:p>
            <a:r>
              <a:rPr lang="ro-RO" dirty="0"/>
              <a:t>Testele au fost verificate cu ajutorul Stryker pentru corectitudinea lor și pentru a vedea numărul mutanților. Astfel, testele omoară toți mutanții ce pot apărea pe mai multe scenarii.</a:t>
            </a:r>
          </a:p>
          <a:p>
            <a:r>
              <a:rPr lang="ro-RO" dirty="0"/>
              <a:t>De asemenea, metoda black-box testing este folosită, deoarece testele au fost scrise având la bază specificațiile/requirements-urile.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70852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92A1C-5106-4F42-8AAB-E2722DDD2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Testele create de un AI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2A1AD4-E3AD-4922-96B6-DC81430362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Testele create de AI (Gemini) utilizează aceleași metode menționate anterior, însă timpul de rulare este unul crescut, numărul mutanților omorâți este semnificativ mai mic iar a celor ce au supraviețuit este mare.</a:t>
            </a:r>
          </a:p>
          <a:p>
            <a:r>
              <a:rPr lang="ro-RO" dirty="0"/>
              <a:t>Astfel, aceste teste pot fi folosite eventual într-o fază incipită a dezvoltării unui soft, nefiind foarte benefice pentru unul ajuns într-o fază mai complexă.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7172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914ED-EB8F-49E0-993D-080444630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Code Coverage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5C0940-C2BF-4335-8BE0-4D047837EB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Am generat raportul de Coverage atât cu Coverlet, dar și cu Stryker.</a:t>
            </a:r>
          </a:p>
          <a:p>
            <a:r>
              <a:rPr lang="ro-RO" dirty="0"/>
              <a:t>Code Coverage-ul este de 100% pentru clasa JocVideo.cs pentru ambele tool-uri, însă considerăm Stryker ca fiind mult mai benefic deoarece depistează un număr mai mare de scenarii, reușind astfel să identifice mutanții în diferite tipuri de scenarii.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6685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74567-7EFB-4F82-BE64-617628FBE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Concluzie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AC90B-C7FE-4CCF-A109-B379E656C5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O descriere mai detaliată a Tool-urilor folosite pentru Code Coverage, analiza dintre cele două suite de teste dar și specificațiile de la care crearea acestor teste a plecat, se pot găsi pe GitHub-ul următor:</a:t>
            </a:r>
          </a:p>
          <a:p>
            <a:r>
              <a:rPr lang="ro-RO" dirty="0">
                <a:hlinkClick r:id="rId2"/>
              </a:rPr>
              <a:t>https://github.com/xSuly/TestareSoftware</a:t>
            </a:r>
            <a:endParaRPr lang="ro-RO" dirty="0"/>
          </a:p>
          <a:p>
            <a:r>
              <a:rPr lang="ro-RO" dirty="0"/>
              <a:t>De asemenea, prezentarea video aplicației și a testelor este accesibilă la următorul link:</a:t>
            </a:r>
          </a:p>
          <a:p>
            <a:r>
              <a:rPr lang="pt-BR" dirty="0">
                <a:hlinkClick r:id="rId3"/>
              </a:rPr>
              <a:t>(30) Prezentare Proiect TSS - Echipa A15 - YouTube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6378031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2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{2E851CC4-C4CD-4DED-B888-F40957285A33}tf55705232_win32</Template>
  <TotalTime>21</TotalTime>
  <Words>413</Words>
  <Application>Microsoft Office PowerPoint</Application>
  <PresentationFormat>Widescreen</PresentationFormat>
  <Paragraphs>33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Calibri</vt:lpstr>
      <vt:lpstr>Goudy Old Style</vt:lpstr>
      <vt:lpstr>Wingdings 2</vt:lpstr>
      <vt:lpstr>SlateVTI</vt:lpstr>
      <vt:lpstr>Testarea Unitară în C# - aplicație console-based despre jocuri video</vt:lpstr>
      <vt:lpstr>Cuprins</vt:lpstr>
      <vt:lpstr>Prezentarea aplicației și a functionalităților</vt:lpstr>
      <vt:lpstr>PowerPoint Presentation</vt:lpstr>
      <vt:lpstr>Teste unitare create de noi - MSTests</vt:lpstr>
      <vt:lpstr>Testele create de un AI</vt:lpstr>
      <vt:lpstr>Code Coverage</vt:lpstr>
      <vt:lpstr>Concluzie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Testarea Unitară în C# - aplicație console-based despre jocuri video</dc:title>
  <dc:creator>Liviu Albei</dc:creator>
  <cp:lastModifiedBy>Liviu Albei</cp:lastModifiedBy>
  <cp:revision>3</cp:revision>
  <dcterms:created xsi:type="dcterms:W3CDTF">2024-05-12T16:44:55Z</dcterms:created>
  <dcterms:modified xsi:type="dcterms:W3CDTF">2024-05-12T17:06:08Z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