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60D4-4BC4-824C-84BC-8467E2D9F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Landslide prediction in Hongkong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B73D8-ED0C-2249-9651-4996C2AA8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An improvement on the current model</a:t>
            </a:r>
          </a:p>
        </p:txBody>
      </p:sp>
    </p:spTree>
    <p:extLst>
      <p:ext uri="{BB962C8B-B14F-4D97-AF65-F5344CB8AC3E}">
        <p14:creationId xmlns:p14="http://schemas.microsoft.com/office/powerpoint/2010/main" val="12716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3C28-8F8F-DC4E-9259-E70253BA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4CD2-2108-0D4F-962C-56CAAF81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70869"/>
          </a:xfrm>
        </p:spPr>
        <p:txBody>
          <a:bodyPr>
            <a:normAutofit fontScale="92500" lnSpcReduction="10000"/>
          </a:bodyPr>
          <a:lstStyle/>
          <a:p>
            <a:r>
              <a:rPr lang="en-CH" dirty="0"/>
              <a:t>Ideas for improving ML model</a:t>
            </a:r>
          </a:p>
          <a:p>
            <a:pPr lvl="1"/>
            <a:r>
              <a:rPr lang="en-CH" dirty="0"/>
              <a:t>Data pre-processing</a:t>
            </a:r>
          </a:p>
          <a:p>
            <a:pPr lvl="2"/>
            <a:r>
              <a:rPr lang="en-CH" dirty="0"/>
              <a:t>Data selection</a:t>
            </a:r>
          </a:p>
          <a:p>
            <a:pPr lvl="2"/>
            <a:r>
              <a:rPr lang="en-CH" dirty="0"/>
              <a:t>Weighting</a:t>
            </a:r>
          </a:p>
          <a:p>
            <a:pPr lvl="2"/>
            <a:r>
              <a:rPr lang="en-CH" dirty="0"/>
              <a:t>Balancing</a:t>
            </a:r>
          </a:p>
          <a:p>
            <a:pPr lvl="2"/>
            <a:r>
              <a:rPr lang="en-CH" dirty="0"/>
              <a:t>Outliers</a:t>
            </a:r>
          </a:p>
          <a:p>
            <a:pPr lvl="1"/>
            <a:r>
              <a:rPr lang="en-CH" dirty="0"/>
              <a:t>Models</a:t>
            </a:r>
          </a:p>
          <a:p>
            <a:pPr lvl="2"/>
            <a:r>
              <a:rPr lang="en-CH" dirty="0"/>
              <a:t>Choosing models</a:t>
            </a:r>
          </a:p>
          <a:p>
            <a:pPr lvl="3"/>
            <a:r>
              <a:rPr lang="en-CH" dirty="0"/>
              <a:t>SVM</a:t>
            </a:r>
          </a:p>
          <a:p>
            <a:pPr lvl="3"/>
            <a:r>
              <a:rPr lang="en-CH" dirty="0"/>
              <a:t>KKN</a:t>
            </a:r>
          </a:p>
          <a:p>
            <a:pPr lvl="3"/>
            <a:r>
              <a:rPr lang="en-CH" dirty="0"/>
              <a:t>Neural Net</a:t>
            </a:r>
          </a:p>
          <a:p>
            <a:pPr lvl="2"/>
            <a:r>
              <a:rPr lang="en-CH" dirty="0"/>
              <a:t>Model selection with CV</a:t>
            </a: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9160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48CD-5EB8-6944-800E-B39A0C70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Feasability and 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278E-AE2C-5D43-AA27-A1E1122F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Easy interface to query and train ML-algorithm</a:t>
            </a:r>
          </a:p>
          <a:p>
            <a:r>
              <a:rPr lang="en-CH" dirty="0"/>
              <a:t>WebAPP?</a:t>
            </a:r>
          </a:p>
          <a:p>
            <a:r>
              <a:rPr lang="en-CH" dirty="0"/>
              <a:t>Weighing predictions?</a:t>
            </a:r>
          </a:p>
          <a:p>
            <a:r>
              <a:rPr lang="en-CH" dirty="0"/>
              <a:t>Percentage?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2129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A60B-EC23-314D-A4BB-77827082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Potential in harnessing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EB246-56E6-7342-94AC-35B049BB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Using drones for terrain image recognition? Prof. </a:t>
            </a:r>
            <a:r>
              <a:rPr lang="en-GB" dirty="0"/>
              <a:t>Ryley </a:t>
            </a:r>
            <a:r>
              <a:rPr lang="en-GB"/>
              <a:t>Beddoe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1090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39</TotalTime>
  <Words>67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Landslide prediction in Hongkong</vt:lpstr>
      <vt:lpstr>ML model</vt:lpstr>
      <vt:lpstr>Feasability and usability</vt:lpstr>
      <vt:lpstr>Potential in harnessing 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Landslide prediction in Hongkong</dc:title>
  <dc:creator>Schlieper  Alexander</dc:creator>
  <cp:lastModifiedBy>Schlieper  Alexander</cp:lastModifiedBy>
  <cp:revision>1</cp:revision>
  <dcterms:created xsi:type="dcterms:W3CDTF">2022-03-24T08:22:52Z</dcterms:created>
  <dcterms:modified xsi:type="dcterms:W3CDTF">2022-03-24T09:01:52Z</dcterms:modified>
</cp:coreProperties>
</file>