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7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6"/>
    <p:restoredTop sz="96006"/>
  </p:normalViewPr>
  <p:slideViewPr>
    <p:cSldViewPr snapToGrid="0" snapToObjects="1">
      <p:cViewPr varScale="1">
        <p:scale>
          <a:sx n="98" d="100"/>
          <a:sy n="98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6ED38-324A-224D-B6A8-3B389872C466}" type="datetimeFigureOut">
              <a:rPr lang="en-DE" smtClean="0"/>
              <a:t>24.03.22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C9611-5D2B-D04B-BB39-DD386076B30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585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Our goal is very broad </a:t>
            </a:r>
            <a:r>
              <a:rPr lang="en-DE" dirty="0">
                <a:sym typeface="Wingdings" pitchFamily="2" charset="2"/>
              </a:rPr>
              <a:t> Not easy to accomplish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C9611-5D2B-D04B-BB39-DD386076B304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408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6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79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660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676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1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35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76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2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8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180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2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60D4-4BC4-824C-84BC-8467E2D9F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UNEP Case – </a:t>
            </a:r>
            <a:r>
              <a:rPr lang="de-DE" dirty="0" err="1"/>
              <a:t>Landslide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en-CH"/>
              <a:t>Landslide </a:t>
            </a:r>
            <a:r>
              <a:rPr lang="en-CH" dirty="0"/>
              <a:t>prediction in Hongkong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B73D8-ED0C-2249-9651-4996C2AA8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An improvement on the current model</a:t>
            </a:r>
          </a:p>
        </p:txBody>
      </p:sp>
    </p:spTree>
    <p:extLst>
      <p:ext uri="{BB962C8B-B14F-4D97-AF65-F5344CB8AC3E}">
        <p14:creationId xmlns:p14="http://schemas.microsoft.com/office/powerpoint/2010/main" val="12716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01AC-5A8D-F047-9984-92A3FD64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B67B7-0D71-0147-951D-C96522C2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192" y="2638044"/>
            <a:ext cx="3217165" cy="3255264"/>
          </a:xfrm>
        </p:spPr>
        <p:txBody>
          <a:bodyPr/>
          <a:lstStyle/>
          <a:p>
            <a:r>
              <a:rPr lang="en-DE" dirty="0"/>
              <a:t>Many Deaths every year</a:t>
            </a:r>
          </a:p>
          <a:p>
            <a:r>
              <a:rPr lang="en-DE" dirty="0"/>
              <a:t>Structural damage to the city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0DA69-9D78-8640-A851-4C283AF7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2457422"/>
            <a:ext cx="5458878" cy="36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3C28-8F8F-DC4E-9259-E70253BA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Challenge </a:t>
            </a:r>
            <a:r>
              <a:rPr lang="de-DE" dirty="0" err="1"/>
              <a:t>and</a:t>
            </a:r>
            <a:r>
              <a:rPr lang="de-DE" dirty="0"/>
              <a:t> Solutions</a:t>
            </a:r>
            <a:r>
              <a:rPr lang="en-CH"/>
              <a:t>ML </a:t>
            </a:r>
            <a:r>
              <a:rPr lang="en-CH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4CD2-2108-0D4F-962C-56CAAF81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70869"/>
          </a:xfrm>
        </p:spPr>
        <p:txBody>
          <a:bodyPr>
            <a:normAutofit/>
          </a:bodyPr>
          <a:lstStyle/>
          <a:p>
            <a:r>
              <a:rPr lang="de-DE" dirty="0"/>
              <a:t>Data </a:t>
            </a:r>
            <a:r>
              <a:rPr lang="de-DE" dirty="0" err="1"/>
              <a:t>preprocessing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Balancing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Dealing</a:t>
            </a:r>
            <a:r>
              <a:rPr lang="de-DE" dirty="0"/>
              <a:t> </a:t>
            </a:r>
            <a:r>
              <a:rPr lang="de-DE" dirty="0" err="1"/>
              <a:t>wiht</a:t>
            </a:r>
            <a:r>
              <a:rPr lang="de-DE" dirty="0"/>
              <a:t> </a:t>
            </a:r>
            <a:r>
              <a:rPr lang="de-DE" dirty="0" err="1"/>
              <a:t>outliers</a:t>
            </a:r>
            <a:endParaRPr lang="de-DE" dirty="0"/>
          </a:p>
          <a:p>
            <a:pPr lvl="1"/>
            <a:r>
              <a:rPr lang="de-DE" dirty="0"/>
              <a:t>Feature Engineering</a:t>
            </a:r>
          </a:p>
          <a:p>
            <a:pPr marL="228600" lvl="1" indent="0">
              <a:buNone/>
            </a:pPr>
            <a:r>
              <a:rPr lang="de-DE" dirty="0"/>
              <a:t>Learning Model</a:t>
            </a:r>
          </a:p>
          <a:p>
            <a:pPr marL="228600" lvl="1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9160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48CD-5EB8-6944-800E-B39A0C70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LandSLide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en-CH"/>
              <a:t>Feasability </a:t>
            </a:r>
            <a:r>
              <a:rPr lang="en-CH" dirty="0"/>
              <a:t>and 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278E-AE2C-5D43-AA27-A1E1122F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167743"/>
            <a:ext cx="7729728" cy="2572284"/>
          </a:xfrm>
        </p:spPr>
        <p:txBody>
          <a:bodyPr>
            <a:normAutofit/>
          </a:bodyPr>
          <a:lstStyle/>
          <a:p>
            <a:r>
              <a:rPr lang="de-DE" dirty="0" err="1"/>
              <a:t>Challenges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Different </a:t>
            </a:r>
            <a:r>
              <a:rPr lang="de-DE" dirty="0" err="1"/>
              <a:t>locations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dirty="0" err="1"/>
              <a:t>geographical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(Different </a:t>
            </a:r>
            <a:r>
              <a:rPr lang="de-DE" dirty="0" err="1">
                <a:sym typeface="Wingdings" pitchFamily="2" charset="2"/>
              </a:rPr>
              <a:t>parameters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prediction</a:t>
            </a:r>
            <a:r>
              <a:rPr lang="de-DE" dirty="0">
                <a:sym typeface="Wingdings" pitchFamily="2" charset="2"/>
              </a:rPr>
              <a:t>)</a:t>
            </a:r>
          </a:p>
          <a:p>
            <a:pPr lvl="1"/>
            <a:r>
              <a:rPr lang="de-DE" dirty="0"/>
              <a:t>May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landslide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time-intensive</a:t>
            </a:r>
            <a:r>
              <a:rPr lang="en-CH"/>
              <a:t>Easy </a:t>
            </a:r>
            <a:r>
              <a:rPr lang="en-CH" dirty="0"/>
              <a:t>interface to query and </a:t>
            </a:r>
            <a:r>
              <a:rPr lang="en-CH"/>
              <a:t>train ML-algorithm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A94EB-37B6-2B42-A290-35ACFF1C9A68}"/>
              </a:ext>
            </a:extLst>
          </p:cNvPr>
          <p:cNvSpPr txBox="1"/>
          <p:nvPr/>
        </p:nvSpPr>
        <p:spPr>
          <a:xfrm>
            <a:off x="2231137" y="2503714"/>
            <a:ext cx="772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b="1" dirty="0"/>
              <a:t>Goal: </a:t>
            </a:r>
            <a:r>
              <a:rPr lang="de-DE" sz="2000" b="1" dirty="0" err="1"/>
              <a:t>Enable</a:t>
            </a:r>
            <a:r>
              <a:rPr lang="de-DE" sz="2000" b="1" dirty="0"/>
              <a:t> </a:t>
            </a:r>
            <a:r>
              <a:rPr lang="de-DE" sz="2000" b="1" dirty="0" err="1"/>
              <a:t>cost-efficient</a:t>
            </a:r>
            <a:r>
              <a:rPr lang="de-DE" sz="2000" b="1" dirty="0"/>
              <a:t> </a:t>
            </a:r>
            <a:r>
              <a:rPr lang="de-DE" sz="2000" b="1" dirty="0" err="1"/>
              <a:t>landslide</a:t>
            </a:r>
            <a:r>
              <a:rPr lang="de-DE" sz="2000" b="1" dirty="0"/>
              <a:t> </a:t>
            </a:r>
            <a:r>
              <a:rPr lang="de-DE" sz="2000" b="1" dirty="0" err="1"/>
              <a:t>prediction</a:t>
            </a:r>
            <a:r>
              <a:rPr lang="de-DE" sz="2000" b="1" dirty="0"/>
              <a:t> </a:t>
            </a:r>
            <a:r>
              <a:rPr lang="de-DE" sz="2000" b="1" dirty="0" err="1"/>
              <a:t>for</a:t>
            </a:r>
            <a:r>
              <a:rPr lang="de-DE" sz="2000" b="1" dirty="0"/>
              <a:t> </a:t>
            </a:r>
            <a:r>
              <a:rPr lang="de-DE" sz="2000" b="1" dirty="0" err="1"/>
              <a:t>any</a:t>
            </a:r>
            <a:r>
              <a:rPr lang="de-DE" sz="2000" b="1" dirty="0"/>
              <a:t> </a:t>
            </a:r>
            <a:r>
              <a:rPr lang="de-DE" sz="2000" b="1" dirty="0" err="1"/>
              <a:t>location</a:t>
            </a:r>
            <a:r>
              <a:rPr lang="de-DE" sz="2000" b="1" dirty="0"/>
              <a:t>!</a:t>
            </a:r>
            <a:endParaRPr lang="en-DE" sz="2000" b="1" dirty="0"/>
          </a:p>
        </p:txBody>
      </p:sp>
    </p:spTree>
    <p:extLst>
      <p:ext uri="{BB962C8B-B14F-4D97-AF65-F5344CB8AC3E}">
        <p14:creationId xmlns:p14="http://schemas.microsoft.com/office/powerpoint/2010/main" val="282129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A60B-EC23-314D-A4BB-77827082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Ideas</a:t>
            </a:r>
            <a:r>
              <a:rPr lang="en-CH"/>
              <a:t>Potential </a:t>
            </a:r>
            <a:r>
              <a:rPr lang="en-CH" dirty="0"/>
              <a:t>in harnessing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EB246-56E6-7342-94AC-35B049BB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Using drones for terrain image recognition? Prof. </a:t>
            </a:r>
            <a:r>
              <a:rPr lang="en-GB" dirty="0"/>
              <a:t>Ryley </a:t>
            </a:r>
            <a:r>
              <a:rPr lang="en-GB"/>
              <a:t>Beddoe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10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C551-78A9-0A45-9A4E-A030FFAB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Interface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4AAAE-1FAF-DB44-B819-DADC3831A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Features: </a:t>
            </a:r>
          </a:p>
          <a:p>
            <a:pPr lvl="1"/>
            <a:r>
              <a:rPr lang="en-DE" dirty="0"/>
              <a:t>Insert new measurements (different structure) </a:t>
            </a:r>
            <a:r>
              <a:rPr lang="en-DE" dirty="0">
                <a:sym typeface="Wingdings" pitchFamily="2" charset="2"/>
              </a:rPr>
              <a:t> Model improvement</a:t>
            </a:r>
            <a:endParaRPr lang="en-DE" dirty="0"/>
          </a:p>
          <a:p>
            <a:pPr lvl="1"/>
            <a:r>
              <a:rPr lang="en-DE" dirty="0"/>
              <a:t>Predict based on measurements </a:t>
            </a:r>
            <a:r>
              <a:rPr lang="en-DE" dirty="0">
                <a:sym typeface="Wingdings" pitchFamily="2" charset="2"/>
              </a:rPr>
              <a:t> City planning and catastrophe prevention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555914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{9868DABD-67C7-B947-935A-7AC84511F5A0}tf10001120</Template>
  <TotalTime>94</TotalTime>
  <Words>150</Words>
  <Application>Microsoft Macintosh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UNEP Case – Landslide PredictionLandslide prediction in Hongkong</vt:lpstr>
      <vt:lpstr>Relevance</vt:lpstr>
      <vt:lpstr>Technical Challenge and SolutionsML model</vt:lpstr>
      <vt:lpstr>Vision for LandSLide PredictionFeasability and usability</vt:lpstr>
      <vt:lpstr>IdeasPotential in harnessing technology</vt:lpstr>
      <vt:lpstr>Interface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Landslide prediction in Hongkong</dc:title>
  <dc:creator>Schlieper  Alexander</dc:creator>
  <cp:lastModifiedBy>Leander Diaz-Bone</cp:lastModifiedBy>
  <cp:revision>2</cp:revision>
  <dcterms:created xsi:type="dcterms:W3CDTF">2022-03-24T08:22:52Z</dcterms:created>
  <dcterms:modified xsi:type="dcterms:W3CDTF">2022-03-24T16:57:28Z</dcterms:modified>
</cp:coreProperties>
</file>