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9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41F15-4E87-441A-B717-55E22FC3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E1BCD-C75B-43F3-8F89-E92C0EAD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DE81D-DBA9-4B07-992A-0EAD2C8D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F7B38-62BC-4710-861E-91E05FF6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7E6DF-151E-40D2-A461-600EAB7A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07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2E87A-DC78-413D-9B94-25FDA178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0ADEEE-F6E8-4646-8AD5-25BF9612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C6D46-69EA-4081-8E44-7322CFF1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637A09-3062-4F91-9713-43DC813E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4BE05-F22D-4DAF-B5D6-0895CF0F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77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4B2699-56E7-4706-892A-0D3E6766C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ADB9C2-B507-4BA7-BB02-8A7217DC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6A752-8196-49A4-B21B-C360B7C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FCCD6-0B4B-4D4E-88A4-E3417547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31226-EAEB-4A2B-B8E4-05C77C43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72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179CC-54E8-4A99-8AEE-F4E5B2CD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9B2EB-5374-46B8-9C26-4C8E8419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0856E-4842-42B0-85A7-4FF8AE6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045D0-7F6C-4C08-B7C0-C980521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F5124-8A6F-476C-B884-C704B7CC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673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BE4DF-81B9-489B-B333-D89D54E5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9354E-7438-4BB5-BE6C-6B123E78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216AA-3503-4678-B38B-35300A87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9A84B-C8F8-4BBF-BC3C-45644FFA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E5BB8-F434-4CCF-9F73-20BC3E5C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911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E4609-35E2-4CA1-A27B-322ADB0A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2B85F-FE6F-4440-8738-237555DC8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2C3189-BEFB-45E1-A504-FA1190F2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8F424-6940-4194-BCF6-64A6A6D0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C6489-AE5D-4858-A7FE-39C1501B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DDB79-E9A3-4373-9635-FAAB6E3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4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193E-E556-4DDD-9FCA-EF788EC9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81437-48C1-4C27-9DA3-F5F06C85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4B88B8-584E-412A-9CED-EB3B0BDD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8844C-1092-40CB-ADF1-3B8A5E727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88D3D3-3D2C-4F7E-93FF-F39E0F444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B4FEB8-5B69-4F51-9E91-24420B57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9F829-104C-4185-BC8C-8B4DFC85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BA377A-44BC-48F7-9DB3-E203F76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57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0A616-AA77-4C70-AF56-4D41CAF8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3A00E0-1FE5-4AB5-85F6-D133D552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D872E5-876E-4FAD-AB4E-89BF2FB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9685A-11A8-4CAD-AE8B-6298283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74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7CF9EA-1862-40CF-96C0-F6732B2F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66F50-B4FA-4A0D-88A3-0FC46F29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3B92CC-A324-4264-8259-8578380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977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EDAA1-3D51-41F7-84B7-39AEC1BB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860C8-EA97-4686-8C7F-C23A319A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665F61-EF85-46D6-B554-2A3CB840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53EB1F-099D-400F-99DF-5BF4FAA7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80982-BFB7-4B69-83B7-1F5D0895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84046-53A2-4080-BE2B-B4BDD44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09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F7C41-6C69-4A92-B981-EBDFEB2E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B8AA0-FEE0-4B7A-A063-53B4405CD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09AE5B-C193-48A2-8D6E-23601B7D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654CC3-9284-4C8D-ABF1-5CB6AA62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D42A5-5555-448D-9B59-788224F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1155-68BB-458F-AB35-6ED4F9C0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72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9E6EF-AE0A-45C1-96AC-CD1D9D59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4169CA-5BAC-4186-80E5-EAEDF1E9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984D6-82C4-4348-8E72-A0A947F60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EF84A-F867-4D28-90FA-5AA3CB20A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5273-EFB9-4712-B5F8-ECBB4D276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49CDA-2251-4B99-ADE3-AD70D945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F8088C-D061-4A05-9359-7D062475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66655"/>
            <a:ext cx="12192000" cy="8059087"/>
          </a:xfrm>
        </p:spPr>
      </p:pic>
    </p:spTree>
    <p:extLst>
      <p:ext uri="{BB962C8B-B14F-4D97-AF65-F5344CB8AC3E}">
        <p14:creationId xmlns:p14="http://schemas.microsoft.com/office/powerpoint/2010/main" val="26248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B67621C-337A-4F52-B6A1-6FB8654D867C}"/>
              </a:ext>
            </a:extLst>
          </p:cNvPr>
          <p:cNvSpPr/>
          <p:nvPr/>
        </p:nvSpPr>
        <p:spPr>
          <a:xfrm>
            <a:off x="4830932" y="498290"/>
            <a:ext cx="2530136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Landslide Database</a:t>
            </a:r>
            <a:endParaRPr lang="de-AT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D1CE29A4-134B-4298-9919-48264B4211BC}"/>
              </a:ext>
            </a:extLst>
          </p:cNvPr>
          <p:cNvSpPr/>
          <p:nvPr/>
        </p:nvSpPr>
        <p:spPr>
          <a:xfrm>
            <a:off x="1723747" y="1518082"/>
            <a:ext cx="2530136" cy="62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Balancing</a:t>
            </a:r>
            <a:endParaRPr lang="de-AT" dirty="0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201FBB05-28DC-47C3-B06B-A938C4211C09}"/>
              </a:ext>
            </a:extLst>
          </p:cNvPr>
          <p:cNvSpPr/>
          <p:nvPr/>
        </p:nvSpPr>
        <p:spPr>
          <a:xfrm>
            <a:off x="8355366" y="1518082"/>
            <a:ext cx="2530136" cy="62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  <a:endParaRPr lang="de-AT" dirty="0"/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FB2AA6BF-744C-4339-98E3-32293624DC9B}"/>
              </a:ext>
            </a:extLst>
          </p:cNvPr>
          <p:cNvSpPr/>
          <p:nvPr/>
        </p:nvSpPr>
        <p:spPr>
          <a:xfrm>
            <a:off x="4830932" y="3557666"/>
            <a:ext cx="2530136" cy="62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de-AT" dirty="0"/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1413816-0C7F-48AE-A828-257CC75DB54F}"/>
              </a:ext>
            </a:extLst>
          </p:cNvPr>
          <p:cNvSpPr/>
          <p:nvPr/>
        </p:nvSpPr>
        <p:spPr>
          <a:xfrm>
            <a:off x="4830932" y="4577458"/>
            <a:ext cx="2530136" cy="62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  <a:endParaRPr lang="de-AT" dirty="0"/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A7A2BF4C-F64E-4F53-AB5F-47DC596ED041}"/>
              </a:ext>
            </a:extLst>
          </p:cNvPr>
          <p:cNvSpPr/>
          <p:nvPr/>
        </p:nvSpPr>
        <p:spPr>
          <a:xfrm>
            <a:off x="4830932" y="5597250"/>
            <a:ext cx="2530136" cy="62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68CC5-BE67-0848-B01E-3C54B433D7F5}"/>
              </a:ext>
            </a:extLst>
          </p:cNvPr>
          <p:cNvSpPr txBox="1"/>
          <p:nvPr/>
        </p:nvSpPr>
        <p:spPr>
          <a:xfrm>
            <a:off x="440872" y="2242457"/>
            <a:ext cx="1131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200" b="1" dirty="0"/>
              <a:t>Enable a landslide prediction system for different </a:t>
            </a:r>
            <a:r>
              <a:rPr lang="en-GB" sz="3200" b="1" dirty="0"/>
              <a:t>affected </a:t>
            </a:r>
            <a:r>
              <a:rPr lang="en-DE" sz="3200" b="1" dirty="0"/>
              <a:t>areas</a:t>
            </a:r>
          </a:p>
        </p:txBody>
      </p:sp>
    </p:spTree>
    <p:extLst>
      <p:ext uri="{BB962C8B-B14F-4D97-AF65-F5344CB8AC3E}">
        <p14:creationId xmlns:p14="http://schemas.microsoft.com/office/powerpoint/2010/main" val="399160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48CD-5EB8-6944-800E-B39A0C7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Feasability and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278E-AE2C-5D43-AA27-A1E1122F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Easy interface to query and train ML-algorithm</a:t>
            </a:r>
          </a:p>
          <a:p>
            <a:r>
              <a:rPr lang="en-CH" dirty="0"/>
              <a:t>WebAPP?</a:t>
            </a:r>
          </a:p>
          <a:p>
            <a:r>
              <a:rPr lang="en-CH" dirty="0"/>
              <a:t>Weighing predictions?</a:t>
            </a:r>
          </a:p>
          <a:p>
            <a:r>
              <a:rPr lang="en-CH" dirty="0"/>
              <a:t>Percentage?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12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60B-EC23-314D-A4BB-77827082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Potential in harnessing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B246-56E6-7342-94AC-35B049B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Using drones for terrain image recognition? Prof. </a:t>
            </a:r>
            <a:r>
              <a:rPr lang="en-GB" dirty="0"/>
              <a:t>Ryley </a:t>
            </a:r>
            <a:r>
              <a:rPr lang="en-GB"/>
              <a:t>Beddoe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51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Feasability and usability</vt:lpstr>
      <vt:lpstr>Potential in harnessing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prediction in Hongkong</dc:title>
  <dc:creator>Schlieper  Alexander</dc:creator>
  <cp:lastModifiedBy>Leander Diaz-Bone</cp:lastModifiedBy>
  <cp:revision>6</cp:revision>
  <dcterms:created xsi:type="dcterms:W3CDTF">2022-03-24T08:22:52Z</dcterms:created>
  <dcterms:modified xsi:type="dcterms:W3CDTF">2022-03-24T23:53:40Z</dcterms:modified>
</cp:coreProperties>
</file>