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3"/>
  </p:notesMasterIdLst>
  <p:sldIdLst>
    <p:sldId id="256" r:id="rId2"/>
    <p:sldId id="257" r:id="rId3"/>
    <p:sldId id="297" r:id="rId4"/>
    <p:sldId id="298" r:id="rId5"/>
    <p:sldId id="300" r:id="rId6"/>
    <p:sldId id="258" r:id="rId7"/>
    <p:sldId id="262" r:id="rId8"/>
    <p:sldId id="261" r:id="rId9"/>
    <p:sldId id="263" r:id="rId10"/>
    <p:sldId id="299" r:id="rId11"/>
    <p:sldId id="266" r:id="rId12"/>
  </p:sldIdLst>
  <p:sldSz cx="9144000" cy="5143500" type="screen16x9"/>
  <p:notesSz cx="6858000" cy="9144000"/>
  <p:embeddedFontLst>
    <p:embeddedFont>
      <p:font typeface="Anaheim" panose="020B0604020202020204" charset="-18"/>
      <p:regular r:id="rId14"/>
      <p:bold r:id="rId15"/>
    </p:embeddedFont>
    <p:embeddedFont>
      <p:font typeface="Hanken Grotesk" panose="020B0604020202020204" charset="-18"/>
      <p:regular r:id="rId16"/>
      <p:bold r:id="rId17"/>
      <p:italic r:id="rId18"/>
      <p:boldItalic r:id="rId19"/>
    </p:embeddedFont>
    <p:embeddedFont>
      <p:font typeface="Nunito Light" pitchFamily="2" charset="-18"/>
      <p:regular r:id="rId20"/>
      <p:italic r:id="rId21"/>
    </p:embeddedFont>
    <p:embeddedFont>
      <p:font typeface="Raleway Black" pitchFamily="2" charset="-18"/>
      <p:bold r:id="rId22"/>
      <p:boldItalic r:id="rId23"/>
    </p:embeddedFont>
    <p:embeddedFont>
      <p:font typeface="Raleway ExtraBold" pitchFamily="2" charset="-18"/>
      <p:bold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AC26A0F-1F40-4B1A-BBAB-B36820795A30}">
  <a:tblStyle styleId="{3AC26A0F-1F40-4B1A-BBAB-B36820795A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FB9F26A-42F8-40A6-8810-82E1257FFFE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974" y="24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576a45fa49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576a45fa49_2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8" name="Google Shape;888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>
          <a:extLst>
            <a:ext uri="{FF2B5EF4-FFF2-40B4-BE49-F238E27FC236}">
              <a16:creationId xmlns:a16="http://schemas.microsoft.com/office/drawing/2014/main" id="{3DED309A-615B-8A3B-01DA-23667178E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84d99d1a72_0_57:notes">
            <a:extLst>
              <a:ext uri="{FF2B5EF4-FFF2-40B4-BE49-F238E27FC236}">
                <a16:creationId xmlns:a16="http://schemas.microsoft.com/office/drawing/2014/main" id="{8DC55475-32E6-97F1-6D02-0C34BC9835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84d99d1a72_0_57:notes">
            <a:extLst>
              <a:ext uri="{FF2B5EF4-FFF2-40B4-BE49-F238E27FC236}">
                <a16:creationId xmlns:a16="http://schemas.microsoft.com/office/drawing/2014/main" id="{7D269463-6C86-F7A7-1E90-BDC68F883D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67338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>
          <a:extLst>
            <a:ext uri="{FF2B5EF4-FFF2-40B4-BE49-F238E27FC236}">
              <a16:creationId xmlns:a16="http://schemas.microsoft.com/office/drawing/2014/main" id="{A6BC358B-1650-EA2C-F1A4-9E99FAB52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54dda1946d_6_322:notes">
            <a:extLst>
              <a:ext uri="{FF2B5EF4-FFF2-40B4-BE49-F238E27FC236}">
                <a16:creationId xmlns:a16="http://schemas.microsoft.com/office/drawing/2014/main" id="{87B91A12-9F73-8296-4ED4-0BFEE9A6C2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54dda1946d_6_322:notes">
            <a:extLst>
              <a:ext uri="{FF2B5EF4-FFF2-40B4-BE49-F238E27FC236}">
                <a16:creationId xmlns:a16="http://schemas.microsoft.com/office/drawing/2014/main" id="{54B9012E-F5F6-A28B-57BE-13C39A3FD4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3171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9" name="Google Shape;769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>
          <a:extLst>
            <a:ext uri="{FF2B5EF4-FFF2-40B4-BE49-F238E27FC236}">
              <a16:creationId xmlns:a16="http://schemas.microsoft.com/office/drawing/2014/main" id="{66715E55-20F7-F944-8290-B2124A9DD2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84d99d1a72_0_57:notes">
            <a:extLst>
              <a:ext uri="{FF2B5EF4-FFF2-40B4-BE49-F238E27FC236}">
                <a16:creationId xmlns:a16="http://schemas.microsoft.com/office/drawing/2014/main" id="{4A677847-5C00-763F-5276-83E7965FC1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84d99d1a72_0_57:notes">
            <a:extLst>
              <a:ext uri="{FF2B5EF4-FFF2-40B4-BE49-F238E27FC236}">
                <a16:creationId xmlns:a16="http://schemas.microsoft.com/office/drawing/2014/main" id="{08DF487A-49DB-7E88-76A0-EF2936D428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91929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15975" y="1999150"/>
            <a:ext cx="4384800" cy="169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15975" y="3719650"/>
            <a:ext cx="4384800" cy="37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612300" y="-540750"/>
            <a:ext cx="1111343" cy="1111343"/>
            <a:chOff x="8307725" y="278700"/>
            <a:chExt cx="1111343" cy="1111343"/>
          </a:xfrm>
        </p:grpSpPr>
        <p:sp>
          <p:nvSpPr>
            <p:cNvPr id="12" name="Google Shape;12;p2"/>
            <p:cNvSpPr/>
            <p:nvPr/>
          </p:nvSpPr>
          <p:spPr>
            <a:xfrm>
              <a:off x="8307725" y="278700"/>
              <a:ext cx="1111343" cy="1111343"/>
            </a:xfrm>
            <a:custGeom>
              <a:avLst/>
              <a:gdLst/>
              <a:ahLst/>
              <a:cxnLst/>
              <a:rect l="l" t="t" r="r" b="b"/>
              <a:pathLst>
                <a:path w="17396" h="17396" fill="none" extrusionOk="0">
                  <a:moveTo>
                    <a:pt x="8698" y="1"/>
                  </a:moveTo>
                  <a:cubicBezTo>
                    <a:pt x="13503" y="1"/>
                    <a:pt x="17395" y="3893"/>
                    <a:pt x="17395" y="8698"/>
                  </a:cubicBezTo>
                  <a:cubicBezTo>
                    <a:pt x="17395" y="13496"/>
                    <a:pt x="13503" y="17396"/>
                    <a:pt x="8698" y="17396"/>
                  </a:cubicBezTo>
                  <a:cubicBezTo>
                    <a:pt x="3900" y="17396"/>
                    <a:pt x="1" y="13496"/>
                    <a:pt x="1" y="8698"/>
                  </a:cubicBezTo>
                  <a:cubicBezTo>
                    <a:pt x="1" y="3893"/>
                    <a:pt x="3900" y="1"/>
                    <a:pt x="869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81362" y="452337"/>
              <a:ext cx="764065" cy="762212"/>
            </a:xfrm>
            <a:custGeom>
              <a:avLst/>
              <a:gdLst/>
              <a:ahLst/>
              <a:cxnLst/>
              <a:rect l="l" t="t" r="r" b="b"/>
              <a:pathLst>
                <a:path w="11960" h="11931" fill="none" extrusionOk="0">
                  <a:moveTo>
                    <a:pt x="5980" y="1"/>
                  </a:moveTo>
                  <a:cubicBezTo>
                    <a:pt x="9271" y="1"/>
                    <a:pt x="11960" y="2653"/>
                    <a:pt x="11960" y="5980"/>
                  </a:cubicBezTo>
                  <a:cubicBezTo>
                    <a:pt x="11960" y="9271"/>
                    <a:pt x="9271" y="11931"/>
                    <a:pt x="5980" y="11931"/>
                  </a:cubicBezTo>
                  <a:cubicBezTo>
                    <a:pt x="2690" y="11931"/>
                    <a:pt x="1" y="9271"/>
                    <a:pt x="1" y="5980"/>
                  </a:cubicBezTo>
                  <a:cubicBezTo>
                    <a:pt x="1" y="2653"/>
                    <a:pt x="2690" y="1"/>
                    <a:pt x="598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8208698" y="2109319"/>
            <a:ext cx="1160062" cy="247278"/>
            <a:chOff x="8208698" y="2109319"/>
            <a:chExt cx="1160062" cy="247278"/>
          </a:xfrm>
        </p:grpSpPr>
        <p:sp>
          <p:nvSpPr>
            <p:cNvPr id="15" name="Google Shape;15;p2"/>
            <p:cNvSpPr/>
            <p:nvPr/>
          </p:nvSpPr>
          <p:spPr>
            <a:xfrm rot="5400000">
              <a:off x="8424637" y="189337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8917458" y="1905296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 rot="5400000" flipH="1">
            <a:off x="6277862" y="5350755"/>
            <a:ext cx="4486819" cy="625122"/>
            <a:chOff x="-78438" y="4073905"/>
            <a:chExt cx="4486819" cy="625122"/>
          </a:xfrm>
        </p:grpSpPr>
        <p:cxnSp>
          <p:nvCxnSpPr>
            <p:cNvPr id="18" name="Google Shape;18;p2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 rot="-5400000">
              <a:off x="3788541" y="4241677"/>
              <a:ext cx="464100" cy="4506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" name="Google Shape;20;p2"/>
            <p:cNvSpPr/>
            <p:nvPr/>
          </p:nvSpPr>
          <p:spPr>
            <a:xfrm>
              <a:off x="4214956" y="40739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8388339" y="1273396"/>
            <a:ext cx="493321" cy="357312"/>
            <a:chOff x="1722354" y="229144"/>
            <a:chExt cx="1748744" cy="1266614"/>
          </a:xfrm>
        </p:grpSpPr>
        <p:sp>
          <p:nvSpPr>
            <p:cNvPr id="22" name="Google Shape;22;p2"/>
            <p:cNvSpPr/>
            <p:nvPr/>
          </p:nvSpPr>
          <p:spPr>
            <a:xfrm rot="10800000">
              <a:off x="2239107" y="792406"/>
              <a:ext cx="1231990" cy="703352"/>
            </a:xfrm>
            <a:custGeom>
              <a:avLst/>
              <a:gdLst/>
              <a:ahLst/>
              <a:cxnLst/>
              <a:rect l="l" t="t" r="r" b="b"/>
              <a:pathLst>
                <a:path w="4864" h="2777" fill="none" extrusionOk="0">
                  <a:moveTo>
                    <a:pt x="4863" y="2776"/>
                  </a:moveTo>
                  <a:lnTo>
                    <a:pt x="2051" y="0"/>
                  </a:ln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10800000">
              <a:off x="1722354" y="229144"/>
              <a:ext cx="627506" cy="620727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1" name="Google Shape;321;p13"/>
          <p:cNvSpPr txBox="1">
            <a:spLocks noGrp="1"/>
          </p:cNvSpPr>
          <p:nvPr>
            <p:ph type="title" idx="2" hasCustomPrompt="1"/>
          </p:nvPr>
        </p:nvSpPr>
        <p:spPr>
          <a:xfrm>
            <a:off x="3177356" y="1199529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2" name="Google Shape;322;p13"/>
          <p:cNvSpPr txBox="1">
            <a:spLocks noGrp="1"/>
          </p:cNvSpPr>
          <p:nvPr>
            <p:ph type="title" idx="3" hasCustomPrompt="1"/>
          </p:nvPr>
        </p:nvSpPr>
        <p:spPr>
          <a:xfrm>
            <a:off x="3177356" y="2902621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3" name="Google Shape;323;p13"/>
          <p:cNvSpPr txBox="1">
            <a:spLocks noGrp="1"/>
          </p:cNvSpPr>
          <p:nvPr>
            <p:ph type="title" idx="4" hasCustomPrompt="1"/>
          </p:nvPr>
        </p:nvSpPr>
        <p:spPr>
          <a:xfrm>
            <a:off x="3177356" y="1767226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4" name="Google Shape;324;p13"/>
          <p:cNvSpPr txBox="1">
            <a:spLocks noGrp="1"/>
          </p:cNvSpPr>
          <p:nvPr>
            <p:ph type="title" idx="5" hasCustomPrompt="1"/>
          </p:nvPr>
        </p:nvSpPr>
        <p:spPr>
          <a:xfrm>
            <a:off x="3177356" y="3470319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5" name="Google Shape;325;p13"/>
          <p:cNvSpPr txBox="1">
            <a:spLocks noGrp="1"/>
          </p:cNvSpPr>
          <p:nvPr>
            <p:ph type="title" idx="6" hasCustomPrompt="1"/>
          </p:nvPr>
        </p:nvSpPr>
        <p:spPr>
          <a:xfrm>
            <a:off x="3177356" y="2334924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6" name="Google Shape;326;p13"/>
          <p:cNvSpPr txBox="1">
            <a:spLocks noGrp="1"/>
          </p:cNvSpPr>
          <p:nvPr>
            <p:ph type="title" idx="7" hasCustomPrompt="1"/>
          </p:nvPr>
        </p:nvSpPr>
        <p:spPr>
          <a:xfrm>
            <a:off x="3177356" y="4038016"/>
            <a:ext cx="734700" cy="4938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20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ExtraBold"/>
              <a:buNone/>
              <a:defRPr sz="3000" b="0">
                <a:latin typeface="Raleway ExtraBold"/>
                <a:ea typeface="Raleway ExtraBold"/>
                <a:cs typeface="Raleway ExtraBold"/>
                <a:sym typeface="Raleway ExtraBold"/>
              </a:defRPr>
            </a:lvl9pPr>
          </a:lstStyle>
          <a:p>
            <a:r>
              <a:t>xx%</a:t>
            </a:r>
          </a:p>
        </p:txBody>
      </p:sp>
      <p:sp>
        <p:nvSpPr>
          <p:cNvPr id="327" name="Google Shape;327;p13"/>
          <p:cNvSpPr txBox="1">
            <a:spLocks noGrp="1"/>
          </p:cNvSpPr>
          <p:nvPr>
            <p:ph type="subTitle" idx="1"/>
          </p:nvPr>
        </p:nvSpPr>
        <p:spPr>
          <a:xfrm>
            <a:off x="4010944" y="1201329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28" name="Google Shape;328;p13"/>
          <p:cNvSpPr txBox="1">
            <a:spLocks noGrp="1"/>
          </p:cNvSpPr>
          <p:nvPr>
            <p:ph type="subTitle" idx="8"/>
          </p:nvPr>
        </p:nvSpPr>
        <p:spPr>
          <a:xfrm>
            <a:off x="4010944" y="1769028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29" name="Google Shape;329;p13"/>
          <p:cNvSpPr txBox="1">
            <a:spLocks noGrp="1"/>
          </p:cNvSpPr>
          <p:nvPr>
            <p:ph type="subTitle" idx="9"/>
          </p:nvPr>
        </p:nvSpPr>
        <p:spPr>
          <a:xfrm>
            <a:off x="4010944" y="2336727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30" name="Google Shape;330;p13"/>
          <p:cNvSpPr txBox="1">
            <a:spLocks noGrp="1"/>
          </p:cNvSpPr>
          <p:nvPr>
            <p:ph type="subTitle" idx="13"/>
          </p:nvPr>
        </p:nvSpPr>
        <p:spPr>
          <a:xfrm>
            <a:off x="4010941" y="2904427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31" name="Google Shape;331;p13"/>
          <p:cNvSpPr txBox="1">
            <a:spLocks noGrp="1"/>
          </p:cNvSpPr>
          <p:nvPr>
            <p:ph type="subTitle" idx="14"/>
          </p:nvPr>
        </p:nvSpPr>
        <p:spPr>
          <a:xfrm>
            <a:off x="4010941" y="3472126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332" name="Google Shape;332;p13"/>
          <p:cNvSpPr txBox="1">
            <a:spLocks noGrp="1"/>
          </p:cNvSpPr>
          <p:nvPr>
            <p:ph type="subTitle" idx="15"/>
          </p:nvPr>
        </p:nvSpPr>
        <p:spPr>
          <a:xfrm>
            <a:off x="4010941" y="4039825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333" name="Google Shape;333;p13"/>
          <p:cNvGrpSpPr/>
          <p:nvPr/>
        </p:nvGrpSpPr>
        <p:grpSpPr>
          <a:xfrm>
            <a:off x="377427" y="204425"/>
            <a:ext cx="8916117" cy="4541546"/>
            <a:chOff x="377427" y="204425"/>
            <a:chExt cx="8916117" cy="4541546"/>
          </a:xfrm>
        </p:grpSpPr>
        <p:grpSp>
          <p:nvGrpSpPr>
            <p:cNvPr id="334" name="Google Shape;334;p13"/>
            <p:cNvGrpSpPr/>
            <p:nvPr/>
          </p:nvGrpSpPr>
          <p:grpSpPr>
            <a:xfrm>
              <a:off x="377427" y="3968227"/>
              <a:ext cx="200266" cy="777744"/>
              <a:chOff x="8153327" y="353177"/>
              <a:chExt cx="200266" cy="777744"/>
            </a:xfrm>
          </p:grpSpPr>
          <p:sp>
            <p:nvSpPr>
              <p:cNvPr id="335" name="Google Shape;335;p13"/>
              <p:cNvSpPr/>
              <p:nvPr/>
            </p:nvSpPr>
            <p:spPr>
              <a:xfrm rot="10800000">
                <a:off x="8153327" y="65592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13"/>
              <p:cNvSpPr/>
              <p:nvPr/>
            </p:nvSpPr>
            <p:spPr>
              <a:xfrm rot="10800000">
                <a:off x="8310477" y="35317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7" name="Google Shape;337;p13"/>
            <p:cNvGrpSpPr/>
            <p:nvPr/>
          </p:nvGrpSpPr>
          <p:grpSpPr>
            <a:xfrm rot="-5400000">
              <a:off x="8807027" y="2115202"/>
              <a:ext cx="206891" cy="766144"/>
              <a:chOff x="8650702" y="1651177"/>
              <a:chExt cx="206891" cy="766144"/>
            </a:xfrm>
          </p:grpSpPr>
          <p:sp>
            <p:nvSpPr>
              <p:cNvPr id="338" name="Google Shape;338;p13"/>
              <p:cNvSpPr/>
              <p:nvPr/>
            </p:nvSpPr>
            <p:spPr>
              <a:xfrm rot="10800000">
                <a:off x="8650702" y="165117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13"/>
              <p:cNvSpPr/>
              <p:nvPr/>
            </p:nvSpPr>
            <p:spPr>
              <a:xfrm rot="10800000">
                <a:off x="8814477" y="194232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0" name="Google Shape;340;p13"/>
            <p:cNvGrpSpPr/>
            <p:nvPr/>
          </p:nvGrpSpPr>
          <p:grpSpPr>
            <a:xfrm>
              <a:off x="7437187" y="204425"/>
              <a:ext cx="862215" cy="240599"/>
              <a:chOff x="6903462" y="1158900"/>
              <a:chExt cx="862215" cy="240599"/>
            </a:xfrm>
          </p:grpSpPr>
          <p:sp>
            <p:nvSpPr>
              <p:cNvPr id="341" name="Google Shape;341;p13"/>
              <p:cNvSpPr/>
              <p:nvPr/>
            </p:nvSpPr>
            <p:spPr>
              <a:xfrm flipH="1">
                <a:off x="6903462" y="1158900"/>
                <a:ext cx="240599" cy="240599"/>
              </a:xfrm>
              <a:custGeom>
                <a:avLst/>
                <a:gdLst/>
                <a:ahLst/>
                <a:cxnLst/>
                <a:rect l="l" t="t" r="r" b="b"/>
                <a:pathLst>
                  <a:path w="1784" h="1784" fill="none" extrusionOk="0">
                    <a:moveTo>
                      <a:pt x="1783" y="906"/>
                    </a:moveTo>
                    <a:cubicBezTo>
                      <a:pt x="1783" y="1392"/>
                      <a:pt x="1392" y="1783"/>
                      <a:pt x="877" y="1783"/>
                    </a:cubicBezTo>
                    <a:cubicBezTo>
                      <a:pt x="392" y="1783"/>
                      <a:pt x="0" y="1392"/>
                      <a:pt x="0" y="906"/>
                    </a:cubicBezTo>
                    <a:cubicBezTo>
                      <a:pt x="0" y="428"/>
                      <a:pt x="392" y="0"/>
                      <a:pt x="877" y="0"/>
                    </a:cubicBezTo>
                    <a:cubicBezTo>
                      <a:pt x="1392" y="0"/>
                      <a:pt x="1783" y="428"/>
                      <a:pt x="1783" y="906"/>
                    </a:cubicBezTo>
                    <a:close/>
                  </a:path>
                </a:pathLst>
              </a:custGeom>
              <a:noFill/>
              <a:ln w="597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13"/>
              <p:cNvSpPr/>
              <p:nvPr/>
            </p:nvSpPr>
            <p:spPr>
              <a:xfrm rot="5400000" flipH="1">
                <a:off x="7506622" y="1041704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3" name="Google Shape;343;p13"/>
          <p:cNvGrpSpPr/>
          <p:nvPr/>
        </p:nvGrpSpPr>
        <p:grpSpPr>
          <a:xfrm>
            <a:off x="-556748" y="-57000"/>
            <a:ext cx="10429656" cy="3378450"/>
            <a:chOff x="-556748" y="-57000"/>
            <a:chExt cx="10429656" cy="3378450"/>
          </a:xfrm>
        </p:grpSpPr>
        <p:grpSp>
          <p:nvGrpSpPr>
            <p:cNvPr id="344" name="Google Shape;344;p13"/>
            <p:cNvGrpSpPr/>
            <p:nvPr/>
          </p:nvGrpSpPr>
          <p:grpSpPr>
            <a:xfrm flipH="1">
              <a:off x="8221607" y="1714746"/>
              <a:ext cx="493321" cy="357312"/>
              <a:chOff x="1722354" y="229144"/>
              <a:chExt cx="1748744" cy="1266614"/>
            </a:xfrm>
          </p:grpSpPr>
          <p:sp>
            <p:nvSpPr>
              <p:cNvPr id="345" name="Google Shape;345;p1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1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47" name="Google Shape;347;p13"/>
            <p:cNvSpPr/>
            <p:nvPr/>
          </p:nvSpPr>
          <p:spPr>
            <a:xfrm>
              <a:off x="8221600" y="-57000"/>
              <a:ext cx="1027600" cy="3378450"/>
            </a:xfrm>
            <a:custGeom>
              <a:avLst/>
              <a:gdLst/>
              <a:ahLst/>
              <a:cxnLst/>
              <a:rect l="l" t="t" r="r" b="b"/>
              <a:pathLst>
                <a:path w="41104" h="135138" extrusionOk="0">
                  <a:moveTo>
                    <a:pt x="41104" y="135138"/>
                  </a:moveTo>
                  <a:lnTo>
                    <a:pt x="0" y="111407"/>
                  </a:lnTo>
                  <a:lnTo>
                    <a:pt x="0" y="57500"/>
                  </a:lnTo>
                  <a:lnTo>
                    <a:pt x="12424" y="45076"/>
                  </a:lnTo>
                  <a:lnTo>
                    <a:pt x="12424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cs-CZ"/>
            </a:p>
          </p:txBody>
        </p:sp>
        <p:grpSp>
          <p:nvGrpSpPr>
            <p:cNvPr id="348" name="Google Shape;348;p13"/>
            <p:cNvGrpSpPr/>
            <p:nvPr/>
          </p:nvGrpSpPr>
          <p:grpSpPr>
            <a:xfrm>
              <a:off x="8527396" y="539490"/>
              <a:ext cx="1345511" cy="273510"/>
              <a:chOff x="-6675" y="2881558"/>
              <a:chExt cx="9140700" cy="2059567"/>
            </a:xfrm>
          </p:grpSpPr>
          <p:cxnSp>
            <p:nvCxnSpPr>
              <p:cNvPr id="349" name="Google Shape;349;p1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0" name="Google Shape;350;p1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1" name="Google Shape;351;p1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" name="Google Shape;352;p1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1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54" name="Google Shape;354;p13"/>
            <p:cNvGrpSpPr/>
            <p:nvPr/>
          </p:nvGrpSpPr>
          <p:grpSpPr>
            <a:xfrm rot="10800000">
              <a:off x="-556748" y="2551975"/>
              <a:ext cx="1029243" cy="273510"/>
              <a:chOff x="-6675" y="2881558"/>
              <a:chExt cx="9140700" cy="2059567"/>
            </a:xfrm>
          </p:grpSpPr>
          <p:cxnSp>
            <p:nvCxnSpPr>
              <p:cNvPr id="355" name="Google Shape;355;p1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6" name="Google Shape;356;p1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7" name="Google Shape;357;p1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8" name="Google Shape;358;p1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9" name="Google Shape;359;p1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360" name="Google Shape;360;p13"/>
          <p:cNvGrpSpPr/>
          <p:nvPr/>
        </p:nvGrpSpPr>
        <p:grpSpPr>
          <a:xfrm>
            <a:off x="-160350" y="1017736"/>
            <a:ext cx="9034618" cy="1344543"/>
            <a:chOff x="-160350" y="1017736"/>
            <a:chExt cx="9034618" cy="1344543"/>
          </a:xfrm>
        </p:grpSpPr>
        <p:sp>
          <p:nvSpPr>
            <p:cNvPr id="361" name="Google Shape;361;p13"/>
            <p:cNvSpPr/>
            <p:nvPr/>
          </p:nvSpPr>
          <p:spPr>
            <a:xfrm rot="10800000">
              <a:off x="8834212" y="10177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3"/>
            <p:cNvSpPr/>
            <p:nvPr/>
          </p:nvSpPr>
          <p:spPr>
            <a:xfrm rot="5400000">
              <a:off x="40062" y="212181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13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2" name="Google Shape;402;p16"/>
          <p:cNvSpPr txBox="1">
            <a:spLocks noGrp="1"/>
          </p:cNvSpPr>
          <p:nvPr>
            <p:ph type="subTitle" idx="1"/>
          </p:nvPr>
        </p:nvSpPr>
        <p:spPr>
          <a:xfrm>
            <a:off x="1090025" y="2438273"/>
            <a:ext cx="2260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3" name="Google Shape;403;p16"/>
          <p:cNvSpPr txBox="1">
            <a:spLocks noGrp="1"/>
          </p:cNvSpPr>
          <p:nvPr>
            <p:ph type="subTitle" idx="2"/>
          </p:nvPr>
        </p:nvSpPr>
        <p:spPr>
          <a:xfrm>
            <a:off x="3501725" y="2438273"/>
            <a:ext cx="2260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4" name="Google Shape;404;p16"/>
          <p:cNvSpPr txBox="1">
            <a:spLocks noGrp="1"/>
          </p:cNvSpPr>
          <p:nvPr>
            <p:ph type="subTitle" idx="3"/>
          </p:nvPr>
        </p:nvSpPr>
        <p:spPr>
          <a:xfrm>
            <a:off x="5913431" y="2438273"/>
            <a:ext cx="2260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05" name="Google Shape;405;p16"/>
          <p:cNvSpPr txBox="1">
            <a:spLocks noGrp="1"/>
          </p:cNvSpPr>
          <p:nvPr>
            <p:ph type="subTitle" idx="4"/>
          </p:nvPr>
        </p:nvSpPr>
        <p:spPr>
          <a:xfrm>
            <a:off x="1090025" y="2029925"/>
            <a:ext cx="22602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06" name="Google Shape;406;p16"/>
          <p:cNvSpPr txBox="1">
            <a:spLocks noGrp="1"/>
          </p:cNvSpPr>
          <p:nvPr>
            <p:ph type="subTitle" idx="5"/>
          </p:nvPr>
        </p:nvSpPr>
        <p:spPr>
          <a:xfrm>
            <a:off x="3501728" y="2029925"/>
            <a:ext cx="22602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07" name="Google Shape;407;p16"/>
          <p:cNvSpPr txBox="1">
            <a:spLocks noGrp="1"/>
          </p:cNvSpPr>
          <p:nvPr>
            <p:ph type="subTitle" idx="6"/>
          </p:nvPr>
        </p:nvSpPr>
        <p:spPr>
          <a:xfrm>
            <a:off x="5913432" y="2029925"/>
            <a:ext cx="22602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408" name="Google Shape;408;p16"/>
          <p:cNvGrpSpPr/>
          <p:nvPr/>
        </p:nvGrpSpPr>
        <p:grpSpPr>
          <a:xfrm>
            <a:off x="188277" y="445029"/>
            <a:ext cx="8669349" cy="4596267"/>
            <a:chOff x="188277" y="445029"/>
            <a:chExt cx="8669349" cy="4596267"/>
          </a:xfrm>
        </p:grpSpPr>
        <p:sp>
          <p:nvSpPr>
            <p:cNvPr id="409" name="Google Shape;409;p16"/>
            <p:cNvSpPr/>
            <p:nvPr/>
          </p:nvSpPr>
          <p:spPr>
            <a:xfrm rot="10800000">
              <a:off x="8615635" y="6844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6"/>
            <p:cNvSpPr/>
            <p:nvPr/>
          </p:nvSpPr>
          <p:spPr>
            <a:xfrm rot="10800000">
              <a:off x="8814510" y="4450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1" name="Google Shape;411;p16"/>
            <p:cNvGrpSpPr/>
            <p:nvPr/>
          </p:nvGrpSpPr>
          <p:grpSpPr>
            <a:xfrm>
              <a:off x="188277" y="4275152"/>
              <a:ext cx="206891" cy="766144"/>
              <a:chOff x="8650702" y="3525402"/>
              <a:chExt cx="206891" cy="766144"/>
            </a:xfrm>
          </p:grpSpPr>
          <p:sp>
            <p:nvSpPr>
              <p:cNvPr id="412" name="Google Shape;412;p16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16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14" name="Google Shape;414;p16"/>
          <p:cNvGrpSpPr/>
          <p:nvPr/>
        </p:nvGrpSpPr>
        <p:grpSpPr>
          <a:xfrm>
            <a:off x="478250" y="1380581"/>
            <a:ext cx="8298985" cy="1930684"/>
            <a:chOff x="478250" y="1380581"/>
            <a:chExt cx="8298985" cy="1930684"/>
          </a:xfrm>
        </p:grpSpPr>
        <p:sp>
          <p:nvSpPr>
            <p:cNvPr id="415" name="Google Shape;415;p16"/>
            <p:cNvSpPr/>
            <p:nvPr/>
          </p:nvSpPr>
          <p:spPr>
            <a:xfrm rot="10800000">
              <a:off x="8737179" y="138058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6"/>
            <p:cNvSpPr/>
            <p:nvPr/>
          </p:nvSpPr>
          <p:spPr>
            <a:xfrm rot="10800000">
              <a:off x="478250" y="287038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16"/>
          <p:cNvGrpSpPr/>
          <p:nvPr/>
        </p:nvGrpSpPr>
        <p:grpSpPr>
          <a:xfrm>
            <a:off x="260198" y="-534009"/>
            <a:ext cx="8742927" cy="5946659"/>
            <a:chOff x="260198" y="-534009"/>
            <a:chExt cx="8742927" cy="5946659"/>
          </a:xfrm>
        </p:grpSpPr>
        <p:grpSp>
          <p:nvGrpSpPr>
            <p:cNvPr id="418" name="Google Shape;418;p16"/>
            <p:cNvGrpSpPr/>
            <p:nvPr/>
          </p:nvGrpSpPr>
          <p:grpSpPr>
            <a:xfrm rot="5400000" flipH="1">
              <a:off x="7247712" y="-188135"/>
              <a:ext cx="965258" cy="273510"/>
              <a:chOff x="-6675" y="2881558"/>
              <a:chExt cx="9140700" cy="2059567"/>
            </a:xfrm>
          </p:grpSpPr>
          <p:cxnSp>
            <p:nvCxnSpPr>
              <p:cNvPr id="419" name="Google Shape;419;p16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0" name="Google Shape;420;p16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1" name="Google Shape;421;p16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2" name="Google Shape;422;p16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23" name="Google Shape;423;p16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24" name="Google Shape;424;p16"/>
            <p:cNvSpPr/>
            <p:nvPr/>
          </p:nvSpPr>
          <p:spPr>
            <a:xfrm>
              <a:off x="5746750" y="-57000"/>
              <a:ext cx="3256375" cy="488250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cs-CZ"/>
            </a:p>
          </p:txBody>
        </p:sp>
        <p:grpSp>
          <p:nvGrpSpPr>
            <p:cNvPr id="425" name="Google Shape;425;p16"/>
            <p:cNvGrpSpPr/>
            <p:nvPr/>
          </p:nvGrpSpPr>
          <p:grpSpPr>
            <a:xfrm>
              <a:off x="260198" y="3089575"/>
              <a:ext cx="493321" cy="2323075"/>
              <a:chOff x="260198" y="3089575"/>
              <a:chExt cx="493321" cy="2323075"/>
            </a:xfrm>
          </p:grpSpPr>
          <p:grpSp>
            <p:nvGrpSpPr>
              <p:cNvPr id="426" name="Google Shape;426;p16"/>
              <p:cNvGrpSpPr/>
              <p:nvPr/>
            </p:nvGrpSpPr>
            <p:grpSpPr>
              <a:xfrm rot="10800000">
                <a:off x="260198" y="3645746"/>
                <a:ext cx="493321" cy="357312"/>
                <a:chOff x="1722354" y="229144"/>
                <a:chExt cx="1748744" cy="1266614"/>
              </a:xfrm>
            </p:grpSpPr>
            <p:sp>
              <p:nvSpPr>
                <p:cNvPr id="427" name="Google Shape;427;p16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2777" fill="none" extrusionOk="0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8" name="Google Shape;428;p16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29" name="Google Shape;429;p16"/>
              <p:cNvSpPr/>
              <p:nvPr/>
            </p:nvSpPr>
            <p:spPr>
              <a:xfrm>
                <a:off x="260200" y="3089575"/>
                <a:ext cx="476150" cy="2323075"/>
              </a:xfrm>
              <a:custGeom>
                <a:avLst/>
                <a:gdLst/>
                <a:ahLst/>
                <a:cxnLst/>
                <a:rect l="l" t="t" r="r" b="b"/>
                <a:pathLst>
                  <a:path w="19046" h="92923" extrusionOk="0">
                    <a:moveTo>
                      <a:pt x="0" y="0"/>
                    </a:moveTo>
                    <a:lnTo>
                      <a:pt x="0" y="36635"/>
                    </a:lnTo>
                    <a:lnTo>
                      <a:pt x="19046" y="55681"/>
                    </a:lnTo>
                    <a:lnTo>
                      <a:pt x="19046" y="92923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cs-CZ"/>
              </a:p>
            </p:txBody>
          </p:sp>
        </p:grpSp>
      </p:grpSp>
      <p:sp>
        <p:nvSpPr>
          <p:cNvPr id="430" name="Google Shape;430;p16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33" name="Google Shape;433;p17"/>
          <p:cNvSpPr txBox="1">
            <a:spLocks noGrp="1"/>
          </p:cNvSpPr>
          <p:nvPr>
            <p:ph type="subTitle" idx="1"/>
          </p:nvPr>
        </p:nvSpPr>
        <p:spPr>
          <a:xfrm>
            <a:off x="1253224" y="17701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17"/>
          <p:cNvSpPr txBox="1">
            <a:spLocks noGrp="1"/>
          </p:cNvSpPr>
          <p:nvPr>
            <p:ph type="subTitle" idx="2"/>
          </p:nvPr>
        </p:nvSpPr>
        <p:spPr>
          <a:xfrm>
            <a:off x="5079776" y="17701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17"/>
          <p:cNvSpPr txBox="1">
            <a:spLocks noGrp="1"/>
          </p:cNvSpPr>
          <p:nvPr>
            <p:ph type="subTitle" idx="3"/>
          </p:nvPr>
        </p:nvSpPr>
        <p:spPr>
          <a:xfrm>
            <a:off x="1253224" y="32817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6" name="Google Shape;436;p17"/>
          <p:cNvSpPr txBox="1">
            <a:spLocks noGrp="1"/>
          </p:cNvSpPr>
          <p:nvPr>
            <p:ph type="subTitle" idx="4"/>
          </p:nvPr>
        </p:nvSpPr>
        <p:spPr>
          <a:xfrm>
            <a:off x="5079776" y="32817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37" name="Google Shape;437;p17"/>
          <p:cNvSpPr txBox="1">
            <a:spLocks noGrp="1"/>
          </p:cNvSpPr>
          <p:nvPr>
            <p:ph type="subTitle" idx="5"/>
          </p:nvPr>
        </p:nvSpPr>
        <p:spPr>
          <a:xfrm>
            <a:off x="1253225" y="1316050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38" name="Google Shape;438;p17"/>
          <p:cNvSpPr txBox="1">
            <a:spLocks noGrp="1"/>
          </p:cNvSpPr>
          <p:nvPr>
            <p:ph type="subTitle" idx="6"/>
          </p:nvPr>
        </p:nvSpPr>
        <p:spPr>
          <a:xfrm>
            <a:off x="1253225" y="2827725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39" name="Google Shape;439;p17"/>
          <p:cNvSpPr txBox="1">
            <a:spLocks noGrp="1"/>
          </p:cNvSpPr>
          <p:nvPr>
            <p:ph type="subTitle" idx="7"/>
          </p:nvPr>
        </p:nvSpPr>
        <p:spPr>
          <a:xfrm>
            <a:off x="5079750" y="1316050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440" name="Google Shape;440;p17"/>
          <p:cNvSpPr txBox="1">
            <a:spLocks noGrp="1"/>
          </p:cNvSpPr>
          <p:nvPr>
            <p:ph type="subTitle" idx="8"/>
          </p:nvPr>
        </p:nvSpPr>
        <p:spPr>
          <a:xfrm>
            <a:off x="5079750" y="2827725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441" name="Google Shape;441;p17"/>
          <p:cNvGrpSpPr/>
          <p:nvPr/>
        </p:nvGrpSpPr>
        <p:grpSpPr>
          <a:xfrm>
            <a:off x="487075" y="3743425"/>
            <a:ext cx="8733034" cy="1098995"/>
            <a:chOff x="487075" y="3743425"/>
            <a:chExt cx="8733034" cy="1098995"/>
          </a:xfrm>
        </p:grpSpPr>
        <p:sp>
          <p:nvSpPr>
            <p:cNvPr id="442" name="Google Shape;442;p17"/>
            <p:cNvSpPr/>
            <p:nvPr/>
          </p:nvSpPr>
          <p:spPr>
            <a:xfrm rot="5400000">
              <a:off x="8961054" y="3726360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7"/>
            <p:cNvSpPr/>
            <p:nvPr/>
          </p:nvSpPr>
          <p:spPr>
            <a:xfrm rot="5400000">
              <a:off x="8721654" y="3527485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4" name="Google Shape;444;p17"/>
            <p:cNvGrpSpPr/>
            <p:nvPr/>
          </p:nvGrpSpPr>
          <p:grpSpPr>
            <a:xfrm rot="5400000">
              <a:off x="766702" y="4355902"/>
              <a:ext cx="206891" cy="766144"/>
              <a:chOff x="8650702" y="3525402"/>
              <a:chExt cx="206891" cy="766144"/>
            </a:xfrm>
          </p:grpSpPr>
          <p:sp>
            <p:nvSpPr>
              <p:cNvPr id="445" name="Google Shape;445;p17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17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47" name="Google Shape;447;p17"/>
          <p:cNvGrpSpPr/>
          <p:nvPr/>
        </p:nvGrpSpPr>
        <p:grpSpPr>
          <a:xfrm>
            <a:off x="197650" y="1003129"/>
            <a:ext cx="8689509" cy="2910487"/>
            <a:chOff x="197650" y="1003129"/>
            <a:chExt cx="8689509" cy="2910487"/>
          </a:xfrm>
        </p:grpSpPr>
        <p:sp>
          <p:nvSpPr>
            <p:cNvPr id="448" name="Google Shape;448;p17"/>
            <p:cNvSpPr/>
            <p:nvPr/>
          </p:nvSpPr>
          <p:spPr>
            <a:xfrm>
              <a:off x="8847104" y="1003129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7"/>
            <p:cNvSpPr/>
            <p:nvPr/>
          </p:nvSpPr>
          <p:spPr>
            <a:xfrm rot="10800000">
              <a:off x="197650" y="34727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0" name="Google Shape;450;p17"/>
          <p:cNvGrpSpPr/>
          <p:nvPr/>
        </p:nvGrpSpPr>
        <p:grpSpPr>
          <a:xfrm>
            <a:off x="-30950" y="-166792"/>
            <a:ext cx="9501942" cy="5231667"/>
            <a:chOff x="-30950" y="-166792"/>
            <a:chExt cx="9501942" cy="5231667"/>
          </a:xfrm>
        </p:grpSpPr>
        <p:grpSp>
          <p:nvGrpSpPr>
            <p:cNvPr id="451" name="Google Shape;451;p17"/>
            <p:cNvGrpSpPr/>
            <p:nvPr/>
          </p:nvGrpSpPr>
          <p:grpSpPr>
            <a:xfrm rot="-5400000">
              <a:off x="8362773" y="2998996"/>
              <a:ext cx="493321" cy="357312"/>
              <a:chOff x="1722354" y="229144"/>
              <a:chExt cx="1748744" cy="1266614"/>
            </a:xfrm>
          </p:grpSpPr>
          <p:sp>
            <p:nvSpPr>
              <p:cNvPr id="452" name="Google Shape;452;p1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1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54" name="Google Shape;454;p17"/>
            <p:cNvGrpSpPr/>
            <p:nvPr/>
          </p:nvGrpSpPr>
          <p:grpSpPr>
            <a:xfrm rot="10800000" flipH="1">
              <a:off x="8505734" y="1680044"/>
              <a:ext cx="965258" cy="273510"/>
              <a:chOff x="-6675" y="2881558"/>
              <a:chExt cx="9140700" cy="2059567"/>
            </a:xfrm>
          </p:grpSpPr>
          <p:cxnSp>
            <p:nvCxnSpPr>
              <p:cNvPr id="455" name="Google Shape;455;p17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6" name="Google Shape;456;p17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7" name="Google Shape;457;p17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8" name="Google Shape;458;p17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9" name="Google Shape;459;p17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60" name="Google Shape;460;p17"/>
            <p:cNvSpPr/>
            <p:nvPr/>
          </p:nvSpPr>
          <p:spPr>
            <a:xfrm rot="5400000">
              <a:off x="7121670" y="1217270"/>
              <a:ext cx="3256375" cy="488250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cs-CZ"/>
            </a:p>
          </p:txBody>
        </p:sp>
        <p:sp>
          <p:nvSpPr>
            <p:cNvPr id="461" name="Google Shape;461;p17"/>
            <p:cNvSpPr/>
            <p:nvPr/>
          </p:nvSpPr>
          <p:spPr>
            <a:xfrm>
              <a:off x="-30950" y="2650075"/>
              <a:ext cx="581550" cy="2414800"/>
            </a:xfrm>
            <a:custGeom>
              <a:avLst/>
              <a:gdLst/>
              <a:ahLst/>
              <a:cxnLst/>
              <a:rect l="l" t="t" r="r" b="b"/>
              <a:pathLst>
                <a:path w="23262" h="96592" extrusionOk="0">
                  <a:moveTo>
                    <a:pt x="0" y="0"/>
                  </a:moveTo>
                  <a:lnTo>
                    <a:pt x="18318" y="18318"/>
                  </a:lnTo>
                  <a:lnTo>
                    <a:pt x="18318" y="58471"/>
                  </a:lnTo>
                  <a:lnTo>
                    <a:pt x="10373" y="66417"/>
                  </a:lnTo>
                  <a:lnTo>
                    <a:pt x="10373" y="83703"/>
                  </a:lnTo>
                  <a:lnTo>
                    <a:pt x="23262" y="96592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cs-CZ"/>
            </a:p>
          </p:txBody>
        </p:sp>
      </p:grpSp>
      <p:sp>
        <p:nvSpPr>
          <p:cNvPr id="462" name="Google Shape;462;p17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23"/>
          <p:cNvGrpSpPr/>
          <p:nvPr/>
        </p:nvGrpSpPr>
        <p:grpSpPr>
          <a:xfrm>
            <a:off x="247028" y="2099252"/>
            <a:ext cx="8667366" cy="1707744"/>
            <a:chOff x="247028" y="2099252"/>
            <a:chExt cx="8667366" cy="1707744"/>
          </a:xfrm>
        </p:grpSpPr>
        <p:sp>
          <p:nvSpPr>
            <p:cNvPr id="605" name="Google Shape;605;p23"/>
            <p:cNvSpPr/>
            <p:nvPr/>
          </p:nvSpPr>
          <p:spPr>
            <a:xfrm rot="10800000" flipH="1">
              <a:off x="410803" y="2099252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3"/>
            <p:cNvSpPr/>
            <p:nvPr/>
          </p:nvSpPr>
          <p:spPr>
            <a:xfrm rot="10800000" flipH="1">
              <a:off x="247028" y="2390402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7" name="Google Shape;607;p23"/>
            <p:cNvGrpSpPr/>
            <p:nvPr/>
          </p:nvGrpSpPr>
          <p:grpSpPr>
            <a:xfrm flipH="1">
              <a:off x="8707503" y="3040852"/>
              <a:ext cx="206891" cy="766144"/>
              <a:chOff x="8650702" y="3525402"/>
              <a:chExt cx="206891" cy="766144"/>
            </a:xfrm>
          </p:grpSpPr>
          <p:sp>
            <p:nvSpPr>
              <p:cNvPr id="608" name="Google Shape;608;p23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3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0" name="Google Shape;610;p23"/>
          <p:cNvGrpSpPr/>
          <p:nvPr/>
        </p:nvGrpSpPr>
        <p:grpSpPr>
          <a:xfrm>
            <a:off x="-796767" y="-1090158"/>
            <a:ext cx="11445399" cy="6549695"/>
            <a:chOff x="-796767" y="-1090158"/>
            <a:chExt cx="11445399" cy="6549695"/>
          </a:xfrm>
        </p:grpSpPr>
        <p:sp>
          <p:nvSpPr>
            <p:cNvPr id="611" name="Google Shape;611;p23"/>
            <p:cNvSpPr/>
            <p:nvPr/>
          </p:nvSpPr>
          <p:spPr>
            <a:xfrm rot="5400000" flipH="1">
              <a:off x="-365574" y="-1521350"/>
              <a:ext cx="1470082" cy="2332467"/>
            </a:xfrm>
            <a:custGeom>
              <a:avLst/>
              <a:gdLst/>
              <a:ahLst/>
              <a:cxnLst/>
              <a:rect l="l" t="t" r="r" b="b"/>
              <a:pathLst>
                <a:path w="83338" h="132226" extrusionOk="0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12" name="Google Shape;612;p23"/>
            <p:cNvGrpSpPr/>
            <p:nvPr/>
          </p:nvGrpSpPr>
          <p:grpSpPr>
            <a:xfrm rot="10800000">
              <a:off x="11" y="108546"/>
              <a:ext cx="493321" cy="357312"/>
              <a:chOff x="1722354" y="229144"/>
              <a:chExt cx="1748744" cy="1266614"/>
            </a:xfrm>
          </p:grpSpPr>
          <p:sp>
            <p:nvSpPr>
              <p:cNvPr id="613" name="Google Shape;613;p2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5" name="Google Shape;615;p23"/>
            <p:cNvSpPr/>
            <p:nvPr/>
          </p:nvSpPr>
          <p:spPr>
            <a:xfrm rot="-5400000" flipH="1">
              <a:off x="8788045" y="3598950"/>
              <a:ext cx="870400" cy="2850775"/>
            </a:xfrm>
            <a:custGeom>
              <a:avLst/>
              <a:gdLst/>
              <a:ahLst/>
              <a:cxnLst/>
              <a:rect l="l" t="t" r="r" b="b"/>
              <a:pathLst>
                <a:path w="34816" h="114031" extrusionOk="0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16" name="Google Shape;616;p23"/>
            <p:cNvGrpSpPr/>
            <p:nvPr/>
          </p:nvGrpSpPr>
          <p:grpSpPr>
            <a:xfrm rot="-5400000" flipH="1">
              <a:off x="8489086" y="4163846"/>
              <a:ext cx="493321" cy="357312"/>
              <a:chOff x="1722354" y="229144"/>
              <a:chExt cx="1748744" cy="1266614"/>
            </a:xfrm>
          </p:grpSpPr>
          <p:sp>
            <p:nvSpPr>
              <p:cNvPr id="617" name="Google Shape;617;p2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9" name="Google Shape;619;p23"/>
            <p:cNvGrpSpPr/>
            <p:nvPr/>
          </p:nvGrpSpPr>
          <p:grpSpPr>
            <a:xfrm rot="5400000" flipH="1">
              <a:off x="765337" y="-239460"/>
              <a:ext cx="965258" cy="273510"/>
              <a:chOff x="-6675" y="2881558"/>
              <a:chExt cx="9140700" cy="2059567"/>
            </a:xfrm>
          </p:grpSpPr>
          <p:cxnSp>
            <p:nvCxnSpPr>
              <p:cNvPr id="620" name="Google Shape;620;p2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1" name="Google Shape;621;p2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2" name="Google Shape;622;p2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3" name="Google Shape;623;p2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4" name="Google Shape;624;p2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25" name="Google Shape;625;p23"/>
          <p:cNvGrpSpPr/>
          <p:nvPr/>
        </p:nvGrpSpPr>
        <p:grpSpPr>
          <a:xfrm>
            <a:off x="248565" y="1658361"/>
            <a:ext cx="8665831" cy="946305"/>
            <a:chOff x="248565" y="1658361"/>
            <a:chExt cx="8665831" cy="946305"/>
          </a:xfrm>
        </p:grpSpPr>
        <p:sp>
          <p:nvSpPr>
            <p:cNvPr id="626" name="Google Shape;626;p23"/>
            <p:cNvSpPr/>
            <p:nvPr/>
          </p:nvSpPr>
          <p:spPr>
            <a:xfrm rot="10800000" flipH="1">
              <a:off x="248565" y="16583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 flipH="1">
              <a:off x="8874340" y="216378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8" name="Google Shape;628;p23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24"/>
          <p:cNvGrpSpPr/>
          <p:nvPr/>
        </p:nvGrpSpPr>
        <p:grpSpPr>
          <a:xfrm>
            <a:off x="248752" y="491529"/>
            <a:ext cx="8669349" cy="4596267"/>
            <a:chOff x="188277" y="445029"/>
            <a:chExt cx="8669349" cy="4596267"/>
          </a:xfrm>
        </p:grpSpPr>
        <p:sp>
          <p:nvSpPr>
            <p:cNvPr id="631" name="Google Shape;631;p24"/>
            <p:cNvSpPr/>
            <p:nvPr/>
          </p:nvSpPr>
          <p:spPr>
            <a:xfrm rot="10800000">
              <a:off x="8615635" y="6844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4"/>
            <p:cNvSpPr/>
            <p:nvPr/>
          </p:nvSpPr>
          <p:spPr>
            <a:xfrm rot="10800000">
              <a:off x="8814510" y="4450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3" name="Google Shape;633;p24"/>
            <p:cNvGrpSpPr/>
            <p:nvPr/>
          </p:nvGrpSpPr>
          <p:grpSpPr>
            <a:xfrm>
              <a:off x="188277" y="4275152"/>
              <a:ext cx="206891" cy="766144"/>
              <a:chOff x="8650702" y="3525402"/>
              <a:chExt cx="206891" cy="766144"/>
            </a:xfrm>
          </p:grpSpPr>
          <p:sp>
            <p:nvSpPr>
              <p:cNvPr id="634" name="Google Shape;634;p24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4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6" name="Google Shape;636;p24"/>
          <p:cNvGrpSpPr/>
          <p:nvPr/>
        </p:nvGrpSpPr>
        <p:grpSpPr>
          <a:xfrm>
            <a:off x="315625" y="1279781"/>
            <a:ext cx="8602485" cy="1562434"/>
            <a:chOff x="174750" y="1380581"/>
            <a:chExt cx="8602485" cy="1562434"/>
          </a:xfrm>
        </p:grpSpPr>
        <p:sp>
          <p:nvSpPr>
            <p:cNvPr id="637" name="Google Shape;637;p24"/>
            <p:cNvSpPr/>
            <p:nvPr/>
          </p:nvSpPr>
          <p:spPr>
            <a:xfrm rot="10800000">
              <a:off x="8737179" y="138058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 rot="10800000">
              <a:off x="174750" y="25021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24"/>
          <p:cNvGrpSpPr/>
          <p:nvPr/>
        </p:nvGrpSpPr>
        <p:grpSpPr>
          <a:xfrm>
            <a:off x="355673" y="-567309"/>
            <a:ext cx="8751502" cy="5946659"/>
            <a:chOff x="251623" y="-534009"/>
            <a:chExt cx="8751502" cy="5946659"/>
          </a:xfrm>
        </p:grpSpPr>
        <p:grpSp>
          <p:nvGrpSpPr>
            <p:cNvPr id="640" name="Google Shape;640;p24"/>
            <p:cNvGrpSpPr/>
            <p:nvPr/>
          </p:nvGrpSpPr>
          <p:grpSpPr>
            <a:xfrm rot="10800000">
              <a:off x="251623" y="3645746"/>
              <a:ext cx="493321" cy="357312"/>
              <a:chOff x="1722354" y="229144"/>
              <a:chExt cx="1748744" cy="1266614"/>
            </a:xfrm>
          </p:grpSpPr>
          <p:sp>
            <p:nvSpPr>
              <p:cNvPr id="641" name="Google Shape;641;p2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3" name="Google Shape;643;p24"/>
            <p:cNvGrpSpPr/>
            <p:nvPr/>
          </p:nvGrpSpPr>
          <p:grpSpPr>
            <a:xfrm rot="5400000" flipH="1">
              <a:off x="7247712" y="-188135"/>
              <a:ext cx="965258" cy="273510"/>
              <a:chOff x="-6675" y="2881558"/>
              <a:chExt cx="9140700" cy="2059567"/>
            </a:xfrm>
          </p:grpSpPr>
          <p:cxnSp>
            <p:nvCxnSpPr>
              <p:cNvPr id="644" name="Google Shape;644;p2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5" name="Google Shape;645;p2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6" name="Google Shape;646;p2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7" name="Google Shape;647;p2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8" name="Google Shape;648;p2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49" name="Google Shape;649;p24"/>
            <p:cNvSpPr/>
            <p:nvPr/>
          </p:nvSpPr>
          <p:spPr>
            <a:xfrm>
              <a:off x="5746750" y="-57000"/>
              <a:ext cx="3256375" cy="488250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50" name="Google Shape;650;p24"/>
            <p:cNvSpPr/>
            <p:nvPr/>
          </p:nvSpPr>
          <p:spPr>
            <a:xfrm>
              <a:off x="260200" y="3089575"/>
              <a:ext cx="476150" cy="2323075"/>
            </a:xfrm>
            <a:custGeom>
              <a:avLst/>
              <a:gdLst/>
              <a:ahLst/>
              <a:cxnLst/>
              <a:rect l="l" t="t" r="r" b="b"/>
              <a:pathLst>
                <a:path w="19046" h="92923" extrusionOk="0">
                  <a:moveTo>
                    <a:pt x="0" y="0"/>
                  </a:moveTo>
                  <a:lnTo>
                    <a:pt x="0" y="36635"/>
                  </a:lnTo>
                  <a:lnTo>
                    <a:pt x="19046" y="55681"/>
                  </a:lnTo>
                  <a:lnTo>
                    <a:pt x="19046" y="92923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51" name="Google Shape;651;p24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"/>
          <p:cNvSpPr txBox="1">
            <a:spLocks noGrp="1"/>
          </p:cNvSpPr>
          <p:nvPr>
            <p:ph type="body" idx="1"/>
          </p:nvPr>
        </p:nvSpPr>
        <p:spPr>
          <a:xfrm>
            <a:off x="720000" y="1056776"/>
            <a:ext cx="7704000" cy="4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grpSp>
        <p:nvGrpSpPr>
          <p:cNvPr id="48" name="Google Shape;48;p4"/>
          <p:cNvGrpSpPr/>
          <p:nvPr/>
        </p:nvGrpSpPr>
        <p:grpSpPr>
          <a:xfrm>
            <a:off x="188277" y="1651177"/>
            <a:ext cx="8669316" cy="2098194"/>
            <a:chOff x="188277" y="1651177"/>
            <a:chExt cx="8669316" cy="2098194"/>
          </a:xfrm>
        </p:grpSpPr>
        <p:sp>
          <p:nvSpPr>
            <p:cNvPr id="49" name="Google Shape;49;p4"/>
            <p:cNvSpPr/>
            <p:nvPr/>
          </p:nvSpPr>
          <p:spPr>
            <a:xfrm rot="10800000">
              <a:off x="8650702" y="1651177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 rot="10800000">
              <a:off x="8814477" y="1942327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" name="Google Shape;51;p4"/>
            <p:cNvGrpSpPr/>
            <p:nvPr/>
          </p:nvGrpSpPr>
          <p:grpSpPr>
            <a:xfrm>
              <a:off x="188277" y="2983227"/>
              <a:ext cx="206891" cy="766144"/>
              <a:chOff x="8650702" y="3525402"/>
              <a:chExt cx="206891" cy="766144"/>
            </a:xfrm>
          </p:grpSpPr>
          <p:sp>
            <p:nvSpPr>
              <p:cNvPr id="52" name="Google Shape;52;p4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4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4" name="Google Shape;54;p4"/>
          <p:cNvGrpSpPr/>
          <p:nvPr/>
        </p:nvGrpSpPr>
        <p:grpSpPr>
          <a:xfrm>
            <a:off x="-1181862" y="-331600"/>
            <a:ext cx="11020270" cy="5673388"/>
            <a:chOff x="-1181862" y="-331600"/>
            <a:chExt cx="11020270" cy="5673388"/>
          </a:xfrm>
        </p:grpSpPr>
        <p:grpSp>
          <p:nvGrpSpPr>
            <p:cNvPr id="55" name="Google Shape;55;p4"/>
            <p:cNvGrpSpPr/>
            <p:nvPr/>
          </p:nvGrpSpPr>
          <p:grpSpPr>
            <a:xfrm>
              <a:off x="8873150" y="1130915"/>
              <a:ext cx="965258" cy="273510"/>
              <a:chOff x="-6675" y="2881558"/>
              <a:chExt cx="9140700" cy="2059567"/>
            </a:xfrm>
          </p:grpSpPr>
          <p:cxnSp>
            <p:nvCxnSpPr>
              <p:cNvPr id="56" name="Google Shape;56;p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7" name="Google Shape;57;p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8" name="Google Shape;58;p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9" name="Google Shape;59;p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0" name="Google Shape;60;p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1" name="Google Shape;61;p4"/>
            <p:cNvSpPr/>
            <p:nvPr/>
          </p:nvSpPr>
          <p:spPr>
            <a:xfrm>
              <a:off x="8095400" y="-331600"/>
              <a:ext cx="1470082" cy="2332467"/>
            </a:xfrm>
            <a:custGeom>
              <a:avLst/>
              <a:gdLst/>
              <a:ahLst/>
              <a:cxnLst/>
              <a:rect l="l" t="t" r="r" b="b"/>
              <a:pathLst>
                <a:path w="83338" h="132226" extrusionOk="0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cs-CZ"/>
            </a:p>
          </p:txBody>
        </p:sp>
        <p:grpSp>
          <p:nvGrpSpPr>
            <p:cNvPr id="62" name="Google Shape;62;p4"/>
            <p:cNvGrpSpPr/>
            <p:nvPr/>
          </p:nvGrpSpPr>
          <p:grpSpPr>
            <a:xfrm rot="10800000" flipH="1">
              <a:off x="8650689" y="182196"/>
              <a:ext cx="493321" cy="357312"/>
              <a:chOff x="1722354" y="229144"/>
              <a:chExt cx="1748744" cy="1266614"/>
            </a:xfrm>
          </p:grpSpPr>
          <p:sp>
            <p:nvSpPr>
              <p:cNvPr id="63" name="Google Shape;63;p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5" name="Google Shape;65;p4"/>
            <p:cNvSpPr/>
            <p:nvPr/>
          </p:nvSpPr>
          <p:spPr>
            <a:xfrm rot="5400000">
              <a:off x="-191675" y="3481200"/>
              <a:ext cx="870400" cy="2850775"/>
            </a:xfrm>
            <a:custGeom>
              <a:avLst/>
              <a:gdLst/>
              <a:ahLst/>
              <a:cxnLst/>
              <a:rect l="l" t="t" r="r" b="b"/>
              <a:pathLst>
                <a:path w="34816" h="114031" extrusionOk="0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cs-CZ"/>
            </a:p>
          </p:txBody>
        </p:sp>
        <p:grpSp>
          <p:nvGrpSpPr>
            <p:cNvPr id="66" name="Google Shape;66;p4"/>
            <p:cNvGrpSpPr/>
            <p:nvPr/>
          </p:nvGrpSpPr>
          <p:grpSpPr>
            <a:xfrm rot="-5400000" flipH="1">
              <a:off x="159064" y="4046096"/>
              <a:ext cx="493321" cy="357312"/>
              <a:chOff x="1722354" y="229144"/>
              <a:chExt cx="1748744" cy="1266614"/>
            </a:xfrm>
          </p:grpSpPr>
          <p:sp>
            <p:nvSpPr>
              <p:cNvPr id="67" name="Google Shape;67;p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" name="Google Shape;69;p4"/>
            <p:cNvGrpSpPr/>
            <p:nvPr/>
          </p:nvGrpSpPr>
          <p:grpSpPr>
            <a:xfrm>
              <a:off x="-776975" y="4800515"/>
              <a:ext cx="965258" cy="273510"/>
              <a:chOff x="-6675" y="2881558"/>
              <a:chExt cx="9140700" cy="2059567"/>
            </a:xfrm>
          </p:grpSpPr>
          <p:cxnSp>
            <p:nvCxnSpPr>
              <p:cNvPr id="70" name="Google Shape;70;p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71;p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" name="Google Shape;72;p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3" name="Google Shape;73;p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" name="Google Shape;74;p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5" name="Google Shape;75;p4"/>
          <p:cNvGrpSpPr/>
          <p:nvPr/>
        </p:nvGrpSpPr>
        <p:grpSpPr>
          <a:xfrm>
            <a:off x="-142612" y="-168664"/>
            <a:ext cx="7919030" cy="2888968"/>
            <a:chOff x="-142612" y="-168664"/>
            <a:chExt cx="7919030" cy="2888968"/>
          </a:xfrm>
        </p:grpSpPr>
        <p:sp>
          <p:nvSpPr>
            <p:cNvPr id="76" name="Google Shape;76;p4"/>
            <p:cNvSpPr/>
            <p:nvPr/>
          </p:nvSpPr>
          <p:spPr>
            <a:xfrm rot="10800000">
              <a:off x="7736362" y="-168664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4"/>
            <p:cNvSpPr/>
            <p:nvPr/>
          </p:nvSpPr>
          <p:spPr>
            <a:xfrm rot="5400000">
              <a:off x="57800" y="24798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" name="Google Shape;78;p4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ubTitle" idx="1"/>
          </p:nvPr>
        </p:nvSpPr>
        <p:spPr>
          <a:xfrm>
            <a:off x="4861824" y="2438075"/>
            <a:ext cx="2610900" cy="14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2"/>
          </p:nvPr>
        </p:nvSpPr>
        <p:spPr>
          <a:xfrm>
            <a:off x="1671269" y="2438075"/>
            <a:ext cx="2610900" cy="14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subTitle" idx="3"/>
          </p:nvPr>
        </p:nvSpPr>
        <p:spPr>
          <a:xfrm>
            <a:off x="1671269" y="2041650"/>
            <a:ext cx="2610900" cy="48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ubTitle" idx="4"/>
          </p:nvPr>
        </p:nvSpPr>
        <p:spPr>
          <a:xfrm>
            <a:off x="4861831" y="2041650"/>
            <a:ext cx="2610900" cy="48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188277" y="2438079"/>
            <a:ext cx="8669349" cy="1311292"/>
            <a:chOff x="188277" y="2438079"/>
            <a:chExt cx="8669349" cy="1311292"/>
          </a:xfrm>
        </p:grpSpPr>
        <p:sp>
          <p:nvSpPr>
            <p:cNvPr id="86" name="Google Shape;86;p5"/>
            <p:cNvSpPr/>
            <p:nvPr/>
          </p:nvSpPr>
          <p:spPr>
            <a:xfrm rot="10800000">
              <a:off x="8615635" y="29832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10800000">
              <a:off x="8814510" y="243807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" name="Google Shape;88;p5"/>
            <p:cNvGrpSpPr/>
            <p:nvPr/>
          </p:nvGrpSpPr>
          <p:grpSpPr>
            <a:xfrm>
              <a:off x="188277" y="2983227"/>
              <a:ext cx="206891" cy="766144"/>
              <a:chOff x="8650702" y="3525402"/>
              <a:chExt cx="206891" cy="766144"/>
            </a:xfrm>
          </p:grpSpPr>
          <p:sp>
            <p:nvSpPr>
              <p:cNvPr id="89" name="Google Shape;89;p5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5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1" name="Google Shape;91;p5"/>
          <p:cNvGrpSpPr/>
          <p:nvPr/>
        </p:nvGrpSpPr>
        <p:grpSpPr>
          <a:xfrm>
            <a:off x="-2835749" y="5"/>
            <a:ext cx="12294866" cy="7634520"/>
            <a:chOff x="-2835749" y="5"/>
            <a:chExt cx="12294866" cy="7634520"/>
          </a:xfrm>
        </p:grpSpPr>
        <p:sp>
          <p:nvSpPr>
            <p:cNvPr id="92" name="Google Shape;92;p5"/>
            <p:cNvSpPr/>
            <p:nvPr/>
          </p:nvSpPr>
          <p:spPr>
            <a:xfrm flipH="1">
              <a:off x="-2835749" y="5"/>
              <a:ext cx="3174344" cy="5036488"/>
            </a:xfrm>
            <a:custGeom>
              <a:avLst/>
              <a:gdLst/>
              <a:ahLst/>
              <a:cxnLst/>
              <a:rect l="l" t="t" r="r" b="b"/>
              <a:pathLst>
                <a:path w="83338" h="132226" extrusionOk="0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cs-CZ"/>
            </a:p>
          </p:txBody>
        </p:sp>
        <p:grpSp>
          <p:nvGrpSpPr>
            <p:cNvPr id="93" name="Google Shape;93;p5"/>
            <p:cNvGrpSpPr/>
            <p:nvPr/>
          </p:nvGrpSpPr>
          <p:grpSpPr>
            <a:xfrm rot="10800000">
              <a:off x="29436" y="1468071"/>
              <a:ext cx="493321" cy="357312"/>
              <a:chOff x="2199401" y="229144"/>
              <a:chExt cx="1748744" cy="1266614"/>
            </a:xfrm>
          </p:grpSpPr>
          <p:sp>
            <p:nvSpPr>
              <p:cNvPr id="94" name="Google Shape;94;p5"/>
              <p:cNvSpPr/>
              <p:nvPr/>
            </p:nvSpPr>
            <p:spPr>
              <a:xfrm rot="10800000">
                <a:off x="2716154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 rot="10800000">
                <a:off x="2199401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6" name="Google Shape;96;p5"/>
            <p:cNvSpPr/>
            <p:nvPr/>
          </p:nvSpPr>
          <p:spPr>
            <a:xfrm>
              <a:off x="8212964" y="3553070"/>
              <a:ext cx="1246152" cy="4081455"/>
            </a:xfrm>
            <a:custGeom>
              <a:avLst/>
              <a:gdLst/>
              <a:ahLst/>
              <a:cxnLst/>
              <a:rect l="l" t="t" r="r" b="b"/>
              <a:pathLst>
                <a:path w="34816" h="114031" extrusionOk="0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cs-CZ"/>
            </a:p>
          </p:txBody>
        </p:sp>
        <p:grpSp>
          <p:nvGrpSpPr>
            <p:cNvPr id="97" name="Google Shape;97;p5"/>
            <p:cNvGrpSpPr/>
            <p:nvPr/>
          </p:nvGrpSpPr>
          <p:grpSpPr>
            <a:xfrm flipH="1">
              <a:off x="8212963" y="4702315"/>
              <a:ext cx="965258" cy="273510"/>
              <a:chOff x="-6675" y="2881558"/>
              <a:chExt cx="9140700" cy="2059567"/>
            </a:xfrm>
          </p:grpSpPr>
          <p:cxnSp>
            <p:nvCxnSpPr>
              <p:cNvPr id="98" name="Google Shape;98;p5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5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5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5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5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3" name="Google Shape;103;p5"/>
          <p:cNvGrpSpPr/>
          <p:nvPr/>
        </p:nvGrpSpPr>
        <p:grpSpPr>
          <a:xfrm>
            <a:off x="342875" y="2524661"/>
            <a:ext cx="8713622" cy="1947138"/>
            <a:chOff x="342875" y="2524661"/>
            <a:chExt cx="8713622" cy="1947138"/>
          </a:xfrm>
        </p:grpSpPr>
        <p:sp>
          <p:nvSpPr>
            <p:cNvPr id="104" name="Google Shape;104;p5"/>
            <p:cNvSpPr/>
            <p:nvPr/>
          </p:nvSpPr>
          <p:spPr>
            <a:xfrm rot="5400000">
              <a:off x="8816029" y="423133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 rot="10800000">
              <a:off x="342875" y="25246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5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1782650" y="711700"/>
            <a:ext cx="2893200" cy="90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7"/>
          <p:cNvSpPr txBox="1">
            <a:spLocks noGrp="1"/>
          </p:cNvSpPr>
          <p:nvPr>
            <p:ph type="subTitle" idx="1"/>
          </p:nvPr>
        </p:nvSpPr>
        <p:spPr>
          <a:xfrm>
            <a:off x="1782650" y="1616297"/>
            <a:ext cx="2893200" cy="28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39" name="Google Shape;139;p7"/>
          <p:cNvSpPr>
            <a:spLocks noGrp="1"/>
          </p:cNvSpPr>
          <p:nvPr>
            <p:ph type="pic" idx="2"/>
          </p:nvPr>
        </p:nvSpPr>
        <p:spPr>
          <a:xfrm>
            <a:off x="4752038" y="824113"/>
            <a:ext cx="2787000" cy="355830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cs-CZ"/>
          </a:p>
        </p:txBody>
      </p:sp>
      <p:grpSp>
        <p:nvGrpSpPr>
          <p:cNvPr id="140" name="Google Shape;140;p7"/>
          <p:cNvGrpSpPr/>
          <p:nvPr/>
        </p:nvGrpSpPr>
        <p:grpSpPr>
          <a:xfrm>
            <a:off x="260189" y="195827"/>
            <a:ext cx="7049955" cy="4729917"/>
            <a:chOff x="260189" y="195827"/>
            <a:chExt cx="7049955" cy="4729917"/>
          </a:xfrm>
        </p:grpSpPr>
        <p:grpSp>
          <p:nvGrpSpPr>
            <p:cNvPr id="141" name="Google Shape;141;p7"/>
            <p:cNvGrpSpPr/>
            <p:nvPr/>
          </p:nvGrpSpPr>
          <p:grpSpPr>
            <a:xfrm rot="-5400000">
              <a:off x="6786639" y="4402239"/>
              <a:ext cx="177741" cy="869269"/>
              <a:chOff x="8535452" y="1548052"/>
              <a:chExt cx="177741" cy="869269"/>
            </a:xfrm>
          </p:grpSpPr>
          <p:sp>
            <p:nvSpPr>
              <p:cNvPr id="142" name="Google Shape;142;p7"/>
              <p:cNvSpPr/>
              <p:nvPr/>
            </p:nvSpPr>
            <p:spPr>
              <a:xfrm rot="10800000">
                <a:off x="8670077" y="15480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7"/>
              <p:cNvSpPr/>
              <p:nvPr/>
            </p:nvSpPr>
            <p:spPr>
              <a:xfrm rot="10800000">
                <a:off x="8535452" y="1942327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" name="Google Shape;144;p7"/>
            <p:cNvGrpSpPr/>
            <p:nvPr/>
          </p:nvGrpSpPr>
          <p:grpSpPr>
            <a:xfrm rot="10800000">
              <a:off x="260189" y="195827"/>
              <a:ext cx="177741" cy="687344"/>
              <a:chOff x="8535452" y="1335702"/>
              <a:chExt cx="177741" cy="687344"/>
            </a:xfrm>
          </p:grpSpPr>
          <p:sp>
            <p:nvSpPr>
              <p:cNvPr id="145" name="Google Shape;145;p7"/>
              <p:cNvSpPr/>
              <p:nvPr/>
            </p:nvSpPr>
            <p:spPr>
              <a:xfrm rot="10800000">
                <a:off x="8670077" y="15480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7"/>
              <p:cNvSpPr/>
              <p:nvPr/>
            </p:nvSpPr>
            <p:spPr>
              <a:xfrm rot="10800000">
                <a:off x="8535452" y="13357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7" name="Google Shape;147;p7"/>
          <p:cNvGrpSpPr/>
          <p:nvPr/>
        </p:nvGrpSpPr>
        <p:grpSpPr>
          <a:xfrm>
            <a:off x="-867949" y="-315450"/>
            <a:ext cx="10098949" cy="5241212"/>
            <a:chOff x="-867949" y="-315450"/>
            <a:chExt cx="10098949" cy="5241212"/>
          </a:xfrm>
        </p:grpSpPr>
        <p:sp>
          <p:nvSpPr>
            <p:cNvPr id="148" name="Google Shape;148;p7"/>
            <p:cNvSpPr/>
            <p:nvPr/>
          </p:nvSpPr>
          <p:spPr>
            <a:xfrm>
              <a:off x="6756300" y="4613375"/>
              <a:ext cx="2474700" cy="312375"/>
            </a:xfrm>
            <a:custGeom>
              <a:avLst/>
              <a:gdLst/>
              <a:ahLst/>
              <a:cxnLst/>
              <a:rect l="l" t="t" r="r" b="b"/>
              <a:pathLst>
                <a:path w="98988" h="12495" extrusionOk="0">
                  <a:moveTo>
                    <a:pt x="0" y="0"/>
                  </a:moveTo>
                  <a:lnTo>
                    <a:pt x="37363" y="0"/>
                  </a:lnTo>
                  <a:lnTo>
                    <a:pt x="49858" y="12495"/>
                  </a:lnTo>
                  <a:lnTo>
                    <a:pt x="98988" y="12495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cs-CZ"/>
            </a:p>
          </p:txBody>
        </p:sp>
        <p:grpSp>
          <p:nvGrpSpPr>
            <p:cNvPr id="149" name="Google Shape;149;p7"/>
            <p:cNvGrpSpPr/>
            <p:nvPr/>
          </p:nvGrpSpPr>
          <p:grpSpPr>
            <a:xfrm rot="-5400000" flipH="1">
              <a:off x="8430782" y="4500446"/>
              <a:ext cx="493321" cy="357312"/>
              <a:chOff x="1722354" y="229144"/>
              <a:chExt cx="1748744" cy="1266614"/>
            </a:xfrm>
          </p:grpSpPr>
          <p:sp>
            <p:nvSpPr>
              <p:cNvPr id="150" name="Google Shape;150;p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2" name="Google Shape;152;p7"/>
            <p:cNvSpPr/>
            <p:nvPr/>
          </p:nvSpPr>
          <p:spPr>
            <a:xfrm>
              <a:off x="-174975" y="-315450"/>
              <a:ext cx="1914059" cy="4400511"/>
            </a:xfrm>
            <a:custGeom>
              <a:avLst/>
              <a:gdLst/>
              <a:ahLst/>
              <a:cxnLst/>
              <a:rect l="l" t="t" r="r" b="b"/>
              <a:pathLst>
                <a:path w="55192" h="126889" extrusionOk="0">
                  <a:moveTo>
                    <a:pt x="0" y="126889"/>
                  </a:moveTo>
                  <a:lnTo>
                    <a:pt x="24140" y="102749"/>
                  </a:lnTo>
                  <a:lnTo>
                    <a:pt x="24140" y="42943"/>
                  </a:lnTo>
                  <a:lnTo>
                    <a:pt x="55192" y="25015"/>
                  </a:lnTo>
                  <a:lnTo>
                    <a:pt x="55192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cs-CZ"/>
            </a:p>
          </p:txBody>
        </p:sp>
        <p:grpSp>
          <p:nvGrpSpPr>
            <p:cNvPr id="153" name="Google Shape;153;p7"/>
            <p:cNvGrpSpPr/>
            <p:nvPr/>
          </p:nvGrpSpPr>
          <p:grpSpPr>
            <a:xfrm rot="10800000">
              <a:off x="662657" y="2962921"/>
              <a:ext cx="493321" cy="357312"/>
              <a:chOff x="1722354" y="229144"/>
              <a:chExt cx="1748744" cy="1266614"/>
            </a:xfrm>
          </p:grpSpPr>
          <p:sp>
            <p:nvSpPr>
              <p:cNvPr id="154" name="Google Shape;154;p7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7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6" name="Google Shape;156;p7"/>
            <p:cNvGrpSpPr/>
            <p:nvPr/>
          </p:nvGrpSpPr>
          <p:grpSpPr>
            <a:xfrm>
              <a:off x="-867949" y="1748040"/>
              <a:ext cx="1530153" cy="273510"/>
              <a:chOff x="-6675" y="2881558"/>
              <a:chExt cx="9140700" cy="2059567"/>
            </a:xfrm>
          </p:grpSpPr>
          <p:cxnSp>
            <p:nvCxnSpPr>
              <p:cNvPr id="157" name="Google Shape;157;p7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8" name="Google Shape;158;p7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9" name="Google Shape;159;p7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0" name="Google Shape;160;p7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1" name="Google Shape;161;p7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62" name="Google Shape;162;p7"/>
          <p:cNvGrpSpPr/>
          <p:nvPr/>
        </p:nvGrpSpPr>
        <p:grpSpPr>
          <a:xfrm>
            <a:off x="609462" y="-114064"/>
            <a:ext cx="8313331" cy="4565380"/>
            <a:chOff x="609462" y="-114064"/>
            <a:chExt cx="8313331" cy="4565380"/>
          </a:xfrm>
        </p:grpSpPr>
        <p:sp>
          <p:nvSpPr>
            <p:cNvPr id="163" name="Google Shape;163;p7"/>
            <p:cNvSpPr/>
            <p:nvPr/>
          </p:nvSpPr>
          <p:spPr>
            <a:xfrm rot="10800000">
              <a:off x="8882737" y="40104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7"/>
            <p:cNvSpPr/>
            <p:nvPr/>
          </p:nvSpPr>
          <p:spPr>
            <a:xfrm rot="10800000">
              <a:off x="609462" y="-114064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188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67" name="Google Shape;167;p8"/>
          <p:cNvGrpSpPr/>
          <p:nvPr/>
        </p:nvGrpSpPr>
        <p:grpSpPr>
          <a:xfrm rot="10800000">
            <a:off x="7395131" y="4086605"/>
            <a:ext cx="4791669" cy="923822"/>
            <a:chOff x="-78438" y="3775205"/>
            <a:chExt cx="4791669" cy="923822"/>
          </a:xfrm>
        </p:grpSpPr>
        <p:cxnSp>
          <p:nvCxnSpPr>
            <p:cNvPr id="168" name="Google Shape;168;p8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8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0" name="Google Shape;170;p8"/>
            <p:cNvSpPr/>
            <p:nvPr/>
          </p:nvSpPr>
          <p:spPr>
            <a:xfrm>
              <a:off x="4519806" y="37752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8"/>
          <p:cNvGrpSpPr/>
          <p:nvPr/>
        </p:nvGrpSpPr>
        <p:grpSpPr>
          <a:xfrm>
            <a:off x="527082" y="3400311"/>
            <a:ext cx="8344568" cy="1243755"/>
            <a:chOff x="527082" y="3400311"/>
            <a:chExt cx="8344568" cy="1243755"/>
          </a:xfrm>
        </p:grpSpPr>
        <p:sp>
          <p:nvSpPr>
            <p:cNvPr id="172" name="Google Shape;172;p8"/>
            <p:cNvSpPr/>
            <p:nvPr/>
          </p:nvSpPr>
          <p:spPr>
            <a:xfrm flipH="1">
              <a:off x="527082" y="340031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 rot="5400000" flipH="1">
              <a:off x="8631182" y="440359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8"/>
          <p:cNvGrpSpPr/>
          <p:nvPr/>
        </p:nvGrpSpPr>
        <p:grpSpPr>
          <a:xfrm>
            <a:off x="-3151463" y="-3408103"/>
            <a:ext cx="11831666" cy="9065208"/>
            <a:chOff x="-3151463" y="-3408103"/>
            <a:chExt cx="11831666" cy="9065208"/>
          </a:xfrm>
        </p:grpSpPr>
        <p:grpSp>
          <p:nvGrpSpPr>
            <p:cNvPr id="175" name="Google Shape;175;p8"/>
            <p:cNvGrpSpPr/>
            <p:nvPr/>
          </p:nvGrpSpPr>
          <p:grpSpPr>
            <a:xfrm rot="10800000" flipH="1">
              <a:off x="309699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176" name="Google Shape;176;p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p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8" name="Google Shape;178;p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9" name="Google Shape;179;p8"/>
            <p:cNvGrpSpPr/>
            <p:nvPr/>
          </p:nvGrpSpPr>
          <p:grpSpPr>
            <a:xfrm flipH="1">
              <a:off x="7998987" y="-1945430"/>
              <a:ext cx="681217" cy="3360485"/>
              <a:chOff x="1337800" y="-2525590"/>
              <a:chExt cx="1498167" cy="7390555"/>
            </a:xfrm>
          </p:grpSpPr>
          <p:cxnSp>
            <p:nvCxnSpPr>
              <p:cNvPr id="180" name="Google Shape;180;p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2" name="Google Shape;182;p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" name="Google Shape;183;p8"/>
            <p:cNvGrpSpPr/>
            <p:nvPr/>
          </p:nvGrpSpPr>
          <p:grpSpPr>
            <a:xfrm rot="-5400000" flipH="1">
              <a:off x="-12066" y="-1786200"/>
              <a:ext cx="3859204" cy="615399"/>
              <a:chOff x="-6675" y="307100"/>
              <a:chExt cx="9140700" cy="4634025"/>
            </a:xfrm>
          </p:grpSpPr>
          <p:cxnSp>
            <p:nvCxnSpPr>
              <p:cNvPr id="184" name="Google Shape;184;p8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8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8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8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" name="Google Shape;188;p8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" name="Google Shape;189;p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" name="Google Shape;193;p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94" name="Google Shape;194;p8"/>
            <p:cNvSpPr/>
            <p:nvPr/>
          </p:nvSpPr>
          <p:spPr>
            <a:xfrm flipH="1">
              <a:off x="-3151463" y="45110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95" name="Google Shape;195;p8"/>
          <p:cNvGrpSpPr/>
          <p:nvPr/>
        </p:nvGrpSpPr>
        <p:grpSpPr>
          <a:xfrm>
            <a:off x="547096" y="974375"/>
            <a:ext cx="9244448" cy="3848385"/>
            <a:chOff x="547096" y="974375"/>
            <a:chExt cx="9244448" cy="3848385"/>
          </a:xfrm>
        </p:grpSpPr>
        <p:grpSp>
          <p:nvGrpSpPr>
            <p:cNvPr id="196" name="Google Shape;196;p8"/>
            <p:cNvGrpSpPr/>
            <p:nvPr/>
          </p:nvGrpSpPr>
          <p:grpSpPr>
            <a:xfrm>
              <a:off x="547096" y="3571493"/>
              <a:ext cx="9010768" cy="1251268"/>
              <a:chOff x="547096" y="3571493"/>
              <a:chExt cx="9010768" cy="1251268"/>
            </a:xfrm>
          </p:grpSpPr>
          <p:grpSp>
            <p:nvGrpSpPr>
              <p:cNvPr id="197" name="Google Shape;197;p8"/>
              <p:cNvGrpSpPr/>
              <p:nvPr/>
            </p:nvGrpSpPr>
            <p:grpSpPr>
              <a:xfrm>
                <a:off x="547096" y="36133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198" name="Google Shape;198;p8"/>
                <p:cNvSpPr/>
                <p:nvPr/>
              </p:nvSpPr>
              <p:spPr>
                <a:xfrm rot="10800000" flipH="1">
                  <a:off x="803996" y="4347766"/>
                  <a:ext cx="43116" cy="474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8"/>
                <p:cNvSpPr/>
                <p:nvPr/>
              </p:nvSpPr>
              <p:spPr>
                <a:xfrm rot="10800000" flipH="1">
                  <a:off x="998591" y="3613321"/>
                  <a:ext cx="75100" cy="827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0" name="Google Shape;200;p8"/>
              <p:cNvGrpSpPr/>
              <p:nvPr/>
            </p:nvGrpSpPr>
            <p:grpSpPr>
              <a:xfrm rot="5400000">
                <a:off x="8818296" y="31016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201" name="Google Shape;201;p8"/>
                <p:cNvSpPr/>
                <p:nvPr/>
              </p:nvSpPr>
              <p:spPr>
                <a:xfrm rot="10800000" flipH="1">
                  <a:off x="803996" y="4347766"/>
                  <a:ext cx="43116" cy="474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8"/>
                <p:cNvSpPr/>
                <p:nvPr/>
              </p:nvSpPr>
              <p:spPr>
                <a:xfrm rot="10800000" flipH="1">
                  <a:off x="998591" y="3613321"/>
                  <a:ext cx="75100" cy="827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3" name="Google Shape;203;p8"/>
            <p:cNvGrpSpPr/>
            <p:nvPr/>
          </p:nvGrpSpPr>
          <p:grpSpPr>
            <a:xfrm>
              <a:off x="8680200" y="974375"/>
              <a:ext cx="1111343" cy="1111343"/>
              <a:chOff x="8307725" y="278700"/>
              <a:chExt cx="1111343" cy="1111343"/>
            </a:xfrm>
          </p:grpSpPr>
          <p:sp>
            <p:nvSpPr>
              <p:cNvPr id="204" name="Google Shape;204;p8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 txBox="1">
            <a:spLocks noGrp="1"/>
          </p:cNvSpPr>
          <p:nvPr>
            <p:ph type="title"/>
          </p:nvPr>
        </p:nvSpPr>
        <p:spPr>
          <a:xfrm>
            <a:off x="2135550" y="1857350"/>
            <a:ext cx="4872900" cy="124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9"/>
          <p:cNvSpPr txBox="1">
            <a:spLocks noGrp="1"/>
          </p:cNvSpPr>
          <p:nvPr>
            <p:ph type="subTitle" idx="1"/>
          </p:nvPr>
        </p:nvSpPr>
        <p:spPr>
          <a:xfrm>
            <a:off x="2135550" y="3106975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09" name="Google Shape;209;p9"/>
          <p:cNvSpPr/>
          <p:nvPr/>
        </p:nvSpPr>
        <p:spPr>
          <a:xfrm>
            <a:off x="9336712" y="713511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9"/>
          <p:cNvGrpSpPr/>
          <p:nvPr/>
        </p:nvGrpSpPr>
        <p:grpSpPr>
          <a:xfrm>
            <a:off x="-2757425" y="-2776080"/>
            <a:ext cx="12134200" cy="9442910"/>
            <a:chOff x="-2757425" y="-2776080"/>
            <a:chExt cx="12134200" cy="9442910"/>
          </a:xfrm>
        </p:grpSpPr>
        <p:grpSp>
          <p:nvGrpSpPr>
            <p:cNvPr id="211" name="Google Shape;211;p9"/>
            <p:cNvGrpSpPr/>
            <p:nvPr/>
          </p:nvGrpSpPr>
          <p:grpSpPr>
            <a:xfrm rot="-5400000" flipH="1">
              <a:off x="-1755963" y="657655"/>
              <a:ext cx="4791669" cy="923822"/>
              <a:chOff x="-78438" y="3775205"/>
              <a:chExt cx="4791669" cy="923822"/>
            </a:xfrm>
          </p:grpSpPr>
          <p:cxnSp>
            <p:nvCxnSpPr>
              <p:cNvPr id="212" name="Google Shape;212;p9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" name="Google Shape;213;p9"/>
              <p:cNvCxnSpPr/>
              <p:nvPr/>
            </p:nvCxnSpPr>
            <p:spPr>
              <a:xfrm rot="-5400000">
                <a:off x="3789591" y="3940627"/>
                <a:ext cx="764100" cy="75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4" name="Google Shape;214;p9"/>
              <p:cNvSpPr/>
              <p:nvPr/>
            </p:nvSpPr>
            <p:spPr>
              <a:xfrm>
                <a:off x="4519806" y="3775205"/>
                <a:ext cx="193425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9"/>
            <p:cNvGrpSpPr/>
            <p:nvPr/>
          </p:nvGrpSpPr>
          <p:grpSpPr>
            <a:xfrm rot="10800000">
              <a:off x="8695559" y="3306345"/>
              <a:ext cx="681217" cy="3360485"/>
              <a:chOff x="1337800" y="-2525590"/>
              <a:chExt cx="1498167" cy="7390555"/>
            </a:xfrm>
          </p:grpSpPr>
          <p:cxnSp>
            <p:nvCxnSpPr>
              <p:cNvPr id="216" name="Google Shape;216;p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8" name="Google Shape;218;p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9"/>
            <p:cNvGrpSpPr/>
            <p:nvPr/>
          </p:nvGrpSpPr>
          <p:grpSpPr>
            <a:xfrm>
              <a:off x="146409" y="-2776080"/>
              <a:ext cx="681217" cy="3360485"/>
              <a:chOff x="1337800" y="-2525590"/>
              <a:chExt cx="1498167" cy="7390555"/>
            </a:xfrm>
          </p:grpSpPr>
          <p:cxnSp>
            <p:nvCxnSpPr>
              <p:cNvPr id="220" name="Google Shape;220;p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" name="Google Shape;221;p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2" name="Google Shape;222;p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9"/>
            <p:cNvGrpSpPr/>
            <p:nvPr/>
          </p:nvGrpSpPr>
          <p:grpSpPr>
            <a:xfrm>
              <a:off x="-2757425" y="811862"/>
              <a:ext cx="3859204" cy="615399"/>
              <a:chOff x="-6675" y="307100"/>
              <a:chExt cx="9140700" cy="4634025"/>
            </a:xfrm>
          </p:grpSpPr>
          <p:cxnSp>
            <p:nvCxnSpPr>
              <p:cNvPr id="224" name="Google Shape;224;p9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5" name="Google Shape;225;p9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" name="Google Shape;226;p9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" name="Google Shape;227;p9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" name="Google Shape;228;p9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" name="Google Shape;229;p9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" name="Google Shape;230;p9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" name="Google Shape;231;p9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" name="Google Shape;232;p9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9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34" name="Google Shape;234;p9"/>
            <p:cNvSpPr/>
            <p:nvPr/>
          </p:nvSpPr>
          <p:spPr>
            <a:xfrm rot="5400000">
              <a:off x="5637675" y="298670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35" name="Google Shape;235;p9"/>
          <p:cNvGrpSpPr/>
          <p:nvPr/>
        </p:nvGrpSpPr>
        <p:grpSpPr>
          <a:xfrm>
            <a:off x="-157525" y="1684573"/>
            <a:ext cx="8689055" cy="440880"/>
            <a:chOff x="-157525" y="1684573"/>
            <a:chExt cx="8689055" cy="440880"/>
          </a:xfrm>
        </p:grpSpPr>
        <p:sp>
          <p:nvSpPr>
            <p:cNvPr id="236" name="Google Shape;236;p9"/>
            <p:cNvSpPr/>
            <p:nvPr/>
          </p:nvSpPr>
          <p:spPr>
            <a:xfrm>
              <a:off x="8491475" y="1684573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 rot="-5400000">
              <a:off x="42887" y="17249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9"/>
          <p:cNvGrpSpPr/>
          <p:nvPr/>
        </p:nvGrpSpPr>
        <p:grpSpPr>
          <a:xfrm>
            <a:off x="-350826" y="649496"/>
            <a:ext cx="9280380" cy="5170923"/>
            <a:chOff x="-350826" y="649496"/>
            <a:chExt cx="9280380" cy="5170923"/>
          </a:xfrm>
        </p:grpSpPr>
        <p:grpSp>
          <p:nvGrpSpPr>
            <p:cNvPr id="239" name="Google Shape;239;p9"/>
            <p:cNvGrpSpPr/>
            <p:nvPr/>
          </p:nvGrpSpPr>
          <p:grpSpPr>
            <a:xfrm>
              <a:off x="-350826" y="649496"/>
              <a:ext cx="9280380" cy="1759405"/>
              <a:chOff x="-350826" y="649496"/>
              <a:chExt cx="9280380" cy="1759405"/>
            </a:xfrm>
          </p:grpSpPr>
          <p:sp>
            <p:nvSpPr>
              <p:cNvPr id="240" name="Google Shape;240;p9"/>
              <p:cNvSpPr/>
              <p:nvPr/>
            </p:nvSpPr>
            <p:spPr>
              <a:xfrm rot="10800000">
                <a:off x="8886438" y="1209591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9"/>
              <p:cNvSpPr/>
              <p:nvPr/>
            </p:nvSpPr>
            <p:spPr>
              <a:xfrm rot="10800000">
                <a:off x="8695083" y="64949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 rot="5400000">
                <a:off x="425209" y="1958491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9"/>
              <p:cNvSpPr/>
              <p:nvPr/>
            </p:nvSpPr>
            <p:spPr>
              <a:xfrm rot="5400000">
                <a:off x="25375" y="1957600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" name="Google Shape;244;p9"/>
            <p:cNvGrpSpPr/>
            <p:nvPr/>
          </p:nvGrpSpPr>
          <p:grpSpPr>
            <a:xfrm>
              <a:off x="7280000" y="4709075"/>
              <a:ext cx="1111343" cy="1111343"/>
              <a:chOff x="8307725" y="278700"/>
              <a:chExt cx="1111343" cy="1111343"/>
            </a:xfrm>
          </p:grpSpPr>
          <p:sp>
            <p:nvSpPr>
              <p:cNvPr id="245" name="Google Shape;245;p9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9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49" name="Google Shape;249;p10"/>
          <p:cNvGrpSpPr/>
          <p:nvPr/>
        </p:nvGrpSpPr>
        <p:grpSpPr>
          <a:xfrm>
            <a:off x="-2466243" y="-2869459"/>
            <a:ext cx="11395878" cy="4597207"/>
            <a:chOff x="-2466243" y="-2869459"/>
            <a:chExt cx="11395878" cy="4597207"/>
          </a:xfrm>
        </p:grpSpPr>
        <p:grpSp>
          <p:nvGrpSpPr>
            <p:cNvPr id="250" name="Google Shape;250;p10"/>
            <p:cNvGrpSpPr/>
            <p:nvPr/>
          </p:nvGrpSpPr>
          <p:grpSpPr>
            <a:xfrm>
              <a:off x="-2466243" y="364624"/>
              <a:ext cx="4486819" cy="625122"/>
              <a:chOff x="-78438" y="4073905"/>
              <a:chExt cx="4486819" cy="625122"/>
            </a:xfrm>
          </p:grpSpPr>
          <p:cxnSp>
            <p:nvCxnSpPr>
              <p:cNvPr id="251" name="Google Shape;251;p10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10"/>
              <p:cNvCxnSpPr/>
              <p:nvPr/>
            </p:nvCxnSpPr>
            <p:spPr>
              <a:xfrm rot="-5400000">
                <a:off x="3788541" y="4241677"/>
                <a:ext cx="464100" cy="45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3" name="Google Shape;253;p10"/>
              <p:cNvSpPr/>
              <p:nvPr/>
            </p:nvSpPr>
            <p:spPr>
              <a:xfrm>
                <a:off x="4214956" y="4073905"/>
                <a:ext cx="193425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0"/>
            <p:cNvGrpSpPr/>
            <p:nvPr/>
          </p:nvGrpSpPr>
          <p:grpSpPr>
            <a:xfrm rot="5400000" flipH="1">
              <a:off x="-1083007" y="-1247557"/>
              <a:ext cx="3859204" cy="615399"/>
              <a:chOff x="-6675" y="307100"/>
              <a:chExt cx="9140700" cy="4634025"/>
            </a:xfrm>
          </p:grpSpPr>
          <p:cxnSp>
            <p:nvCxnSpPr>
              <p:cNvPr id="255" name="Google Shape;255;p10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" name="Google Shape;256;p10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" name="Google Shape;257;p10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10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" name="Google Shape;259;p10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" name="Google Shape;260;p10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" name="Google Shape;261;p10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" name="Google Shape;262;p10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" name="Google Shape;263;p10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" name="Google Shape;264;p10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5" name="Google Shape;265;p10"/>
            <p:cNvGrpSpPr/>
            <p:nvPr/>
          </p:nvGrpSpPr>
          <p:grpSpPr>
            <a:xfrm>
              <a:off x="8248398" y="-1632737"/>
              <a:ext cx="681237" cy="3360485"/>
              <a:chOff x="8248398" y="-1632737"/>
              <a:chExt cx="681237" cy="3360485"/>
            </a:xfrm>
          </p:grpSpPr>
          <p:grpSp>
            <p:nvGrpSpPr>
              <p:cNvPr id="266" name="Google Shape;266;p10"/>
              <p:cNvGrpSpPr/>
              <p:nvPr/>
            </p:nvGrpSpPr>
            <p:grpSpPr>
              <a:xfrm flipH="1">
                <a:off x="8248398" y="-1632737"/>
                <a:ext cx="681217" cy="3360485"/>
                <a:chOff x="1337800" y="-2525590"/>
                <a:chExt cx="1498167" cy="7390555"/>
              </a:xfrm>
            </p:grpSpPr>
            <p:cxnSp>
              <p:nvCxnSpPr>
                <p:cNvPr id="267" name="Google Shape;267;p10"/>
                <p:cNvCxnSpPr/>
                <p:nvPr/>
              </p:nvCxnSpPr>
              <p:spPr>
                <a:xfrm rot="10800000">
                  <a:off x="1337800" y="-2525590"/>
                  <a:ext cx="0" cy="5870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8" name="Google Shape;268;p10"/>
                <p:cNvCxnSpPr/>
                <p:nvPr/>
              </p:nvCxnSpPr>
              <p:spPr>
                <a:xfrm>
                  <a:off x="1337800" y="3347125"/>
                  <a:ext cx="1158600" cy="114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69" name="Google Shape;269;p10"/>
                <p:cNvSpPr/>
                <p:nvPr/>
              </p:nvSpPr>
              <p:spPr>
                <a:xfrm rot="5400000">
                  <a:off x="2412855" y="4441854"/>
                  <a:ext cx="425397" cy="42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0" name="Google Shape;270;p10"/>
              <p:cNvGrpSpPr/>
              <p:nvPr/>
            </p:nvGrpSpPr>
            <p:grpSpPr>
              <a:xfrm>
                <a:off x="8436314" y="360846"/>
                <a:ext cx="493321" cy="357312"/>
                <a:chOff x="1722354" y="229144"/>
                <a:chExt cx="1748744" cy="1266614"/>
              </a:xfrm>
            </p:grpSpPr>
            <p:sp>
              <p:nvSpPr>
                <p:cNvPr id="271" name="Google Shape;271;p10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2777" fill="none" extrusionOk="0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10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73" name="Google Shape;273;p10"/>
          <p:cNvGrpSpPr/>
          <p:nvPr/>
        </p:nvGrpSpPr>
        <p:grpSpPr>
          <a:xfrm>
            <a:off x="-150883" y="1137478"/>
            <a:ext cx="9080518" cy="813868"/>
            <a:chOff x="-150883" y="1137478"/>
            <a:chExt cx="9080518" cy="813868"/>
          </a:xfrm>
        </p:grpSpPr>
        <p:sp>
          <p:nvSpPr>
            <p:cNvPr id="274" name="Google Shape;274;p10"/>
            <p:cNvSpPr/>
            <p:nvPr/>
          </p:nvSpPr>
          <p:spPr>
            <a:xfrm rot="5400000" flipH="1">
              <a:off x="49529" y="93706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0"/>
            <p:cNvSpPr/>
            <p:nvPr/>
          </p:nvSpPr>
          <p:spPr>
            <a:xfrm flipH="1">
              <a:off x="8889579" y="151046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10"/>
          <p:cNvGrpSpPr/>
          <p:nvPr/>
        </p:nvGrpSpPr>
        <p:grpSpPr>
          <a:xfrm>
            <a:off x="-201760" y="1366772"/>
            <a:ext cx="9923304" cy="3117922"/>
            <a:chOff x="-201760" y="1366772"/>
            <a:chExt cx="9923304" cy="3117922"/>
          </a:xfrm>
        </p:grpSpPr>
        <p:grpSp>
          <p:nvGrpSpPr>
            <p:cNvPr id="277" name="Google Shape;277;p10"/>
            <p:cNvGrpSpPr/>
            <p:nvPr/>
          </p:nvGrpSpPr>
          <p:grpSpPr>
            <a:xfrm>
              <a:off x="8610200" y="3373350"/>
              <a:ext cx="1111343" cy="1111343"/>
              <a:chOff x="8307725" y="278700"/>
              <a:chExt cx="1111343" cy="1111343"/>
            </a:xfrm>
          </p:grpSpPr>
          <p:sp>
            <p:nvSpPr>
              <p:cNvPr id="278" name="Google Shape;278;p10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0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" name="Google Shape;280;p10"/>
            <p:cNvGrpSpPr/>
            <p:nvPr/>
          </p:nvGrpSpPr>
          <p:grpSpPr>
            <a:xfrm flipH="1">
              <a:off x="8674231" y="1727755"/>
              <a:ext cx="247278" cy="1160062"/>
              <a:chOff x="1463894" y="1434556"/>
              <a:chExt cx="247278" cy="1160062"/>
            </a:xfrm>
          </p:grpSpPr>
          <p:sp>
            <p:nvSpPr>
              <p:cNvPr id="281" name="Google Shape;281;p10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0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3" name="Google Shape;283;p10"/>
            <p:cNvGrpSpPr/>
            <p:nvPr/>
          </p:nvGrpSpPr>
          <p:grpSpPr>
            <a:xfrm rot="5400000" flipH="1">
              <a:off x="254631" y="910380"/>
              <a:ext cx="247278" cy="1160062"/>
              <a:chOff x="1463894" y="1434556"/>
              <a:chExt cx="247278" cy="1160062"/>
            </a:xfrm>
          </p:grpSpPr>
          <p:sp>
            <p:nvSpPr>
              <p:cNvPr id="284" name="Google Shape;284;p10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0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1"/>
          <p:cNvSpPr txBox="1">
            <a:spLocks noGrp="1"/>
          </p:cNvSpPr>
          <p:nvPr>
            <p:ph type="title" hasCustomPrompt="1"/>
          </p:nvPr>
        </p:nvSpPr>
        <p:spPr>
          <a:xfrm>
            <a:off x="2405125" y="2040775"/>
            <a:ext cx="5307000" cy="9981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Raleway ExtraBold"/>
              <a:buNone/>
              <a:defRPr sz="55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88" name="Google Shape;288;p11"/>
          <p:cNvSpPr txBox="1">
            <a:spLocks noGrp="1"/>
          </p:cNvSpPr>
          <p:nvPr>
            <p:ph type="subTitle" idx="1"/>
          </p:nvPr>
        </p:nvSpPr>
        <p:spPr>
          <a:xfrm>
            <a:off x="2405125" y="3038875"/>
            <a:ext cx="5307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289" name="Google Shape;289;p11"/>
          <p:cNvGrpSpPr/>
          <p:nvPr/>
        </p:nvGrpSpPr>
        <p:grpSpPr>
          <a:xfrm>
            <a:off x="320869" y="892488"/>
            <a:ext cx="5247943" cy="4005530"/>
            <a:chOff x="320869" y="892488"/>
            <a:chExt cx="5247943" cy="4005530"/>
          </a:xfrm>
        </p:grpSpPr>
        <p:sp>
          <p:nvSpPr>
            <p:cNvPr id="290" name="Google Shape;290;p11"/>
            <p:cNvSpPr/>
            <p:nvPr/>
          </p:nvSpPr>
          <p:spPr>
            <a:xfrm rot="10800000">
              <a:off x="320869" y="89248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1"/>
            <p:cNvSpPr/>
            <p:nvPr/>
          </p:nvSpPr>
          <p:spPr>
            <a:xfrm rot="5400000">
              <a:off x="5328344" y="4657550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2" name="Google Shape;292;p11"/>
          <p:cNvGrpSpPr/>
          <p:nvPr/>
        </p:nvGrpSpPr>
        <p:grpSpPr>
          <a:xfrm>
            <a:off x="1123153" y="-134519"/>
            <a:ext cx="5670106" cy="5849863"/>
            <a:chOff x="1123153" y="-134519"/>
            <a:chExt cx="5670106" cy="5849863"/>
          </a:xfrm>
        </p:grpSpPr>
        <p:grpSp>
          <p:nvGrpSpPr>
            <p:cNvPr id="293" name="Google Shape;293;p11"/>
            <p:cNvGrpSpPr/>
            <p:nvPr/>
          </p:nvGrpSpPr>
          <p:grpSpPr>
            <a:xfrm>
              <a:off x="1123153" y="-134519"/>
              <a:ext cx="5670106" cy="5032541"/>
              <a:chOff x="1123153" y="-134519"/>
              <a:chExt cx="5670106" cy="5032541"/>
            </a:xfrm>
          </p:grpSpPr>
          <p:sp>
            <p:nvSpPr>
              <p:cNvPr id="294" name="Google Shape;294;p11"/>
              <p:cNvSpPr/>
              <p:nvPr/>
            </p:nvSpPr>
            <p:spPr>
              <a:xfrm>
                <a:off x="1123153" y="-134519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95" name="Google Shape;295;p11"/>
              <p:cNvGrpSpPr/>
              <p:nvPr/>
            </p:nvGrpSpPr>
            <p:grpSpPr>
              <a:xfrm>
                <a:off x="5633198" y="4650744"/>
                <a:ext cx="1160062" cy="247278"/>
                <a:chOff x="8208698" y="2109319"/>
                <a:chExt cx="1160062" cy="247278"/>
              </a:xfrm>
            </p:grpSpPr>
            <p:sp>
              <p:nvSpPr>
                <p:cNvPr id="296" name="Google Shape;296;p11"/>
                <p:cNvSpPr/>
                <p:nvPr/>
              </p:nvSpPr>
              <p:spPr>
                <a:xfrm rot="5400000">
                  <a:off x="8424637" y="1893379"/>
                  <a:ext cx="43116" cy="474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7" name="Google Shape;297;p11"/>
                <p:cNvSpPr/>
                <p:nvPr/>
              </p:nvSpPr>
              <p:spPr>
                <a:xfrm rot="-5400000">
                  <a:off x="8917458" y="1905296"/>
                  <a:ext cx="75100" cy="827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98" name="Google Shape;298;p11"/>
            <p:cNvGrpSpPr/>
            <p:nvPr/>
          </p:nvGrpSpPr>
          <p:grpSpPr>
            <a:xfrm>
              <a:off x="3220925" y="4604000"/>
              <a:ext cx="1111343" cy="1111343"/>
              <a:chOff x="8307725" y="278700"/>
              <a:chExt cx="1111343" cy="1111343"/>
            </a:xfrm>
          </p:grpSpPr>
          <p:sp>
            <p:nvSpPr>
              <p:cNvPr id="299" name="Google Shape;299;p11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11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1" name="Google Shape;301;p11"/>
          <p:cNvGrpSpPr/>
          <p:nvPr/>
        </p:nvGrpSpPr>
        <p:grpSpPr>
          <a:xfrm>
            <a:off x="575287" y="-1805003"/>
            <a:ext cx="8258546" cy="9711728"/>
            <a:chOff x="575287" y="-1805003"/>
            <a:chExt cx="8258546" cy="9711728"/>
          </a:xfrm>
        </p:grpSpPr>
        <p:grpSp>
          <p:nvGrpSpPr>
            <p:cNvPr id="302" name="Google Shape;302;p11"/>
            <p:cNvGrpSpPr/>
            <p:nvPr/>
          </p:nvGrpSpPr>
          <p:grpSpPr>
            <a:xfrm>
              <a:off x="575287" y="-1805003"/>
              <a:ext cx="8258546" cy="9711728"/>
              <a:chOff x="575287" y="-1805003"/>
              <a:chExt cx="8258546" cy="9711728"/>
            </a:xfrm>
          </p:grpSpPr>
          <p:grpSp>
            <p:nvGrpSpPr>
              <p:cNvPr id="303" name="Google Shape;303;p11"/>
              <p:cNvGrpSpPr/>
              <p:nvPr/>
            </p:nvGrpSpPr>
            <p:grpSpPr>
              <a:xfrm>
                <a:off x="575287" y="-1805003"/>
                <a:ext cx="681217" cy="3360485"/>
                <a:chOff x="1121833" y="-3524490"/>
                <a:chExt cx="1498167" cy="7390555"/>
              </a:xfrm>
            </p:grpSpPr>
            <p:cxnSp>
              <p:nvCxnSpPr>
                <p:cNvPr id="304" name="Google Shape;304;p11"/>
                <p:cNvCxnSpPr/>
                <p:nvPr/>
              </p:nvCxnSpPr>
              <p:spPr>
                <a:xfrm rot="10800000">
                  <a:off x="1121833" y="-3524490"/>
                  <a:ext cx="0" cy="5870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5" name="Google Shape;305;p11"/>
                <p:cNvCxnSpPr/>
                <p:nvPr/>
              </p:nvCxnSpPr>
              <p:spPr>
                <a:xfrm>
                  <a:off x="1121833" y="2348225"/>
                  <a:ext cx="1158600" cy="114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06" name="Google Shape;306;p11"/>
                <p:cNvSpPr/>
                <p:nvPr/>
              </p:nvSpPr>
              <p:spPr>
                <a:xfrm rot="5400000">
                  <a:off x="2196889" y="3442953"/>
                  <a:ext cx="425397" cy="42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07" name="Google Shape;307;p11"/>
              <p:cNvGrpSpPr/>
              <p:nvPr/>
            </p:nvGrpSpPr>
            <p:grpSpPr>
              <a:xfrm rot="5400000" flipH="1">
                <a:off x="6277862" y="5350755"/>
                <a:ext cx="4486819" cy="625122"/>
                <a:chOff x="-78438" y="4073905"/>
                <a:chExt cx="4486819" cy="625122"/>
              </a:xfrm>
            </p:grpSpPr>
            <p:cxnSp>
              <p:nvCxnSpPr>
                <p:cNvPr id="308" name="Google Shape;308;p11"/>
                <p:cNvCxnSpPr/>
                <p:nvPr/>
              </p:nvCxnSpPr>
              <p:spPr>
                <a:xfrm>
                  <a:off x="1857762" y="2762827"/>
                  <a:ext cx="0" cy="3872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9" name="Google Shape;309;p11"/>
                <p:cNvCxnSpPr/>
                <p:nvPr/>
              </p:nvCxnSpPr>
              <p:spPr>
                <a:xfrm rot="-5400000">
                  <a:off x="3788541" y="4241677"/>
                  <a:ext cx="464100" cy="45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310" name="Google Shape;310;p11"/>
                <p:cNvSpPr/>
                <p:nvPr/>
              </p:nvSpPr>
              <p:spPr>
                <a:xfrm>
                  <a:off x="4214956" y="4073905"/>
                  <a:ext cx="193425" cy="191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11" name="Google Shape;311;p11"/>
              <p:cNvGrpSpPr/>
              <p:nvPr/>
            </p:nvGrpSpPr>
            <p:grpSpPr>
              <a:xfrm rot="-5400000">
                <a:off x="8362764" y="67996"/>
                <a:ext cx="493321" cy="357312"/>
                <a:chOff x="1722354" y="229144"/>
                <a:chExt cx="1748744" cy="1266614"/>
              </a:xfrm>
            </p:grpSpPr>
            <p:sp>
              <p:nvSpPr>
                <p:cNvPr id="312" name="Google Shape;312;p11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2777" fill="none" extrusionOk="0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11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14" name="Google Shape;314;p11"/>
            <p:cNvGrpSpPr/>
            <p:nvPr/>
          </p:nvGrpSpPr>
          <p:grpSpPr>
            <a:xfrm rot="10800000">
              <a:off x="7090737" y="4224472"/>
              <a:ext cx="681217" cy="3360485"/>
              <a:chOff x="1337800" y="-2525590"/>
              <a:chExt cx="1498167" cy="7390555"/>
            </a:xfrm>
          </p:grpSpPr>
          <p:cxnSp>
            <p:nvCxnSpPr>
              <p:cNvPr id="315" name="Google Shape;315;p11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6" name="Google Shape;316;p11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7" name="Google Shape;317;p11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2" r:id="rId11"/>
    <p:sldLayoutId id="2147483663" r:id="rId12"/>
    <p:sldLayoutId id="2147483669" r:id="rId13"/>
    <p:sldLayoutId id="2147483670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28"/>
          <p:cNvSpPr txBox="1">
            <a:spLocks noGrp="1"/>
          </p:cNvSpPr>
          <p:nvPr>
            <p:ph type="ctrTitle"/>
          </p:nvPr>
        </p:nvSpPr>
        <p:spPr>
          <a:xfrm>
            <a:off x="1115975" y="1999150"/>
            <a:ext cx="4384800" cy="169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Záhon a Strom</a:t>
            </a:r>
            <a:endParaRPr dirty="0"/>
          </a:p>
        </p:txBody>
      </p:sp>
      <p:sp>
        <p:nvSpPr>
          <p:cNvPr id="663" name="Google Shape;663;p28"/>
          <p:cNvSpPr txBox="1">
            <a:spLocks noGrp="1"/>
          </p:cNvSpPr>
          <p:nvPr>
            <p:ph type="subTitle" idx="1"/>
          </p:nvPr>
        </p:nvSpPr>
        <p:spPr>
          <a:xfrm>
            <a:off x="1115975" y="3719650"/>
            <a:ext cx="4384800" cy="3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cs-CZ" dirty="0"/>
              <a:t>Jednoduchý systém, který digitalizuje celý proces vydávání odborného časopisu.</a:t>
            </a:r>
            <a:endParaRPr dirty="0"/>
          </a:p>
        </p:txBody>
      </p:sp>
      <p:sp>
        <p:nvSpPr>
          <p:cNvPr id="664" name="Google Shape;664;p28"/>
          <p:cNvSpPr/>
          <p:nvPr/>
        </p:nvSpPr>
        <p:spPr>
          <a:xfrm rot="-5400000">
            <a:off x="689075" y="2215534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5" name="Google Shape;665;p28"/>
          <p:cNvGrpSpPr/>
          <p:nvPr/>
        </p:nvGrpSpPr>
        <p:grpSpPr>
          <a:xfrm>
            <a:off x="6777434" y="2296620"/>
            <a:ext cx="1033834" cy="3360485"/>
            <a:chOff x="6777434" y="2296620"/>
            <a:chExt cx="1033834" cy="3360485"/>
          </a:xfrm>
        </p:grpSpPr>
        <p:grpSp>
          <p:nvGrpSpPr>
            <p:cNvPr id="666" name="Google Shape;666;p28"/>
            <p:cNvGrpSpPr/>
            <p:nvPr/>
          </p:nvGrpSpPr>
          <p:grpSpPr>
            <a:xfrm rot="10800000">
              <a:off x="6777434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667" name="Google Shape;667;p2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8" name="Google Shape;668;p2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9" name="Google Shape;669;p2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0" name="Google Shape;670;p28"/>
            <p:cNvSpPr/>
            <p:nvPr/>
          </p:nvSpPr>
          <p:spPr>
            <a:xfrm>
              <a:off x="7771212" y="29729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 rot="10800000">
              <a:off x="7160463" y="4347766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 rot="10800000">
              <a:off x="6933883" y="36133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28"/>
          <p:cNvGrpSpPr/>
          <p:nvPr/>
        </p:nvGrpSpPr>
        <p:grpSpPr>
          <a:xfrm>
            <a:off x="6262859" y="-2197955"/>
            <a:ext cx="681217" cy="3360485"/>
            <a:chOff x="1337800" y="-2525590"/>
            <a:chExt cx="1498167" cy="7390555"/>
          </a:xfrm>
        </p:grpSpPr>
        <p:cxnSp>
          <p:nvCxnSpPr>
            <p:cNvPr id="674" name="Google Shape;674;p28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5" name="Google Shape;675;p28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76" name="Google Shape;676;p28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7" name="Google Shape;677;p28"/>
          <p:cNvSpPr/>
          <p:nvPr/>
        </p:nvSpPr>
        <p:spPr>
          <a:xfrm rot="-5400000">
            <a:off x="8215875" y="805548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8" name="Google Shape;678;p28"/>
          <p:cNvGrpSpPr/>
          <p:nvPr/>
        </p:nvGrpSpPr>
        <p:grpSpPr>
          <a:xfrm rot="10800000" flipH="1">
            <a:off x="-2068288" y="305430"/>
            <a:ext cx="4791669" cy="923822"/>
            <a:chOff x="-78438" y="3775205"/>
            <a:chExt cx="4791669" cy="923822"/>
          </a:xfrm>
        </p:grpSpPr>
        <p:cxnSp>
          <p:nvCxnSpPr>
            <p:cNvPr id="679" name="Google Shape;679;p28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0" name="Google Shape;680;p28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1" name="Google Shape;681;p28"/>
            <p:cNvSpPr/>
            <p:nvPr/>
          </p:nvSpPr>
          <p:spPr>
            <a:xfrm>
              <a:off x="4519806" y="37752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28"/>
          <p:cNvGrpSpPr/>
          <p:nvPr/>
        </p:nvGrpSpPr>
        <p:grpSpPr>
          <a:xfrm>
            <a:off x="3329300" y="-3035953"/>
            <a:ext cx="6471825" cy="4623428"/>
            <a:chOff x="3329300" y="-3035953"/>
            <a:chExt cx="6471825" cy="4623428"/>
          </a:xfrm>
        </p:grpSpPr>
        <p:grpSp>
          <p:nvGrpSpPr>
            <p:cNvPr id="683" name="Google Shape;683;p28"/>
            <p:cNvGrpSpPr/>
            <p:nvPr/>
          </p:nvGrpSpPr>
          <p:grpSpPr>
            <a:xfrm rot="5400000">
              <a:off x="2802525" y="-1414050"/>
              <a:ext cx="3859204" cy="615399"/>
              <a:chOff x="-6675" y="307100"/>
              <a:chExt cx="9140700" cy="4634025"/>
            </a:xfrm>
          </p:grpSpPr>
          <p:cxnSp>
            <p:nvCxnSpPr>
              <p:cNvPr id="684" name="Google Shape;684;p28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5" name="Google Shape;685;p28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6" name="Google Shape;686;p28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7" name="Google Shape;687;p28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8" name="Google Shape;688;p28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9" name="Google Shape;689;p2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0" name="Google Shape;690;p2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1" name="Google Shape;691;p2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2" name="Google Shape;692;p2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3" name="Google Shape;693;p2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94" name="Google Shape;694;p28"/>
            <p:cNvSpPr/>
            <p:nvPr/>
          </p:nvSpPr>
          <p:spPr>
            <a:xfrm>
              <a:off x="3329300" y="82325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cs-CZ"/>
            </a:p>
          </p:txBody>
        </p:sp>
      </p:grpSp>
      <p:pic>
        <p:nvPicPr>
          <p:cNvPr id="6" name="Obrázek 5" descr="Obsah obrázku klipart, Grafika, kreativita, design&#10;&#10;Obsah generovaný pomocí AI může být nesprávný.">
            <a:extLst>
              <a:ext uri="{FF2B5EF4-FFF2-40B4-BE49-F238E27FC236}">
                <a16:creationId xmlns:a16="http://schemas.microsoft.com/office/drawing/2014/main" id="{93949695-2144-E038-8C66-0648D4828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84" y="2955836"/>
            <a:ext cx="1087810" cy="122958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>
          <a:extLst>
            <a:ext uri="{FF2B5EF4-FFF2-40B4-BE49-F238E27FC236}">
              <a16:creationId xmlns:a16="http://schemas.microsoft.com/office/drawing/2014/main" id="{36588E5D-205F-B813-7A32-A1C9796CF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35">
            <a:extLst>
              <a:ext uri="{FF2B5EF4-FFF2-40B4-BE49-F238E27FC236}">
                <a16:creationId xmlns:a16="http://schemas.microsoft.com/office/drawing/2014/main" id="{A24BD6E5-94D2-9DEC-48AB-C0984B78E3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cs-CZ" dirty="0"/>
              <a:t>Retrospektiva: Co chceme vylepšit</a:t>
            </a:r>
            <a:endParaRPr dirty="0"/>
          </a:p>
        </p:txBody>
      </p:sp>
      <p:sp>
        <p:nvSpPr>
          <p:cNvPr id="797" name="Google Shape;797;p35">
            <a:extLst>
              <a:ext uri="{FF2B5EF4-FFF2-40B4-BE49-F238E27FC236}">
                <a16:creationId xmlns:a16="http://schemas.microsoft.com/office/drawing/2014/main" id="{848E7FF2-1CF6-615F-27F7-A832C4FCE541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5079776" y="17701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cs-CZ" dirty="0"/>
              <a:t>Komunikace nám ještě úplně nefunguje podle představ a chceme si zlepšit předávání informací i vzájemnou koordinaci.</a:t>
            </a:r>
            <a:endParaRPr dirty="0"/>
          </a:p>
        </p:txBody>
      </p:sp>
      <p:sp>
        <p:nvSpPr>
          <p:cNvPr id="799" name="Google Shape;799;p35">
            <a:extLst>
              <a:ext uri="{FF2B5EF4-FFF2-40B4-BE49-F238E27FC236}">
                <a16:creationId xmlns:a16="http://schemas.microsoft.com/office/drawing/2014/main" id="{F39D5F6A-9EE7-577F-139D-2DA134DA19D0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5079776" y="32817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cs-CZ" dirty="0"/>
              <a:t>Ještě se učíme tyto nástroje používat efektivněji, aby byla spolupráce a řízení projektových úkolů plynulejší.</a:t>
            </a:r>
            <a:endParaRPr dirty="0"/>
          </a:p>
        </p:txBody>
      </p:sp>
      <p:sp>
        <p:nvSpPr>
          <p:cNvPr id="801" name="Google Shape;801;p35">
            <a:extLst>
              <a:ext uri="{FF2B5EF4-FFF2-40B4-BE49-F238E27FC236}">
                <a16:creationId xmlns:a16="http://schemas.microsoft.com/office/drawing/2014/main" id="{C6CD4F3A-BA26-74CE-DE7E-B59E5BC6EB6A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5079750" y="1316050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cs-CZ" dirty="0"/>
              <a:t>Komunikaci v týmu</a:t>
            </a:r>
            <a:endParaRPr dirty="0"/>
          </a:p>
        </p:txBody>
      </p:sp>
      <p:sp>
        <p:nvSpPr>
          <p:cNvPr id="802" name="Google Shape;802;p35">
            <a:extLst>
              <a:ext uri="{FF2B5EF4-FFF2-40B4-BE49-F238E27FC236}">
                <a16:creationId xmlns:a16="http://schemas.microsoft.com/office/drawing/2014/main" id="{77A93B22-D4B1-25C3-202F-E8A0308E64BA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5079750" y="2827725"/>
            <a:ext cx="395757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cs-CZ" dirty="0"/>
              <a:t>Práce s GitHubem a </a:t>
            </a:r>
            <a:r>
              <a:rPr lang="cs-CZ" dirty="0" err="1"/>
              <a:t>ScrumDeskem</a:t>
            </a:r>
            <a:endParaRPr dirty="0"/>
          </a:p>
        </p:txBody>
      </p:sp>
      <p:grpSp>
        <p:nvGrpSpPr>
          <p:cNvPr id="803" name="Google Shape;803;p35">
            <a:extLst>
              <a:ext uri="{FF2B5EF4-FFF2-40B4-BE49-F238E27FC236}">
                <a16:creationId xmlns:a16="http://schemas.microsoft.com/office/drawing/2014/main" id="{AB813F49-91E0-2152-DAE7-1B1E6865ED29}"/>
              </a:ext>
            </a:extLst>
          </p:cNvPr>
          <p:cNvGrpSpPr/>
          <p:nvPr/>
        </p:nvGrpSpPr>
        <p:grpSpPr>
          <a:xfrm>
            <a:off x="4628575" y="1401781"/>
            <a:ext cx="345125" cy="345150"/>
            <a:chOff x="997838" y="3797375"/>
            <a:chExt cx="345125" cy="345150"/>
          </a:xfrm>
        </p:grpSpPr>
        <p:sp>
          <p:nvSpPr>
            <p:cNvPr id="804" name="Google Shape;804;p35">
              <a:extLst>
                <a:ext uri="{FF2B5EF4-FFF2-40B4-BE49-F238E27FC236}">
                  <a16:creationId xmlns:a16="http://schemas.microsoft.com/office/drawing/2014/main" id="{BA811D59-87A5-766A-0FAC-A23C395BF2DC}"/>
                </a:ext>
              </a:extLst>
            </p:cNvPr>
            <p:cNvSpPr/>
            <p:nvPr/>
          </p:nvSpPr>
          <p:spPr>
            <a:xfrm>
              <a:off x="997838" y="3797375"/>
              <a:ext cx="345125" cy="345150"/>
            </a:xfrm>
            <a:custGeom>
              <a:avLst/>
              <a:gdLst/>
              <a:ahLst/>
              <a:cxnLst/>
              <a:rect l="l" t="t" r="r" b="b"/>
              <a:pathLst>
                <a:path w="13805" h="13806" extrusionOk="0">
                  <a:moveTo>
                    <a:pt x="6895" y="809"/>
                  </a:moveTo>
                  <a:cubicBezTo>
                    <a:pt x="8172" y="809"/>
                    <a:pt x="9199" y="1838"/>
                    <a:pt x="9199" y="3101"/>
                  </a:cubicBezTo>
                  <a:cubicBezTo>
                    <a:pt x="9199" y="3788"/>
                    <a:pt x="8896" y="4433"/>
                    <a:pt x="8357" y="4865"/>
                  </a:cubicBezTo>
                  <a:cubicBezTo>
                    <a:pt x="8018" y="5157"/>
                    <a:pt x="7785" y="5530"/>
                    <a:pt x="7715" y="5928"/>
                  </a:cubicBezTo>
                  <a:lnTo>
                    <a:pt x="7305" y="5928"/>
                  </a:lnTo>
                  <a:lnTo>
                    <a:pt x="7305" y="3813"/>
                  </a:lnTo>
                  <a:lnTo>
                    <a:pt x="7995" y="3123"/>
                  </a:lnTo>
                  <a:cubicBezTo>
                    <a:pt x="8158" y="2960"/>
                    <a:pt x="8158" y="2702"/>
                    <a:pt x="7995" y="2551"/>
                  </a:cubicBezTo>
                  <a:cubicBezTo>
                    <a:pt x="7919" y="2468"/>
                    <a:pt x="7817" y="2427"/>
                    <a:pt x="7713" y="2427"/>
                  </a:cubicBezTo>
                  <a:cubicBezTo>
                    <a:pt x="7609" y="2427"/>
                    <a:pt x="7504" y="2468"/>
                    <a:pt x="7423" y="2551"/>
                  </a:cubicBezTo>
                  <a:lnTo>
                    <a:pt x="6895" y="3064"/>
                  </a:lnTo>
                  <a:lnTo>
                    <a:pt x="6382" y="2551"/>
                  </a:lnTo>
                  <a:cubicBezTo>
                    <a:pt x="6304" y="2473"/>
                    <a:pt x="6197" y="2430"/>
                    <a:pt x="6089" y="2430"/>
                  </a:cubicBezTo>
                  <a:cubicBezTo>
                    <a:pt x="6003" y="2430"/>
                    <a:pt x="5917" y="2457"/>
                    <a:pt x="5843" y="2514"/>
                  </a:cubicBezTo>
                  <a:cubicBezTo>
                    <a:pt x="5647" y="2666"/>
                    <a:pt x="5633" y="2946"/>
                    <a:pt x="5810" y="3123"/>
                  </a:cubicBezTo>
                  <a:lnTo>
                    <a:pt x="6500" y="3813"/>
                  </a:lnTo>
                  <a:lnTo>
                    <a:pt x="6500" y="5928"/>
                  </a:lnTo>
                  <a:lnTo>
                    <a:pt x="6090" y="5928"/>
                  </a:lnTo>
                  <a:cubicBezTo>
                    <a:pt x="6020" y="5530"/>
                    <a:pt x="5787" y="5157"/>
                    <a:pt x="5448" y="4865"/>
                  </a:cubicBezTo>
                  <a:cubicBezTo>
                    <a:pt x="4909" y="4433"/>
                    <a:pt x="4606" y="3788"/>
                    <a:pt x="4606" y="3101"/>
                  </a:cubicBezTo>
                  <a:cubicBezTo>
                    <a:pt x="4606" y="1838"/>
                    <a:pt x="5633" y="809"/>
                    <a:pt x="6895" y="809"/>
                  </a:cubicBezTo>
                  <a:close/>
                  <a:moveTo>
                    <a:pt x="7681" y="6748"/>
                  </a:moveTo>
                  <a:lnTo>
                    <a:pt x="7681" y="7412"/>
                  </a:lnTo>
                  <a:cubicBezTo>
                    <a:pt x="7681" y="7494"/>
                    <a:pt x="7622" y="7553"/>
                    <a:pt x="7552" y="7553"/>
                  </a:cubicBezTo>
                  <a:lnTo>
                    <a:pt x="6253" y="7553"/>
                  </a:lnTo>
                  <a:cubicBezTo>
                    <a:pt x="6183" y="7553"/>
                    <a:pt x="6124" y="7494"/>
                    <a:pt x="6124" y="7412"/>
                  </a:cubicBezTo>
                  <a:lnTo>
                    <a:pt x="6124" y="6748"/>
                  </a:lnTo>
                  <a:close/>
                  <a:moveTo>
                    <a:pt x="12857" y="3507"/>
                  </a:moveTo>
                  <a:cubicBezTo>
                    <a:pt x="12941" y="3507"/>
                    <a:pt x="12997" y="3566"/>
                    <a:pt x="12997" y="3637"/>
                  </a:cubicBezTo>
                  <a:lnTo>
                    <a:pt x="12997" y="9166"/>
                  </a:lnTo>
                  <a:lnTo>
                    <a:pt x="808" y="9166"/>
                  </a:lnTo>
                  <a:lnTo>
                    <a:pt x="808" y="3637"/>
                  </a:lnTo>
                  <a:cubicBezTo>
                    <a:pt x="808" y="3566"/>
                    <a:pt x="864" y="3507"/>
                    <a:pt x="948" y="3507"/>
                  </a:cubicBezTo>
                  <a:lnTo>
                    <a:pt x="3824" y="3507"/>
                  </a:lnTo>
                  <a:cubicBezTo>
                    <a:pt x="3927" y="4279"/>
                    <a:pt x="4315" y="4994"/>
                    <a:pt x="4921" y="5496"/>
                  </a:cubicBezTo>
                  <a:cubicBezTo>
                    <a:pt x="5167" y="5696"/>
                    <a:pt x="5308" y="5976"/>
                    <a:pt x="5308" y="6257"/>
                  </a:cubicBezTo>
                  <a:lnTo>
                    <a:pt x="5308" y="7412"/>
                  </a:lnTo>
                  <a:cubicBezTo>
                    <a:pt x="5308" y="7940"/>
                    <a:pt x="5740" y="8361"/>
                    <a:pt x="6253" y="8361"/>
                  </a:cubicBezTo>
                  <a:lnTo>
                    <a:pt x="7527" y="8361"/>
                  </a:lnTo>
                  <a:cubicBezTo>
                    <a:pt x="8043" y="8361"/>
                    <a:pt x="8464" y="7940"/>
                    <a:pt x="8464" y="7412"/>
                  </a:cubicBezTo>
                  <a:lnTo>
                    <a:pt x="8464" y="6257"/>
                  </a:lnTo>
                  <a:cubicBezTo>
                    <a:pt x="8464" y="5976"/>
                    <a:pt x="8604" y="5696"/>
                    <a:pt x="8848" y="5496"/>
                  </a:cubicBezTo>
                  <a:cubicBezTo>
                    <a:pt x="9457" y="4994"/>
                    <a:pt x="9855" y="4279"/>
                    <a:pt x="9948" y="3507"/>
                  </a:cubicBezTo>
                  <a:close/>
                  <a:moveTo>
                    <a:pt x="12997" y="9974"/>
                  </a:moveTo>
                  <a:lnTo>
                    <a:pt x="12997" y="10650"/>
                  </a:lnTo>
                  <a:cubicBezTo>
                    <a:pt x="12997" y="10720"/>
                    <a:pt x="12941" y="10790"/>
                    <a:pt x="12857" y="10790"/>
                  </a:cubicBezTo>
                  <a:lnTo>
                    <a:pt x="948" y="10790"/>
                  </a:lnTo>
                  <a:cubicBezTo>
                    <a:pt x="864" y="10790"/>
                    <a:pt x="808" y="10720"/>
                    <a:pt x="808" y="10650"/>
                  </a:cubicBezTo>
                  <a:lnTo>
                    <a:pt x="808" y="9974"/>
                  </a:lnTo>
                  <a:close/>
                  <a:moveTo>
                    <a:pt x="8194" y="11598"/>
                  </a:moveTo>
                  <a:lnTo>
                    <a:pt x="8534" y="13001"/>
                  </a:lnTo>
                  <a:lnTo>
                    <a:pt x="5249" y="13001"/>
                  </a:lnTo>
                  <a:lnTo>
                    <a:pt x="5588" y="11598"/>
                  </a:lnTo>
                  <a:close/>
                  <a:moveTo>
                    <a:pt x="6895" y="1"/>
                  </a:moveTo>
                  <a:cubicBezTo>
                    <a:pt x="5330" y="1"/>
                    <a:pt x="4020" y="1182"/>
                    <a:pt x="3824" y="2702"/>
                  </a:cubicBezTo>
                  <a:lnTo>
                    <a:pt x="948" y="2702"/>
                  </a:lnTo>
                  <a:cubicBezTo>
                    <a:pt x="421" y="2702"/>
                    <a:pt x="0" y="3123"/>
                    <a:pt x="0" y="3637"/>
                  </a:cubicBezTo>
                  <a:lnTo>
                    <a:pt x="0" y="10650"/>
                  </a:lnTo>
                  <a:cubicBezTo>
                    <a:pt x="0" y="11177"/>
                    <a:pt x="421" y="11598"/>
                    <a:pt x="948" y="11598"/>
                  </a:cubicBezTo>
                  <a:lnTo>
                    <a:pt x="4769" y="11598"/>
                  </a:lnTo>
                  <a:lnTo>
                    <a:pt x="4430" y="13001"/>
                  </a:lnTo>
                  <a:lnTo>
                    <a:pt x="3669" y="13001"/>
                  </a:lnTo>
                  <a:cubicBezTo>
                    <a:pt x="3459" y="13001"/>
                    <a:pt x="3274" y="13152"/>
                    <a:pt x="3249" y="13351"/>
                  </a:cubicBezTo>
                  <a:cubicBezTo>
                    <a:pt x="3226" y="13595"/>
                    <a:pt x="3414" y="13806"/>
                    <a:pt x="3658" y="13806"/>
                  </a:cubicBezTo>
                  <a:lnTo>
                    <a:pt x="10110" y="13806"/>
                  </a:lnTo>
                  <a:cubicBezTo>
                    <a:pt x="10321" y="13806"/>
                    <a:pt x="10509" y="13654"/>
                    <a:pt x="10531" y="13444"/>
                  </a:cubicBezTo>
                  <a:cubicBezTo>
                    <a:pt x="10556" y="13200"/>
                    <a:pt x="10368" y="13001"/>
                    <a:pt x="10122" y="13001"/>
                  </a:cubicBezTo>
                  <a:lnTo>
                    <a:pt x="9364" y="13001"/>
                  </a:lnTo>
                  <a:lnTo>
                    <a:pt x="9025" y="11598"/>
                  </a:lnTo>
                  <a:lnTo>
                    <a:pt x="12857" y="11598"/>
                  </a:lnTo>
                  <a:cubicBezTo>
                    <a:pt x="13384" y="11598"/>
                    <a:pt x="13805" y="11177"/>
                    <a:pt x="13805" y="10650"/>
                  </a:cubicBezTo>
                  <a:lnTo>
                    <a:pt x="13805" y="3637"/>
                  </a:lnTo>
                  <a:cubicBezTo>
                    <a:pt x="13805" y="3123"/>
                    <a:pt x="13384" y="2702"/>
                    <a:pt x="12857" y="2702"/>
                  </a:cubicBezTo>
                  <a:lnTo>
                    <a:pt x="9970" y="2702"/>
                  </a:lnTo>
                  <a:cubicBezTo>
                    <a:pt x="9771" y="1182"/>
                    <a:pt x="8475" y="1"/>
                    <a:pt x="68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05" name="Google Shape;805;p35">
              <a:extLst>
                <a:ext uri="{FF2B5EF4-FFF2-40B4-BE49-F238E27FC236}">
                  <a16:creationId xmlns:a16="http://schemas.microsoft.com/office/drawing/2014/main" id="{1DAF957D-E518-8DC9-B007-2AC9B7C2F434}"/>
                </a:ext>
              </a:extLst>
            </p:cNvPr>
            <p:cNvSpPr/>
            <p:nvPr/>
          </p:nvSpPr>
          <p:spPr>
            <a:xfrm>
              <a:off x="1259638" y="3810725"/>
              <a:ext cx="40700" cy="30375"/>
            </a:xfrm>
            <a:custGeom>
              <a:avLst/>
              <a:gdLst/>
              <a:ahLst/>
              <a:cxnLst/>
              <a:rect l="l" t="t" r="r" b="b"/>
              <a:pathLst>
                <a:path w="1628" h="1215" extrusionOk="0">
                  <a:moveTo>
                    <a:pt x="1165" y="1"/>
                  </a:moveTo>
                  <a:cubicBezTo>
                    <a:pt x="1096" y="1"/>
                    <a:pt x="1025" y="18"/>
                    <a:pt x="960" y="53"/>
                  </a:cubicBezTo>
                  <a:lnTo>
                    <a:pt x="258" y="463"/>
                  </a:lnTo>
                  <a:cubicBezTo>
                    <a:pt x="70" y="567"/>
                    <a:pt x="0" y="825"/>
                    <a:pt x="118" y="1010"/>
                  </a:cubicBezTo>
                  <a:cubicBezTo>
                    <a:pt x="190" y="1144"/>
                    <a:pt x="324" y="1214"/>
                    <a:pt x="465" y="1214"/>
                  </a:cubicBezTo>
                  <a:cubicBezTo>
                    <a:pt x="533" y="1214"/>
                    <a:pt x="603" y="1198"/>
                    <a:pt x="668" y="1164"/>
                  </a:cubicBezTo>
                  <a:lnTo>
                    <a:pt x="1369" y="754"/>
                  </a:lnTo>
                  <a:cubicBezTo>
                    <a:pt x="1557" y="648"/>
                    <a:pt x="1627" y="393"/>
                    <a:pt x="1510" y="205"/>
                  </a:cubicBezTo>
                  <a:cubicBezTo>
                    <a:pt x="1438" y="71"/>
                    <a:pt x="1305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06" name="Google Shape;806;p35">
              <a:extLst>
                <a:ext uri="{FF2B5EF4-FFF2-40B4-BE49-F238E27FC236}">
                  <a16:creationId xmlns:a16="http://schemas.microsoft.com/office/drawing/2014/main" id="{36F552DC-2748-BB5A-C4CA-A8DFEBEB97E6}"/>
                </a:ext>
              </a:extLst>
            </p:cNvPr>
            <p:cNvSpPr/>
            <p:nvPr/>
          </p:nvSpPr>
          <p:spPr>
            <a:xfrm>
              <a:off x="1259638" y="3908500"/>
              <a:ext cx="40700" cy="30325"/>
            </a:xfrm>
            <a:custGeom>
              <a:avLst/>
              <a:gdLst/>
              <a:ahLst/>
              <a:cxnLst/>
              <a:rect l="l" t="t" r="r" b="b"/>
              <a:pathLst>
                <a:path w="1628" h="1213" extrusionOk="0">
                  <a:moveTo>
                    <a:pt x="460" y="1"/>
                  </a:moveTo>
                  <a:cubicBezTo>
                    <a:pt x="321" y="1"/>
                    <a:pt x="189" y="73"/>
                    <a:pt x="118" y="199"/>
                  </a:cubicBezTo>
                  <a:cubicBezTo>
                    <a:pt x="0" y="395"/>
                    <a:pt x="70" y="642"/>
                    <a:pt x="258" y="760"/>
                  </a:cubicBezTo>
                  <a:lnTo>
                    <a:pt x="960" y="1155"/>
                  </a:lnTo>
                  <a:cubicBezTo>
                    <a:pt x="1026" y="1195"/>
                    <a:pt x="1098" y="1213"/>
                    <a:pt x="1168" y="1213"/>
                  </a:cubicBezTo>
                  <a:cubicBezTo>
                    <a:pt x="1307" y="1213"/>
                    <a:pt x="1439" y="1140"/>
                    <a:pt x="1510" y="1015"/>
                  </a:cubicBezTo>
                  <a:cubicBezTo>
                    <a:pt x="1627" y="816"/>
                    <a:pt x="1557" y="572"/>
                    <a:pt x="1369" y="454"/>
                  </a:cubicBezTo>
                  <a:lnTo>
                    <a:pt x="668" y="58"/>
                  </a:lnTo>
                  <a:cubicBezTo>
                    <a:pt x="601" y="19"/>
                    <a:pt x="530" y="1"/>
                    <a:pt x="4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07" name="Google Shape;807;p35">
              <a:extLst>
                <a:ext uri="{FF2B5EF4-FFF2-40B4-BE49-F238E27FC236}">
                  <a16:creationId xmlns:a16="http://schemas.microsoft.com/office/drawing/2014/main" id="{41E2BA59-22E8-F4DF-409A-575C9333E2E8}"/>
                </a:ext>
              </a:extLst>
            </p:cNvPr>
            <p:cNvSpPr/>
            <p:nvPr/>
          </p:nvSpPr>
          <p:spPr>
            <a:xfrm>
              <a:off x="1039913" y="3810725"/>
              <a:ext cx="40625" cy="30375"/>
            </a:xfrm>
            <a:custGeom>
              <a:avLst/>
              <a:gdLst/>
              <a:ahLst/>
              <a:cxnLst/>
              <a:rect l="l" t="t" r="r" b="b"/>
              <a:pathLst>
                <a:path w="1625" h="1215" extrusionOk="0">
                  <a:moveTo>
                    <a:pt x="462" y="1"/>
                  </a:moveTo>
                  <a:cubicBezTo>
                    <a:pt x="321" y="1"/>
                    <a:pt x="188" y="71"/>
                    <a:pt x="118" y="205"/>
                  </a:cubicBezTo>
                  <a:cubicBezTo>
                    <a:pt x="0" y="393"/>
                    <a:pt x="70" y="648"/>
                    <a:pt x="258" y="754"/>
                  </a:cubicBezTo>
                  <a:lnTo>
                    <a:pt x="960" y="1164"/>
                  </a:lnTo>
                  <a:cubicBezTo>
                    <a:pt x="1025" y="1198"/>
                    <a:pt x="1094" y="1214"/>
                    <a:pt x="1163" y="1214"/>
                  </a:cubicBezTo>
                  <a:cubicBezTo>
                    <a:pt x="1303" y="1214"/>
                    <a:pt x="1438" y="1144"/>
                    <a:pt x="1509" y="1010"/>
                  </a:cubicBezTo>
                  <a:cubicBezTo>
                    <a:pt x="1624" y="825"/>
                    <a:pt x="1554" y="567"/>
                    <a:pt x="1369" y="463"/>
                  </a:cubicBezTo>
                  <a:lnTo>
                    <a:pt x="668" y="53"/>
                  </a:lnTo>
                  <a:cubicBezTo>
                    <a:pt x="602" y="18"/>
                    <a:pt x="531" y="1"/>
                    <a:pt x="4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08" name="Google Shape;808;p35">
              <a:extLst>
                <a:ext uri="{FF2B5EF4-FFF2-40B4-BE49-F238E27FC236}">
                  <a16:creationId xmlns:a16="http://schemas.microsoft.com/office/drawing/2014/main" id="{10259E72-CE68-F38E-6CB2-43D490EDE8BF}"/>
                </a:ext>
              </a:extLst>
            </p:cNvPr>
            <p:cNvSpPr/>
            <p:nvPr/>
          </p:nvSpPr>
          <p:spPr>
            <a:xfrm>
              <a:off x="1039913" y="3908500"/>
              <a:ext cx="40625" cy="30325"/>
            </a:xfrm>
            <a:custGeom>
              <a:avLst/>
              <a:gdLst/>
              <a:ahLst/>
              <a:cxnLst/>
              <a:rect l="l" t="t" r="r" b="b"/>
              <a:pathLst>
                <a:path w="1625" h="1213" extrusionOk="0">
                  <a:moveTo>
                    <a:pt x="1168" y="1"/>
                  </a:moveTo>
                  <a:cubicBezTo>
                    <a:pt x="1098" y="1"/>
                    <a:pt x="1026" y="19"/>
                    <a:pt x="960" y="58"/>
                  </a:cubicBezTo>
                  <a:lnTo>
                    <a:pt x="258" y="454"/>
                  </a:lnTo>
                  <a:cubicBezTo>
                    <a:pt x="70" y="572"/>
                    <a:pt x="0" y="816"/>
                    <a:pt x="118" y="1015"/>
                  </a:cubicBezTo>
                  <a:cubicBezTo>
                    <a:pt x="187" y="1140"/>
                    <a:pt x="320" y="1213"/>
                    <a:pt x="459" y="1213"/>
                  </a:cubicBezTo>
                  <a:cubicBezTo>
                    <a:pt x="529" y="1213"/>
                    <a:pt x="601" y="1195"/>
                    <a:pt x="668" y="1155"/>
                  </a:cubicBezTo>
                  <a:lnTo>
                    <a:pt x="1369" y="760"/>
                  </a:lnTo>
                  <a:cubicBezTo>
                    <a:pt x="1554" y="642"/>
                    <a:pt x="1624" y="395"/>
                    <a:pt x="1509" y="199"/>
                  </a:cubicBezTo>
                  <a:cubicBezTo>
                    <a:pt x="1438" y="73"/>
                    <a:pt x="1307" y="1"/>
                    <a:pt x="1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809" name="Google Shape;809;p35">
            <a:extLst>
              <a:ext uri="{FF2B5EF4-FFF2-40B4-BE49-F238E27FC236}">
                <a16:creationId xmlns:a16="http://schemas.microsoft.com/office/drawing/2014/main" id="{3AA4AAE9-7287-11C5-E41F-3923AFB38968}"/>
              </a:ext>
            </a:extLst>
          </p:cNvPr>
          <p:cNvGrpSpPr/>
          <p:nvPr/>
        </p:nvGrpSpPr>
        <p:grpSpPr>
          <a:xfrm>
            <a:off x="4628575" y="2913438"/>
            <a:ext cx="345150" cy="345150"/>
            <a:chOff x="1696838" y="3797375"/>
            <a:chExt cx="345150" cy="345150"/>
          </a:xfrm>
        </p:grpSpPr>
        <p:sp>
          <p:nvSpPr>
            <p:cNvPr id="810" name="Google Shape;810;p35">
              <a:extLst>
                <a:ext uri="{FF2B5EF4-FFF2-40B4-BE49-F238E27FC236}">
                  <a16:creationId xmlns:a16="http://schemas.microsoft.com/office/drawing/2014/main" id="{423C91A4-1059-C61E-55B9-830A69CDA7DF}"/>
                </a:ext>
              </a:extLst>
            </p:cNvPr>
            <p:cNvSpPr/>
            <p:nvPr/>
          </p:nvSpPr>
          <p:spPr>
            <a:xfrm>
              <a:off x="1696838" y="3797375"/>
              <a:ext cx="345150" cy="345150"/>
            </a:xfrm>
            <a:custGeom>
              <a:avLst/>
              <a:gdLst/>
              <a:ahLst/>
              <a:cxnLst/>
              <a:rect l="l" t="t" r="r" b="b"/>
              <a:pathLst>
                <a:path w="13806" h="13806" extrusionOk="0">
                  <a:moveTo>
                    <a:pt x="5283" y="3241"/>
                  </a:moveTo>
                  <a:cubicBezTo>
                    <a:pt x="5951" y="3241"/>
                    <a:pt x="6498" y="3777"/>
                    <a:pt x="6498" y="4456"/>
                  </a:cubicBezTo>
                  <a:lnTo>
                    <a:pt x="6498" y="4585"/>
                  </a:lnTo>
                  <a:lnTo>
                    <a:pt x="6357" y="4585"/>
                  </a:lnTo>
                  <a:cubicBezTo>
                    <a:pt x="5693" y="4585"/>
                    <a:pt x="5143" y="4046"/>
                    <a:pt x="5143" y="3367"/>
                  </a:cubicBezTo>
                  <a:lnTo>
                    <a:pt x="5143" y="3241"/>
                  </a:lnTo>
                  <a:close/>
                  <a:moveTo>
                    <a:pt x="8649" y="3241"/>
                  </a:moveTo>
                  <a:lnTo>
                    <a:pt x="8649" y="3367"/>
                  </a:lnTo>
                  <a:cubicBezTo>
                    <a:pt x="8649" y="4046"/>
                    <a:pt x="8111" y="4585"/>
                    <a:pt x="7446" y="4585"/>
                  </a:cubicBezTo>
                  <a:lnTo>
                    <a:pt x="7306" y="4585"/>
                  </a:lnTo>
                  <a:lnTo>
                    <a:pt x="7306" y="4456"/>
                  </a:lnTo>
                  <a:cubicBezTo>
                    <a:pt x="7306" y="3777"/>
                    <a:pt x="7844" y="3241"/>
                    <a:pt x="8520" y="3241"/>
                  </a:cubicBezTo>
                  <a:close/>
                  <a:moveTo>
                    <a:pt x="8299" y="7283"/>
                  </a:moveTo>
                  <a:lnTo>
                    <a:pt x="7914" y="9166"/>
                  </a:lnTo>
                  <a:lnTo>
                    <a:pt x="5881" y="9166"/>
                  </a:lnTo>
                  <a:lnTo>
                    <a:pt x="5505" y="7283"/>
                  </a:lnTo>
                  <a:close/>
                  <a:moveTo>
                    <a:pt x="12857" y="809"/>
                  </a:moveTo>
                  <a:cubicBezTo>
                    <a:pt x="12939" y="809"/>
                    <a:pt x="12998" y="868"/>
                    <a:pt x="12998" y="949"/>
                  </a:cubicBezTo>
                  <a:lnTo>
                    <a:pt x="12998" y="9166"/>
                  </a:lnTo>
                  <a:lnTo>
                    <a:pt x="8742" y="9166"/>
                  </a:lnTo>
                  <a:lnTo>
                    <a:pt x="9118" y="7283"/>
                  </a:lnTo>
                  <a:lnTo>
                    <a:pt x="9317" y="7283"/>
                  </a:lnTo>
                  <a:cubicBezTo>
                    <a:pt x="9528" y="7283"/>
                    <a:pt x="9701" y="7132"/>
                    <a:pt x="9724" y="6922"/>
                  </a:cubicBezTo>
                  <a:cubicBezTo>
                    <a:pt x="9760" y="6677"/>
                    <a:pt x="9561" y="6478"/>
                    <a:pt x="9328" y="6478"/>
                  </a:cubicBezTo>
                  <a:lnTo>
                    <a:pt x="7306" y="6478"/>
                  </a:lnTo>
                  <a:lnTo>
                    <a:pt x="7306" y="5390"/>
                  </a:lnTo>
                  <a:lnTo>
                    <a:pt x="7446" y="5390"/>
                  </a:lnTo>
                  <a:cubicBezTo>
                    <a:pt x="8557" y="5390"/>
                    <a:pt x="9469" y="4489"/>
                    <a:pt x="9469" y="3367"/>
                  </a:cubicBezTo>
                  <a:lnTo>
                    <a:pt x="9469" y="2831"/>
                  </a:lnTo>
                  <a:cubicBezTo>
                    <a:pt x="9469" y="2610"/>
                    <a:pt x="9281" y="2433"/>
                    <a:pt x="9059" y="2433"/>
                  </a:cubicBezTo>
                  <a:lnTo>
                    <a:pt x="8520" y="2433"/>
                  </a:lnTo>
                  <a:cubicBezTo>
                    <a:pt x="7856" y="2433"/>
                    <a:pt x="7269" y="2750"/>
                    <a:pt x="6896" y="3241"/>
                  </a:cubicBezTo>
                  <a:cubicBezTo>
                    <a:pt x="6534" y="2750"/>
                    <a:pt x="5951" y="2433"/>
                    <a:pt x="5283" y="2433"/>
                  </a:cubicBezTo>
                  <a:lnTo>
                    <a:pt x="4744" y="2433"/>
                  </a:lnTo>
                  <a:cubicBezTo>
                    <a:pt x="4523" y="2433"/>
                    <a:pt x="4338" y="2610"/>
                    <a:pt x="4338" y="2831"/>
                  </a:cubicBezTo>
                  <a:lnTo>
                    <a:pt x="4338" y="3367"/>
                  </a:lnTo>
                  <a:cubicBezTo>
                    <a:pt x="4338" y="4489"/>
                    <a:pt x="5249" y="5390"/>
                    <a:pt x="6357" y="5390"/>
                  </a:cubicBezTo>
                  <a:lnTo>
                    <a:pt x="6498" y="5390"/>
                  </a:lnTo>
                  <a:lnTo>
                    <a:pt x="6498" y="6478"/>
                  </a:lnTo>
                  <a:lnTo>
                    <a:pt x="4489" y="6478"/>
                  </a:lnTo>
                  <a:cubicBezTo>
                    <a:pt x="4279" y="6478"/>
                    <a:pt x="4091" y="6630"/>
                    <a:pt x="4068" y="6829"/>
                  </a:cubicBezTo>
                  <a:cubicBezTo>
                    <a:pt x="4043" y="7073"/>
                    <a:pt x="4231" y="7283"/>
                    <a:pt x="4478" y="7283"/>
                  </a:cubicBezTo>
                  <a:lnTo>
                    <a:pt x="4688" y="7283"/>
                  </a:lnTo>
                  <a:lnTo>
                    <a:pt x="5061" y="9166"/>
                  </a:lnTo>
                  <a:lnTo>
                    <a:pt x="806" y="9166"/>
                  </a:lnTo>
                  <a:lnTo>
                    <a:pt x="806" y="949"/>
                  </a:lnTo>
                  <a:cubicBezTo>
                    <a:pt x="806" y="868"/>
                    <a:pt x="865" y="809"/>
                    <a:pt x="946" y="809"/>
                  </a:cubicBezTo>
                  <a:close/>
                  <a:moveTo>
                    <a:pt x="12998" y="9974"/>
                  </a:moveTo>
                  <a:lnTo>
                    <a:pt x="12998" y="10650"/>
                  </a:lnTo>
                  <a:cubicBezTo>
                    <a:pt x="12998" y="10720"/>
                    <a:pt x="12939" y="10790"/>
                    <a:pt x="12857" y="10790"/>
                  </a:cubicBezTo>
                  <a:lnTo>
                    <a:pt x="946" y="10790"/>
                  </a:lnTo>
                  <a:cubicBezTo>
                    <a:pt x="865" y="10790"/>
                    <a:pt x="806" y="10720"/>
                    <a:pt x="806" y="10650"/>
                  </a:cubicBezTo>
                  <a:lnTo>
                    <a:pt x="806" y="9974"/>
                  </a:lnTo>
                  <a:close/>
                  <a:moveTo>
                    <a:pt x="8206" y="11598"/>
                  </a:moveTo>
                  <a:lnTo>
                    <a:pt x="8546" y="13001"/>
                  </a:lnTo>
                  <a:lnTo>
                    <a:pt x="5261" y="13001"/>
                  </a:lnTo>
                  <a:lnTo>
                    <a:pt x="5600" y="11598"/>
                  </a:lnTo>
                  <a:close/>
                  <a:moveTo>
                    <a:pt x="946" y="1"/>
                  </a:moveTo>
                  <a:cubicBezTo>
                    <a:pt x="421" y="1"/>
                    <a:pt x="1" y="422"/>
                    <a:pt x="1" y="949"/>
                  </a:cubicBezTo>
                  <a:lnTo>
                    <a:pt x="1" y="10650"/>
                  </a:lnTo>
                  <a:cubicBezTo>
                    <a:pt x="1" y="11177"/>
                    <a:pt x="421" y="11598"/>
                    <a:pt x="946" y="11598"/>
                  </a:cubicBezTo>
                  <a:lnTo>
                    <a:pt x="4770" y="11598"/>
                  </a:lnTo>
                  <a:lnTo>
                    <a:pt x="4430" y="13001"/>
                  </a:lnTo>
                  <a:lnTo>
                    <a:pt x="3681" y="13001"/>
                  </a:lnTo>
                  <a:cubicBezTo>
                    <a:pt x="3471" y="13001"/>
                    <a:pt x="3286" y="13152"/>
                    <a:pt x="3260" y="13351"/>
                  </a:cubicBezTo>
                  <a:cubicBezTo>
                    <a:pt x="3238" y="13595"/>
                    <a:pt x="3426" y="13806"/>
                    <a:pt x="3670" y="13806"/>
                  </a:cubicBezTo>
                  <a:lnTo>
                    <a:pt x="10122" y="13806"/>
                  </a:lnTo>
                  <a:cubicBezTo>
                    <a:pt x="10333" y="13806"/>
                    <a:pt x="10521" y="13654"/>
                    <a:pt x="10543" y="13444"/>
                  </a:cubicBezTo>
                  <a:cubicBezTo>
                    <a:pt x="10565" y="13200"/>
                    <a:pt x="10380" y="13001"/>
                    <a:pt x="10133" y="13001"/>
                  </a:cubicBezTo>
                  <a:lnTo>
                    <a:pt x="9373" y="13001"/>
                  </a:lnTo>
                  <a:lnTo>
                    <a:pt x="9037" y="11598"/>
                  </a:lnTo>
                  <a:lnTo>
                    <a:pt x="12857" y="11598"/>
                  </a:lnTo>
                  <a:cubicBezTo>
                    <a:pt x="13385" y="11598"/>
                    <a:pt x="13806" y="11177"/>
                    <a:pt x="13806" y="10650"/>
                  </a:cubicBezTo>
                  <a:lnTo>
                    <a:pt x="13806" y="949"/>
                  </a:lnTo>
                  <a:cubicBezTo>
                    <a:pt x="13806" y="422"/>
                    <a:pt x="13385" y="1"/>
                    <a:pt x="128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11" name="Google Shape;811;p35">
              <a:extLst>
                <a:ext uri="{FF2B5EF4-FFF2-40B4-BE49-F238E27FC236}">
                  <a16:creationId xmlns:a16="http://schemas.microsoft.com/office/drawing/2014/main" id="{2E98BA8B-8BF3-1D6F-6805-B47B425CC57F}"/>
                </a:ext>
              </a:extLst>
            </p:cNvPr>
            <p:cNvSpPr/>
            <p:nvPr/>
          </p:nvSpPr>
          <p:spPr>
            <a:xfrm>
              <a:off x="1959838" y="3891775"/>
              <a:ext cx="41475" cy="20225"/>
            </a:xfrm>
            <a:custGeom>
              <a:avLst/>
              <a:gdLst/>
              <a:ahLst/>
              <a:cxnLst/>
              <a:rect l="l" t="t" r="r" b="b"/>
              <a:pathLst>
                <a:path w="1659" h="809" extrusionOk="0">
                  <a:moveTo>
                    <a:pt x="433" y="1"/>
                  </a:moveTo>
                  <a:cubicBezTo>
                    <a:pt x="233" y="1"/>
                    <a:pt x="45" y="152"/>
                    <a:pt x="23" y="363"/>
                  </a:cubicBezTo>
                  <a:cubicBezTo>
                    <a:pt x="1" y="598"/>
                    <a:pt x="186" y="809"/>
                    <a:pt x="421" y="809"/>
                  </a:cubicBezTo>
                  <a:lnTo>
                    <a:pt x="1227" y="809"/>
                  </a:lnTo>
                  <a:cubicBezTo>
                    <a:pt x="1426" y="809"/>
                    <a:pt x="1614" y="657"/>
                    <a:pt x="1636" y="447"/>
                  </a:cubicBezTo>
                  <a:cubicBezTo>
                    <a:pt x="1659" y="211"/>
                    <a:pt x="1473" y="1"/>
                    <a:pt x="1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12" name="Google Shape;812;p35">
              <a:extLst>
                <a:ext uri="{FF2B5EF4-FFF2-40B4-BE49-F238E27FC236}">
                  <a16:creationId xmlns:a16="http://schemas.microsoft.com/office/drawing/2014/main" id="{AB7FB990-6F49-5390-0D76-297C584AEC7F}"/>
                </a:ext>
              </a:extLst>
            </p:cNvPr>
            <p:cNvSpPr/>
            <p:nvPr/>
          </p:nvSpPr>
          <p:spPr>
            <a:xfrm>
              <a:off x="1952188" y="3838075"/>
              <a:ext cx="40700" cy="30350"/>
            </a:xfrm>
            <a:custGeom>
              <a:avLst/>
              <a:gdLst/>
              <a:ahLst/>
              <a:cxnLst/>
              <a:rect l="l" t="t" r="r" b="b"/>
              <a:pathLst>
                <a:path w="1628" h="1214" extrusionOk="0">
                  <a:moveTo>
                    <a:pt x="1166" y="0"/>
                  </a:moveTo>
                  <a:cubicBezTo>
                    <a:pt x="1097" y="0"/>
                    <a:pt x="1026" y="18"/>
                    <a:pt x="960" y="56"/>
                  </a:cubicBezTo>
                  <a:lnTo>
                    <a:pt x="259" y="454"/>
                  </a:lnTo>
                  <a:cubicBezTo>
                    <a:pt x="60" y="572"/>
                    <a:pt x="1" y="816"/>
                    <a:pt x="107" y="1004"/>
                  </a:cubicBezTo>
                  <a:cubicBezTo>
                    <a:pt x="186" y="1138"/>
                    <a:pt x="322" y="1213"/>
                    <a:pt x="462" y="1213"/>
                  </a:cubicBezTo>
                  <a:cubicBezTo>
                    <a:pt x="532" y="1213"/>
                    <a:pt x="603" y="1195"/>
                    <a:pt x="668" y="1156"/>
                  </a:cubicBezTo>
                  <a:lnTo>
                    <a:pt x="1370" y="757"/>
                  </a:lnTo>
                  <a:cubicBezTo>
                    <a:pt x="1558" y="642"/>
                    <a:pt x="1628" y="395"/>
                    <a:pt x="1510" y="196"/>
                  </a:cubicBezTo>
                  <a:cubicBezTo>
                    <a:pt x="1439" y="72"/>
                    <a:pt x="1306" y="0"/>
                    <a:pt x="1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13" name="Google Shape;813;p35">
              <a:extLst>
                <a:ext uri="{FF2B5EF4-FFF2-40B4-BE49-F238E27FC236}">
                  <a16:creationId xmlns:a16="http://schemas.microsoft.com/office/drawing/2014/main" id="{0AE9D299-6FB4-E14C-61CE-BE48E0D18CA4}"/>
                </a:ext>
              </a:extLst>
            </p:cNvPr>
            <p:cNvSpPr/>
            <p:nvPr/>
          </p:nvSpPr>
          <p:spPr>
            <a:xfrm>
              <a:off x="1952188" y="3935650"/>
              <a:ext cx="40700" cy="30450"/>
            </a:xfrm>
            <a:custGeom>
              <a:avLst/>
              <a:gdLst/>
              <a:ahLst/>
              <a:cxnLst/>
              <a:rect l="l" t="t" r="r" b="b"/>
              <a:pathLst>
                <a:path w="1628" h="1218" extrusionOk="0">
                  <a:moveTo>
                    <a:pt x="462" y="1"/>
                  </a:moveTo>
                  <a:cubicBezTo>
                    <a:pt x="322" y="1"/>
                    <a:pt x="186" y="76"/>
                    <a:pt x="107" y="209"/>
                  </a:cubicBezTo>
                  <a:cubicBezTo>
                    <a:pt x="1" y="397"/>
                    <a:pt x="60" y="642"/>
                    <a:pt x="259" y="759"/>
                  </a:cubicBezTo>
                  <a:lnTo>
                    <a:pt x="960" y="1169"/>
                  </a:lnTo>
                  <a:cubicBezTo>
                    <a:pt x="1023" y="1202"/>
                    <a:pt x="1090" y="1217"/>
                    <a:pt x="1156" y="1217"/>
                  </a:cubicBezTo>
                  <a:cubicBezTo>
                    <a:pt x="1300" y="1217"/>
                    <a:pt x="1437" y="1144"/>
                    <a:pt x="1510" y="1017"/>
                  </a:cubicBezTo>
                  <a:cubicBezTo>
                    <a:pt x="1628" y="818"/>
                    <a:pt x="1558" y="571"/>
                    <a:pt x="1370" y="468"/>
                  </a:cubicBezTo>
                  <a:lnTo>
                    <a:pt x="668" y="58"/>
                  </a:lnTo>
                  <a:cubicBezTo>
                    <a:pt x="603" y="19"/>
                    <a:pt x="532" y="1"/>
                    <a:pt x="4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14" name="Google Shape;814;p35">
              <a:extLst>
                <a:ext uri="{FF2B5EF4-FFF2-40B4-BE49-F238E27FC236}">
                  <a16:creationId xmlns:a16="http://schemas.microsoft.com/office/drawing/2014/main" id="{22D3CFB5-1C9F-6FF6-22E9-F35532655ECD}"/>
                </a:ext>
              </a:extLst>
            </p:cNvPr>
            <p:cNvSpPr/>
            <p:nvPr/>
          </p:nvSpPr>
          <p:spPr>
            <a:xfrm>
              <a:off x="1737438" y="3891775"/>
              <a:ext cx="41550" cy="20225"/>
            </a:xfrm>
            <a:custGeom>
              <a:avLst/>
              <a:gdLst/>
              <a:ahLst/>
              <a:cxnLst/>
              <a:rect l="l" t="t" r="r" b="b"/>
              <a:pathLst>
                <a:path w="1662" h="809" extrusionOk="0">
                  <a:moveTo>
                    <a:pt x="433" y="1"/>
                  </a:moveTo>
                  <a:cubicBezTo>
                    <a:pt x="223" y="1"/>
                    <a:pt x="49" y="152"/>
                    <a:pt x="23" y="363"/>
                  </a:cubicBezTo>
                  <a:cubicBezTo>
                    <a:pt x="1" y="598"/>
                    <a:pt x="189" y="809"/>
                    <a:pt x="422" y="809"/>
                  </a:cubicBezTo>
                  <a:lnTo>
                    <a:pt x="1227" y="809"/>
                  </a:lnTo>
                  <a:cubicBezTo>
                    <a:pt x="1474" y="809"/>
                    <a:pt x="1662" y="598"/>
                    <a:pt x="1636" y="363"/>
                  </a:cubicBezTo>
                  <a:cubicBezTo>
                    <a:pt x="1614" y="152"/>
                    <a:pt x="1426" y="1"/>
                    <a:pt x="1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15" name="Google Shape;815;p35">
              <a:extLst>
                <a:ext uri="{FF2B5EF4-FFF2-40B4-BE49-F238E27FC236}">
                  <a16:creationId xmlns:a16="http://schemas.microsoft.com/office/drawing/2014/main" id="{C450CEFA-6AEC-57E5-7ED8-AE100C105FB4}"/>
                </a:ext>
              </a:extLst>
            </p:cNvPr>
            <p:cNvSpPr/>
            <p:nvPr/>
          </p:nvSpPr>
          <p:spPr>
            <a:xfrm>
              <a:off x="1745938" y="3838075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459" y="0"/>
                  </a:moveTo>
                  <a:cubicBezTo>
                    <a:pt x="319" y="0"/>
                    <a:pt x="187" y="72"/>
                    <a:pt x="115" y="196"/>
                  </a:cubicBezTo>
                  <a:cubicBezTo>
                    <a:pt x="0" y="395"/>
                    <a:pt x="70" y="642"/>
                    <a:pt x="256" y="757"/>
                  </a:cubicBezTo>
                  <a:lnTo>
                    <a:pt x="957" y="1156"/>
                  </a:lnTo>
                  <a:cubicBezTo>
                    <a:pt x="1023" y="1195"/>
                    <a:pt x="1094" y="1213"/>
                    <a:pt x="1163" y="1213"/>
                  </a:cubicBezTo>
                  <a:cubicBezTo>
                    <a:pt x="1304" y="1213"/>
                    <a:pt x="1437" y="1138"/>
                    <a:pt x="1507" y="1004"/>
                  </a:cubicBezTo>
                  <a:cubicBezTo>
                    <a:pt x="1625" y="816"/>
                    <a:pt x="1555" y="572"/>
                    <a:pt x="1367" y="454"/>
                  </a:cubicBezTo>
                  <a:lnTo>
                    <a:pt x="665" y="56"/>
                  </a:lnTo>
                  <a:cubicBezTo>
                    <a:pt x="599" y="18"/>
                    <a:pt x="528" y="0"/>
                    <a:pt x="4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16" name="Google Shape;816;p35">
              <a:extLst>
                <a:ext uri="{FF2B5EF4-FFF2-40B4-BE49-F238E27FC236}">
                  <a16:creationId xmlns:a16="http://schemas.microsoft.com/office/drawing/2014/main" id="{051C6BDE-931C-715B-7FF1-00674E0E8C10}"/>
                </a:ext>
              </a:extLst>
            </p:cNvPr>
            <p:cNvSpPr/>
            <p:nvPr/>
          </p:nvSpPr>
          <p:spPr>
            <a:xfrm>
              <a:off x="1745938" y="3935650"/>
              <a:ext cx="40625" cy="30450"/>
            </a:xfrm>
            <a:custGeom>
              <a:avLst/>
              <a:gdLst/>
              <a:ahLst/>
              <a:cxnLst/>
              <a:rect l="l" t="t" r="r" b="b"/>
              <a:pathLst>
                <a:path w="1625" h="1218" extrusionOk="0">
                  <a:moveTo>
                    <a:pt x="1163" y="1"/>
                  </a:moveTo>
                  <a:cubicBezTo>
                    <a:pt x="1094" y="1"/>
                    <a:pt x="1023" y="19"/>
                    <a:pt x="957" y="58"/>
                  </a:cubicBezTo>
                  <a:lnTo>
                    <a:pt x="256" y="468"/>
                  </a:lnTo>
                  <a:cubicBezTo>
                    <a:pt x="70" y="571"/>
                    <a:pt x="0" y="818"/>
                    <a:pt x="115" y="1017"/>
                  </a:cubicBezTo>
                  <a:cubicBezTo>
                    <a:pt x="188" y="1144"/>
                    <a:pt x="326" y="1217"/>
                    <a:pt x="469" y="1217"/>
                  </a:cubicBezTo>
                  <a:cubicBezTo>
                    <a:pt x="535" y="1217"/>
                    <a:pt x="602" y="1202"/>
                    <a:pt x="665" y="1169"/>
                  </a:cubicBezTo>
                  <a:lnTo>
                    <a:pt x="1367" y="759"/>
                  </a:lnTo>
                  <a:cubicBezTo>
                    <a:pt x="1555" y="642"/>
                    <a:pt x="1625" y="397"/>
                    <a:pt x="1507" y="209"/>
                  </a:cubicBezTo>
                  <a:cubicBezTo>
                    <a:pt x="1437" y="76"/>
                    <a:pt x="1304" y="1"/>
                    <a:pt x="11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2900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p38"/>
          <p:cNvSpPr txBox="1">
            <a:spLocks noGrp="1"/>
          </p:cNvSpPr>
          <p:nvPr>
            <p:ph type="title"/>
          </p:nvPr>
        </p:nvSpPr>
        <p:spPr>
          <a:xfrm>
            <a:off x="928558" y="2040775"/>
            <a:ext cx="9465114" cy="99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Děkujeme za pozornost</a:t>
            </a:r>
            <a:endParaRPr dirty="0"/>
          </a:p>
        </p:txBody>
      </p:sp>
      <p:sp>
        <p:nvSpPr>
          <p:cNvPr id="892" name="Google Shape;892;p38"/>
          <p:cNvSpPr/>
          <p:nvPr/>
        </p:nvSpPr>
        <p:spPr>
          <a:xfrm rot="-5400000">
            <a:off x="517482" y="2464178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3" name="Google Shape;893;p38"/>
          <p:cNvGrpSpPr/>
          <p:nvPr/>
        </p:nvGrpSpPr>
        <p:grpSpPr>
          <a:xfrm flipH="1">
            <a:off x="5252081" y="429752"/>
            <a:ext cx="4791669" cy="923822"/>
            <a:chOff x="-78438" y="3775205"/>
            <a:chExt cx="4791669" cy="923822"/>
          </a:xfrm>
        </p:grpSpPr>
        <p:cxnSp>
          <p:nvCxnSpPr>
            <p:cNvPr id="894" name="Google Shape;894;p38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5" name="Google Shape;895;p38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96" name="Google Shape;896;p38"/>
            <p:cNvSpPr/>
            <p:nvPr/>
          </p:nvSpPr>
          <p:spPr>
            <a:xfrm>
              <a:off x="4519806" y="37752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7" name="Google Shape;897;p38"/>
          <p:cNvSpPr/>
          <p:nvPr/>
        </p:nvSpPr>
        <p:spPr>
          <a:xfrm>
            <a:off x="928558" y="-516457"/>
            <a:ext cx="43116" cy="474994"/>
          </a:xfrm>
          <a:custGeom>
            <a:avLst/>
            <a:gdLst/>
            <a:ahLst/>
            <a:cxnLst/>
            <a:rect l="l" t="t" r="r" b="b"/>
            <a:pathLst>
              <a:path w="754" h="8307" fill="none" extrusionOk="0">
                <a:moveTo>
                  <a:pt x="391" y="8307"/>
                </a:moveTo>
                <a:lnTo>
                  <a:pt x="391" y="8307"/>
                </a:lnTo>
                <a:cubicBezTo>
                  <a:pt x="181" y="8307"/>
                  <a:pt x="0" y="8155"/>
                  <a:pt x="0" y="7944"/>
                </a:cubicBezTo>
                <a:lnTo>
                  <a:pt x="0" y="363"/>
                </a:lnTo>
                <a:cubicBezTo>
                  <a:pt x="0" y="182"/>
                  <a:pt x="181" y="1"/>
                  <a:pt x="391" y="1"/>
                </a:cubicBezTo>
                <a:lnTo>
                  <a:pt x="391" y="1"/>
                </a:lnTo>
                <a:cubicBezTo>
                  <a:pt x="573" y="1"/>
                  <a:pt x="754" y="182"/>
                  <a:pt x="754" y="363"/>
                </a:cubicBezTo>
                <a:lnTo>
                  <a:pt x="754" y="7944"/>
                </a:lnTo>
                <a:cubicBezTo>
                  <a:pt x="754" y="8155"/>
                  <a:pt x="573" y="8307"/>
                  <a:pt x="391" y="8307"/>
                </a:cubicBezTo>
                <a:close/>
              </a:path>
            </a:pathLst>
          </a:custGeom>
          <a:noFill/>
          <a:ln w="9525" cap="flat" cmpd="sng">
            <a:solidFill>
              <a:schemeClr val="lt1"/>
            </a:solidFill>
            <a:prstDash val="solid"/>
            <a:miter lim="724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8" name="Google Shape;898;p38"/>
          <p:cNvGrpSpPr/>
          <p:nvPr/>
        </p:nvGrpSpPr>
        <p:grpSpPr>
          <a:xfrm>
            <a:off x="-2522039" y="3127329"/>
            <a:ext cx="3859204" cy="615399"/>
            <a:chOff x="-6675" y="307100"/>
            <a:chExt cx="9140700" cy="4634025"/>
          </a:xfrm>
        </p:grpSpPr>
        <p:cxnSp>
          <p:nvCxnSpPr>
            <p:cNvPr id="899" name="Google Shape;899;p38"/>
            <p:cNvCxnSpPr/>
            <p:nvPr/>
          </p:nvCxnSpPr>
          <p:spPr>
            <a:xfrm>
              <a:off x="-6675" y="307100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0" name="Google Shape;900;p38"/>
            <p:cNvCxnSpPr/>
            <p:nvPr/>
          </p:nvCxnSpPr>
          <p:spPr>
            <a:xfrm>
              <a:off x="-6675" y="1336883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1" name="Google Shape;901;p38"/>
            <p:cNvCxnSpPr/>
            <p:nvPr/>
          </p:nvCxnSpPr>
          <p:spPr>
            <a:xfrm>
              <a:off x="-6675" y="821992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2" name="Google Shape;902;p38"/>
            <p:cNvCxnSpPr/>
            <p:nvPr/>
          </p:nvCxnSpPr>
          <p:spPr>
            <a:xfrm>
              <a:off x="-6675" y="1851775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3" name="Google Shape;903;p38"/>
            <p:cNvCxnSpPr/>
            <p:nvPr/>
          </p:nvCxnSpPr>
          <p:spPr>
            <a:xfrm>
              <a:off x="-6675" y="2366667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4" name="Google Shape;904;p38"/>
            <p:cNvCxnSpPr/>
            <p:nvPr/>
          </p:nvCxnSpPr>
          <p:spPr>
            <a:xfrm>
              <a:off x="-6675" y="2881558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5" name="Google Shape;905;p38"/>
            <p:cNvCxnSpPr/>
            <p:nvPr/>
          </p:nvCxnSpPr>
          <p:spPr>
            <a:xfrm>
              <a:off x="-6675" y="3396450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6" name="Google Shape;906;p38"/>
            <p:cNvCxnSpPr/>
            <p:nvPr/>
          </p:nvCxnSpPr>
          <p:spPr>
            <a:xfrm>
              <a:off x="-6675" y="3911342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7" name="Google Shape;907;p38"/>
            <p:cNvCxnSpPr/>
            <p:nvPr/>
          </p:nvCxnSpPr>
          <p:spPr>
            <a:xfrm>
              <a:off x="-6675" y="4426233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8" name="Google Shape;908;p38"/>
            <p:cNvCxnSpPr/>
            <p:nvPr/>
          </p:nvCxnSpPr>
          <p:spPr>
            <a:xfrm>
              <a:off x="-6675" y="4941125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09" name="Google Shape;909;p38"/>
          <p:cNvSpPr/>
          <p:nvPr/>
        </p:nvSpPr>
        <p:spPr>
          <a:xfrm rot="-5400000">
            <a:off x="-1516637" y="124704"/>
            <a:ext cx="6471825" cy="764225"/>
          </a:xfrm>
          <a:custGeom>
            <a:avLst/>
            <a:gdLst/>
            <a:ahLst/>
            <a:cxnLst/>
            <a:rect l="l" t="t" r="r" b="b"/>
            <a:pathLst>
              <a:path w="258873" h="30569" extrusionOk="0">
                <a:moveTo>
                  <a:pt x="0" y="0"/>
                </a:moveTo>
                <a:lnTo>
                  <a:pt x="76910" y="0"/>
                </a:lnTo>
                <a:lnTo>
                  <a:pt x="107480" y="30569"/>
                </a:lnTo>
                <a:lnTo>
                  <a:pt x="167406" y="30569"/>
                </a:lnTo>
                <a:lnTo>
                  <a:pt x="176418" y="14960"/>
                </a:lnTo>
                <a:lnTo>
                  <a:pt x="258873" y="14960"/>
                </a:lnTo>
                <a:lnTo>
                  <a:pt x="258873" y="10918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cs-CZ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cs-CZ" dirty="0"/>
              <a:t>Představení týmu</a:t>
            </a:r>
            <a:endParaRPr dirty="0"/>
          </a:p>
        </p:txBody>
      </p:sp>
      <p:graphicFrame>
        <p:nvGraphicFramePr>
          <p:cNvPr id="701" name="Google Shape;701;p29"/>
          <p:cNvGraphicFramePr/>
          <p:nvPr>
            <p:extLst>
              <p:ext uri="{D42A27DB-BD31-4B8C-83A1-F6EECF244321}">
                <p14:modId xmlns:p14="http://schemas.microsoft.com/office/powerpoint/2010/main" val="3586241849"/>
              </p:ext>
            </p:extLst>
          </p:nvPr>
        </p:nvGraphicFramePr>
        <p:xfrm>
          <a:off x="745675" y="1651174"/>
          <a:ext cx="7622925" cy="2326095"/>
        </p:xfrm>
        <a:graphic>
          <a:graphicData uri="http://schemas.openxmlformats.org/drawingml/2006/table">
            <a:tbl>
              <a:tblPr>
                <a:noFill/>
                <a:tableStyleId>{3AC26A0F-1F40-4B1A-BBAB-B36820795A30}</a:tableStyleId>
              </a:tblPr>
              <a:tblGrid>
                <a:gridCol w="236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61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521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900" u="none" dirty="0">
                          <a:solidFill>
                            <a:schemeClr val="dk1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Tadeáš Jahoda</a:t>
                      </a:r>
                      <a:endParaRPr sz="900" u="none" dirty="0">
                        <a:solidFill>
                          <a:schemeClr val="dk1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5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cs-CZ" sz="1000" b="1" u="none" dirty="0" err="1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Scrum</a:t>
                      </a:r>
                      <a:r>
                        <a:rPr lang="cs-CZ" sz="1000" b="1" u="none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 Master</a:t>
                      </a:r>
                      <a:r>
                        <a:rPr lang="cs-CZ" sz="1000" u="none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 - Vyvíjí </a:t>
                      </a:r>
                      <a:r>
                        <a:rPr lang="cs-CZ" sz="1000" u="none" dirty="0" err="1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backend</a:t>
                      </a:r>
                      <a:r>
                        <a:rPr lang="cs-CZ" sz="1000" u="none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 systému – administrační rozhraní pro články, správu uživatelů a logiku aplikace.</a:t>
                      </a:r>
                      <a:endParaRPr sz="1000" u="none" dirty="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21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900" u="none" dirty="0">
                          <a:solidFill>
                            <a:schemeClr val="dk1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Tomáš Valouch</a:t>
                      </a:r>
                      <a:endParaRPr sz="900" u="none" dirty="0">
                        <a:solidFill>
                          <a:schemeClr val="dk1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5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cs-CZ" sz="1000" b="1" u="none" dirty="0" err="1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Product</a:t>
                      </a:r>
                      <a:r>
                        <a:rPr lang="cs-CZ" sz="1000" b="1" u="none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 </a:t>
                      </a:r>
                      <a:r>
                        <a:rPr lang="cs-CZ" sz="1000" b="1" u="none" dirty="0" err="1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Owner</a:t>
                      </a:r>
                      <a:r>
                        <a:rPr lang="cs-CZ" sz="1000" u="none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 - Implementuje grafický návrh do funkčního </a:t>
                      </a:r>
                      <a:r>
                        <a:rPr lang="cs-CZ" sz="1000" u="none" dirty="0" err="1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frontendu</a:t>
                      </a:r>
                      <a:r>
                        <a:rPr lang="cs-CZ" sz="1000" u="none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, včetně responzivního rozložení a interaktivních prvků.</a:t>
                      </a:r>
                      <a:endParaRPr sz="1000" u="none" dirty="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521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cs-CZ" sz="900" u="none" dirty="0">
                          <a:solidFill>
                            <a:schemeClr val="dk1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Karel Zachariáš</a:t>
                      </a: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5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cs-CZ" sz="1000" b="1" u="none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Team </a:t>
                      </a:r>
                      <a:r>
                        <a:rPr lang="cs-CZ" sz="1000" b="1" u="none" dirty="0" err="1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Member</a:t>
                      </a:r>
                      <a:r>
                        <a:rPr lang="cs-CZ" sz="1000" u="none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 - Navrhuje a implementuje databázi, provádí testování a ladí funkčnost.</a:t>
                      </a:r>
                      <a:endParaRPr sz="1000" u="none" dirty="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21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900" u="none" dirty="0">
                          <a:solidFill>
                            <a:schemeClr val="dk1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Filip Lojka</a:t>
                      </a:r>
                      <a:endParaRPr sz="900" u="none" dirty="0">
                        <a:solidFill>
                          <a:schemeClr val="dk1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5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cs-CZ" sz="1000" b="1" u="none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Team </a:t>
                      </a:r>
                      <a:r>
                        <a:rPr lang="cs-CZ" sz="1000" b="1" u="none" dirty="0" err="1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Member</a:t>
                      </a:r>
                      <a:r>
                        <a:rPr lang="cs-CZ" sz="1000" u="none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 - Zodpovídá za návrh hlavní stránky i podstránek, grafický styl a celkový UI/UX design projektu.</a:t>
                      </a:r>
                      <a:endParaRPr sz="1000" u="none" dirty="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521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900" u="none" dirty="0">
                          <a:solidFill>
                            <a:schemeClr val="dk1"/>
                          </a:solidFill>
                          <a:latin typeface="Raleway ExtraBold"/>
                          <a:ea typeface="Raleway ExtraBold"/>
                          <a:cs typeface="Raleway ExtraBold"/>
                          <a:sym typeface="Raleway ExtraBold"/>
                        </a:rPr>
                        <a:t>Vít Petrák</a:t>
                      </a:r>
                      <a:endParaRPr sz="900" u="none" dirty="0">
                        <a:solidFill>
                          <a:schemeClr val="dk1"/>
                        </a:solidFill>
                        <a:latin typeface="Raleway ExtraBold"/>
                        <a:ea typeface="Raleway ExtraBold"/>
                        <a:cs typeface="Raleway ExtraBold"/>
                        <a:sym typeface="Raleway ExtraBold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>
                        <a:alpha val="75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cs-CZ" sz="1000" b="1" u="none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Team </a:t>
                      </a:r>
                      <a:r>
                        <a:rPr lang="cs-CZ" sz="1000" b="1" u="none" dirty="0" err="1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Membe</a:t>
                      </a:r>
                      <a:r>
                        <a:rPr lang="cs-CZ" sz="1000" u="none" dirty="0" err="1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r</a:t>
                      </a:r>
                      <a:r>
                        <a:rPr lang="cs-CZ" sz="1000" u="none" dirty="0">
                          <a:solidFill>
                            <a:schemeClr val="dk1"/>
                          </a:solidFill>
                          <a:latin typeface="Hanken Grotesk"/>
                          <a:ea typeface="Hanken Grotesk"/>
                          <a:cs typeface="Hanken Grotesk"/>
                          <a:sym typeface="Hanken Grotesk"/>
                        </a:rPr>
                        <a:t> - Připravuje popis projektu, cílů a funkcionalit a kontroluje funkční celky z hlediska dokumentace.</a:t>
                      </a:r>
                      <a:endParaRPr sz="1000" u="none" dirty="0">
                        <a:solidFill>
                          <a:schemeClr val="dk1"/>
                        </a:solidFill>
                        <a:latin typeface="Hanken Grotesk"/>
                        <a:ea typeface="Hanken Grotesk"/>
                        <a:cs typeface="Hanken Grotesk"/>
                        <a:sym typeface="Hanken Grotesk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>
          <a:extLst>
            <a:ext uri="{FF2B5EF4-FFF2-40B4-BE49-F238E27FC236}">
              <a16:creationId xmlns:a16="http://schemas.microsoft.com/office/drawing/2014/main" id="{6A2B85F0-7310-F484-BA83-04F3FF2D7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35">
            <a:extLst>
              <a:ext uri="{FF2B5EF4-FFF2-40B4-BE49-F238E27FC236}">
                <a16:creationId xmlns:a16="http://schemas.microsoft.com/office/drawing/2014/main" id="{4E8D5EEB-F2B1-4978-4D4C-3154ABE4E027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1253224" y="2827725"/>
            <a:ext cx="3318775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Dokumentace + Word + GitHub</a:t>
            </a:r>
            <a:endParaRPr dirty="0"/>
          </a:p>
        </p:txBody>
      </p:sp>
      <p:sp>
        <p:nvSpPr>
          <p:cNvPr id="795" name="Google Shape;795;p35">
            <a:extLst>
              <a:ext uri="{FF2B5EF4-FFF2-40B4-BE49-F238E27FC236}">
                <a16:creationId xmlns:a16="http://schemas.microsoft.com/office/drawing/2014/main" id="{4773D49D-03E0-0FC1-E07F-C2D672B571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cs-CZ" dirty="0"/>
              <a:t>Implementační platforma</a:t>
            </a:r>
            <a:endParaRPr dirty="0"/>
          </a:p>
        </p:txBody>
      </p:sp>
      <p:sp>
        <p:nvSpPr>
          <p:cNvPr id="796" name="Google Shape;796;p35">
            <a:extLst>
              <a:ext uri="{FF2B5EF4-FFF2-40B4-BE49-F238E27FC236}">
                <a16:creationId xmlns:a16="http://schemas.microsoft.com/office/drawing/2014/main" id="{CDF2F886-C5EF-08A3-67EB-B2FB18B1375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53224" y="17701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cs-CZ" dirty="0" err="1"/>
              <a:t>Backend</a:t>
            </a:r>
            <a:r>
              <a:rPr lang="cs-CZ" dirty="0"/>
              <a:t> aplikace vyvíjíme v PHP ve </a:t>
            </a:r>
            <a:r>
              <a:rPr lang="cs-CZ" dirty="0" err="1"/>
              <a:t>Visual</a:t>
            </a:r>
            <a:r>
              <a:rPr lang="cs-CZ" dirty="0"/>
              <a:t> Studio </a:t>
            </a:r>
            <a:r>
              <a:rPr lang="cs-CZ" dirty="0" err="1"/>
              <a:t>Code</a:t>
            </a:r>
            <a:r>
              <a:rPr lang="cs-CZ" dirty="0"/>
              <a:t>, který díky své přehlednosti a jednoduchosti usnadňuje práci</a:t>
            </a:r>
            <a:endParaRPr dirty="0"/>
          </a:p>
        </p:txBody>
      </p:sp>
      <p:sp>
        <p:nvSpPr>
          <p:cNvPr id="797" name="Google Shape;797;p35">
            <a:extLst>
              <a:ext uri="{FF2B5EF4-FFF2-40B4-BE49-F238E27FC236}">
                <a16:creationId xmlns:a16="http://schemas.microsoft.com/office/drawing/2014/main" id="{77B6172F-CA9F-9BF7-2ED8-50054D00CE0F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5079776" y="17701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cs-CZ" dirty="0" err="1"/>
              <a:t>Frontend</a:t>
            </a:r>
            <a:r>
              <a:rPr lang="cs-CZ" dirty="0"/>
              <a:t> tvoříme v HTML, CSS a </a:t>
            </a:r>
            <a:r>
              <a:rPr lang="cs-CZ" dirty="0" err="1"/>
              <a:t>JavaScriptu</a:t>
            </a:r>
            <a:r>
              <a:rPr lang="cs-CZ" dirty="0"/>
              <a:t> ve </a:t>
            </a:r>
            <a:r>
              <a:rPr lang="cs-CZ" dirty="0" err="1"/>
              <a:t>Visual</a:t>
            </a:r>
            <a:r>
              <a:rPr lang="cs-CZ" dirty="0"/>
              <a:t> Studio </a:t>
            </a:r>
            <a:r>
              <a:rPr lang="cs-CZ" dirty="0" err="1"/>
              <a:t>Code</a:t>
            </a:r>
            <a:r>
              <a:rPr lang="cs-CZ" dirty="0"/>
              <a:t>, které nabízí rychlou editaci a přehlednost</a:t>
            </a:r>
            <a:endParaRPr dirty="0"/>
          </a:p>
        </p:txBody>
      </p:sp>
      <p:sp>
        <p:nvSpPr>
          <p:cNvPr id="798" name="Google Shape;798;p35">
            <a:extLst>
              <a:ext uri="{FF2B5EF4-FFF2-40B4-BE49-F238E27FC236}">
                <a16:creationId xmlns:a16="http://schemas.microsoft.com/office/drawing/2014/main" id="{3FC17051-3CD4-F6BA-F37A-B629C5517992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1253224" y="32817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cs-CZ" dirty="0"/>
              <a:t>Dokumentaci připravujeme ve Wordu a pro správu verzí i týmovou spolupráci používáme GitHub, který zajišťuje přehled nad vývojem i sdílenými soubory.</a:t>
            </a:r>
            <a:endParaRPr dirty="0"/>
          </a:p>
        </p:txBody>
      </p:sp>
      <p:sp>
        <p:nvSpPr>
          <p:cNvPr id="799" name="Google Shape;799;p35">
            <a:extLst>
              <a:ext uri="{FF2B5EF4-FFF2-40B4-BE49-F238E27FC236}">
                <a16:creationId xmlns:a16="http://schemas.microsoft.com/office/drawing/2014/main" id="{3D6C499F-A17E-822B-DD01-2E985F2789D8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5079776" y="32817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cs-CZ" dirty="0"/>
              <a:t>Grafické podklady a UI/UX návrhy připravujeme v Adobe </a:t>
            </a:r>
            <a:r>
              <a:rPr lang="cs-CZ" dirty="0" err="1"/>
              <a:t>Photoshopu</a:t>
            </a:r>
            <a:r>
              <a:rPr lang="cs-CZ" dirty="0"/>
              <a:t> a </a:t>
            </a:r>
            <a:r>
              <a:rPr lang="cs-CZ" dirty="0" err="1"/>
              <a:t>Figmě</a:t>
            </a:r>
            <a:r>
              <a:rPr lang="cs-CZ" dirty="0"/>
              <a:t>, které nám společně umožňují přesnou tvorbu vizuálů</a:t>
            </a:r>
            <a:endParaRPr dirty="0"/>
          </a:p>
        </p:txBody>
      </p:sp>
      <p:sp>
        <p:nvSpPr>
          <p:cNvPr id="800" name="Google Shape;800;p35">
            <a:extLst>
              <a:ext uri="{FF2B5EF4-FFF2-40B4-BE49-F238E27FC236}">
                <a16:creationId xmlns:a16="http://schemas.microsoft.com/office/drawing/2014/main" id="{D1602B7D-9664-FD5E-FBCA-851CA4380B53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1253225" y="1316050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cs-CZ" dirty="0"/>
              <a:t>PHP + VS </a:t>
            </a:r>
            <a:r>
              <a:rPr lang="cs-CZ" dirty="0" err="1"/>
              <a:t>Code</a:t>
            </a:r>
            <a:endParaRPr dirty="0"/>
          </a:p>
        </p:txBody>
      </p:sp>
      <p:sp>
        <p:nvSpPr>
          <p:cNvPr id="801" name="Google Shape;801;p35">
            <a:extLst>
              <a:ext uri="{FF2B5EF4-FFF2-40B4-BE49-F238E27FC236}">
                <a16:creationId xmlns:a16="http://schemas.microsoft.com/office/drawing/2014/main" id="{4BB703AD-0359-B213-E664-4DBC441DFD69}"/>
              </a:ext>
            </a:extLst>
          </p:cNvPr>
          <p:cNvSpPr txBox="1">
            <a:spLocks noGrp="1"/>
          </p:cNvSpPr>
          <p:nvPr>
            <p:ph type="subTitle" idx="7"/>
          </p:nvPr>
        </p:nvSpPr>
        <p:spPr>
          <a:xfrm>
            <a:off x="5079750" y="1316050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cs-CZ" dirty="0"/>
              <a:t>HTML, CSS , JS + VS Codě</a:t>
            </a:r>
            <a:endParaRPr dirty="0"/>
          </a:p>
        </p:txBody>
      </p:sp>
      <p:sp>
        <p:nvSpPr>
          <p:cNvPr id="802" name="Google Shape;802;p35">
            <a:extLst>
              <a:ext uri="{FF2B5EF4-FFF2-40B4-BE49-F238E27FC236}">
                <a16:creationId xmlns:a16="http://schemas.microsoft.com/office/drawing/2014/main" id="{896102C8-4121-AC7F-924B-9E2F34EEDDDC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5079750" y="2827725"/>
            <a:ext cx="3226062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cs-CZ" dirty="0"/>
              <a:t>Grafika + Photoshop, </a:t>
            </a:r>
            <a:r>
              <a:rPr lang="cs-CZ" dirty="0" err="1"/>
              <a:t>Figma</a:t>
            </a:r>
            <a:endParaRPr lang="cs-CZ" dirty="0"/>
          </a:p>
        </p:txBody>
      </p:sp>
      <p:grpSp>
        <p:nvGrpSpPr>
          <p:cNvPr id="803" name="Google Shape;803;p35">
            <a:extLst>
              <a:ext uri="{FF2B5EF4-FFF2-40B4-BE49-F238E27FC236}">
                <a16:creationId xmlns:a16="http://schemas.microsoft.com/office/drawing/2014/main" id="{4AFC01F3-E0C4-4D06-4352-F987916E30A3}"/>
              </a:ext>
            </a:extLst>
          </p:cNvPr>
          <p:cNvGrpSpPr/>
          <p:nvPr/>
        </p:nvGrpSpPr>
        <p:grpSpPr>
          <a:xfrm>
            <a:off x="4628575" y="1401781"/>
            <a:ext cx="345125" cy="345150"/>
            <a:chOff x="997838" y="3797375"/>
            <a:chExt cx="345125" cy="345150"/>
          </a:xfrm>
        </p:grpSpPr>
        <p:sp>
          <p:nvSpPr>
            <p:cNvPr id="804" name="Google Shape;804;p35">
              <a:extLst>
                <a:ext uri="{FF2B5EF4-FFF2-40B4-BE49-F238E27FC236}">
                  <a16:creationId xmlns:a16="http://schemas.microsoft.com/office/drawing/2014/main" id="{C8C33044-1286-4C71-D606-DEC7FF20E5B2}"/>
                </a:ext>
              </a:extLst>
            </p:cNvPr>
            <p:cNvSpPr/>
            <p:nvPr/>
          </p:nvSpPr>
          <p:spPr>
            <a:xfrm>
              <a:off x="997838" y="3797375"/>
              <a:ext cx="345125" cy="345150"/>
            </a:xfrm>
            <a:custGeom>
              <a:avLst/>
              <a:gdLst/>
              <a:ahLst/>
              <a:cxnLst/>
              <a:rect l="l" t="t" r="r" b="b"/>
              <a:pathLst>
                <a:path w="13805" h="13806" extrusionOk="0">
                  <a:moveTo>
                    <a:pt x="6895" y="809"/>
                  </a:moveTo>
                  <a:cubicBezTo>
                    <a:pt x="8172" y="809"/>
                    <a:pt x="9199" y="1838"/>
                    <a:pt x="9199" y="3101"/>
                  </a:cubicBezTo>
                  <a:cubicBezTo>
                    <a:pt x="9199" y="3788"/>
                    <a:pt x="8896" y="4433"/>
                    <a:pt x="8357" y="4865"/>
                  </a:cubicBezTo>
                  <a:cubicBezTo>
                    <a:pt x="8018" y="5157"/>
                    <a:pt x="7785" y="5530"/>
                    <a:pt x="7715" y="5928"/>
                  </a:cubicBezTo>
                  <a:lnTo>
                    <a:pt x="7305" y="5928"/>
                  </a:lnTo>
                  <a:lnTo>
                    <a:pt x="7305" y="3813"/>
                  </a:lnTo>
                  <a:lnTo>
                    <a:pt x="7995" y="3123"/>
                  </a:lnTo>
                  <a:cubicBezTo>
                    <a:pt x="8158" y="2960"/>
                    <a:pt x="8158" y="2702"/>
                    <a:pt x="7995" y="2551"/>
                  </a:cubicBezTo>
                  <a:cubicBezTo>
                    <a:pt x="7919" y="2468"/>
                    <a:pt x="7817" y="2427"/>
                    <a:pt x="7713" y="2427"/>
                  </a:cubicBezTo>
                  <a:cubicBezTo>
                    <a:pt x="7609" y="2427"/>
                    <a:pt x="7504" y="2468"/>
                    <a:pt x="7423" y="2551"/>
                  </a:cubicBezTo>
                  <a:lnTo>
                    <a:pt x="6895" y="3064"/>
                  </a:lnTo>
                  <a:lnTo>
                    <a:pt x="6382" y="2551"/>
                  </a:lnTo>
                  <a:cubicBezTo>
                    <a:pt x="6304" y="2473"/>
                    <a:pt x="6197" y="2430"/>
                    <a:pt x="6089" y="2430"/>
                  </a:cubicBezTo>
                  <a:cubicBezTo>
                    <a:pt x="6003" y="2430"/>
                    <a:pt x="5917" y="2457"/>
                    <a:pt x="5843" y="2514"/>
                  </a:cubicBezTo>
                  <a:cubicBezTo>
                    <a:pt x="5647" y="2666"/>
                    <a:pt x="5633" y="2946"/>
                    <a:pt x="5810" y="3123"/>
                  </a:cubicBezTo>
                  <a:lnTo>
                    <a:pt x="6500" y="3813"/>
                  </a:lnTo>
                  <a:lnTo>
                    <a:pt x="6500" y="5928"/>
                  </a:lnTo>
                  <a:lnTo>
                    <a:pt x="6090" y="5928"/>
                  </a:lnTo>
                  <a:cubicBezTo>
                    <a:pt x="6020" y="5530"/>
                    <a:pt x="5787" y="5157"/>
                    <a:pt x="5448" y="4865"/>
                  </a:cubicBezTo>
                  <a:cubicBezTo>
                    <a:pt x="4909" y="4433"/>
                    <a:pt x="4606" y="3788"/>
                    <a:pt x="4606" y="3101"/>
                  </a:cubicBezTo>
                  <a:cubicBezTo>
                    <a:pt x="4606" y="1838"/>
                    <a:pt x="5633" y="809"/>
                    <a:pt x="6895" y="809"/>
                  </a:cubicBezTo>
                  <a:close/>
                  <a:moveTo>
                    <a:pt x="7681" y="6748"/>
                  </a:moveTo>
                  <a:lnTo>
                    <a:pt x="7681" y="7412"/>
                  </a:lnTo>
                  <a:cubicBezTo>
                    <a:pt x="7681" y="7494"/>
                    <a:pt x="7622" y="7553"/>
                    <a:pt x="7552" y="7553"/>
                  </a:cubicBezTo>
                  <a:lnTo>
                    <a:pt x="6253" y="7553"/>
                  </a:lnTo>
                  <a:cubicBezTo>
                    <a:pt x="6183" y="7553"/>
                    <a:pt x="6124" y="7494"/>
                    <a:pt x="6124" y="7412"/>
                  </a:cubicBezTo>
                  <a:lnTo>
                    <a:pt x="6124" y="6748"/>
                  </a:lnTo>
                  <a:close/>
                  <a:moveTo>
                    <a:pt x="12857" y="3507"/>
                  </a:moveTo>
                  <a:cubicBezTo>
                    <a:pt x="12941" y="3507"/>
                    <a:pt x="12997" y="3566"/>
                    <a:pt x="12997" y="3637"/>
                  </a:cubicBezTo>
                  <a:lnTo>
                    <a:pt x="12997" y="9166"/>
                  </a:lnTo>
                  <a:lnTo>
                    <a:pt x="808" y="9166"/>
                  </a:lnTo>
                  <a:lnTo>
                    <a:pt x="808" y="3637"/>
                  </a:lnTo>
                  <a:cubicBezTo>
                    <a:pt x="808" y="3566"/>
                    <a:pt x="864" y="3507"/>
                    <a:pt x="948" y="3507"/>
                  </a:cubicBezTo>
                  <a:lnTo>
                    <a:pt x="3824" y="3507"/>
                  </a:lnTo>
                  <a:cubicBezTo>
                    <a:pt x="3927" y="4279"/>
                    <a:pt x="4315" y="4994"/>
                    <a:pt x="4921" y="5496"/>
                  </a:cubicBezTo>
                  <a:cubicBezTo>
                    <a:pt x="5167" y="5696"/>
                    <a:pt x="5308" y="5976"/>
                    <a:pt x="5308" y="6257"/>
                  </a:cubicBezTo>
                  <a:lnTo>
                    <a:pt x="5308" y="7412"/>
                  </a:lnTo>
                  <a:cubicBezTo>
                    <a:pt x="5308" y="7940"/>
                    <a:pt x="5740" y="8361"/>
                    <a:pt x="6253" y="8361"/>
                  </a:cubicBezTo>
                  <a:lnTo>
                    <a:pt x="7527" y="8361"/>
                  </a:lnTo>
                  <a:cubicBezTo>
                    <a:pt x="8043" y="8361"/>
                    <a:pt x="8464" y="7940"/>
                    <a:pt x="8464" y="7412"/>
                  </a:cubicBezTo>
                  <a:lnTo>
                    <a:pt x="8464" y="6257"/>
                  </a:lnTo>
                  <a:cubicBezTo>
                    <a:pt x="8464" y="5976"/>
                    <a:pt x="8604" y="5696"/>
                    <a:pt x="8848" y="5496"/>
                  </a:cubicBezTo>
                  <a:cubicBezTo>
                    <a:pt x="9457" y="4994"/>
                    <a:pt x="9855" y="4279"/>
                    <a:pt x="9948" y="3507"/>
                  </a:cubicBezTo>
                  <a:close/>
                  <a:moveTo>
                    <a:pt x="12997" y="9974"/>
                  </a:moveTo>
                  <a:lnTo>
                    <a:pt x="12997" y="10650"/>
                  </a:lnTo>
                  <a:cubicBezTo>
                    <a:pt x="12997" y="10720"/>
                    <a:pt x="12941" y="10790"/>
                    <a:pt x="12857" y="10790"/>
                  </a:cubicBezTo>
                  <a:lnTo>
                    <a:pt x="948" y="10790"/>
                  </a:lnTo>
                  <a:cubicBezTo>
                    <a:pt x="864" y="10790"/>
                    <a:pt x="808" y="10720"/>
                    <a:pt x="808" y="10650"/>
                  </a:cubicBezTo>
                  <a:lnTo>
                    <a:pt x="808" y="9974"/>
                  </a:lnTo>
                  <a:close/>
                  <a:moveTo>
                    <a:pt x="8194" y="11598"/>
                  </a:moveTo>
                  <a:lnTo>
                    <a:pt x="8534" y="13001"/>
                  </a:lnTo>
                  <a:lnTo>
                    <a:pt x="5249" y="13001"/>
                  </a:lnTo>
                  <a:lnTo>
                    <a:pt x="5588" y="11598"/>
                  </a:lnTo>
                  <a:close/>
                  <a:moveTo>
                    <a:pt x="6895" y="1"/>
                  </a:moveTo>
                  <a:cubicBezTo>
                    <a:pt x="5330" y="1"/>
                    <a:pt x="4020" y="1182"/>
                    <a:pt x="3824" y="2702"/>
                  </a:cubicBezTo>
                  <a:lnTo>
                    <a:pt x="948" y="2702"/>
                  </a:lnTo>
                  <a:cubicBezTo>
                    <a:pt x="421" y="2702"/>
                    <a:pt x="0" y="3123"/>
                    <a:pt x="0" y="3637"/>
                  </a:cubicBezTo>
                  <a:lnTo>
                    <a:pt x="0" y="10650"/>
                  </a:lnTo>
                  <a:cubicBezTo>
                    <a:pt x="0" y="11177"/>
                    <a:pt x="421" y="11598"/>
                    <a:pt x="948" y="11598"/>
                  </a:cubicBezTo>
                  <a:lnTo>
                    <a:pt x="4769" y="11598"/>
                  </a:lnTo>
                  <a:lnTo>
                    <a:pt x="4430" y="13001"/>
                  </a:lnTo>
                  <a:lnTo>
                    <a:pt x="3669" y="13001"/>
                  </a:lnTo>
                  <a:cubicBezTo>
                    <a:pt x="3459" y="13001"/>
                    <a:pt x="3274" y="13152"/>
                    <a:pt x="3249" y="13351"/>
                  </a:cubicBezTo>
                  <a:cubicBezTo>
                    <a:pt x="3226" y="13595"/>
                    <a:pt x="3414" y="13806"/>
                    <a:pt x="3658" y="13806"/>
                  </a:cubicBezTo>
                  <a:lnTo>
                    <a:pt x="10110" y="13806"/>
                  </a:lnTo>
                  <a:cubicBezTo>
                    <a:pt x="10321" y="13806"/>
                    <a:pt x="10509" y="13654"/>
                    <a:pt x="10531" y="13444"/>
                  </a:cubicBezTo>
                  <a:cubicBezTo>
                    <a:pt x="10556" y="13200"/>
                    <a:pt x="10368" y="13001"/>
                    <a:pt x="10122" y="13001"/>
                  </a:cubicBezTo>
                  <a:lnTo>
                    <a:pt x="9364" y="13001"/>
                  </a:lnTo>
                  <a:lnTo>
                    <a:pt x="9025" y="11598"/>
                  </a:lnTo>
                  <a:lnTo>
                    <a:pt x="12857" y="11598"/>
                  </a:lnTo>
                  <a:cubicBezTo>
                    <a:pt x="13384" y="11598"/>
                    <a:pt x="13805" y="11177"/>
                    <a:pt x="13805" y="10650"/>
                  </a:cubicBezTo>
                  <a:lnTo>
                    <a:pt x="13805" y="3637"/>
                  </a:lnTo>
                  <a:cubicBezTo>
                    <a:pt x="13805" y="3123"/>
                    <a:pt x="13384" y="2702"/>
                    <a:pt x="12857" y="2702"/>
                  </a:cubicBezTo>
                  <a:lnTo>
                    <a:pt x="9970" y="2702"/>
                  </a:lnTo>
                  <a:cubicBezTo>
                    <a:pt x="9771" y="1182"/>
                    <a:pt x="8475" y="1"/>
                    <a:pt x="68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05" name="Google Shape;805;p35">
              <a:extLst>
                <a:ext uri="{FF2B5EF4-FFF2-40B4-BE49-F238E27FC236}">
                  <a16:creationId xmlns:a16="http://schemas.microsoft.com/office/drawing/2014/main" id="{488E140A-FE2F-A20C-0E47-FFBDE0C92235}"/>
                </a:ext>
              </a:extLst>
            </p:cNvPr>
            <p:cNvSpPr/>
            <p:nvPr/>
          </p:nvSpPr>
          <p:spPr>
            <a:xfrm>
              <a:off x="1259638" y="3810725"/>
              <a:ext cx="40700" cy="30375"/>
            </a:xfrm>
            <a:custGeom>
              <a:avLst/>
              <a:gdLst/>
              <a:ahLst/>
              <a:cxnLst/>
              <a:rect l="l" t="t" r="r" b="b"/>
              <a:pathLst>
                <a:path w="1628" h="1215" extrusionOk="0">
                  <a:moveTo>
                    <a:pt x="1165" y="1"/>
                  </a:moveTo>
                  <a:cubicBezTo>
                    <a:pt x="1096" y="1"/>
                    <a:pt x="1025" y="18"/>
                    <a:pt x="960" y="53"/>
                  </a:cubicBezTo>
                  <a:lnTo>
                    <a:pt x="258" y="463"/>
                  </a:lnTo>
                  <a:cubicBezTo>
                    <a:pt x="70" y="567"/>
                    <a:pt x="0" y="825"/>
                    <a:pt x="118" y="1010"/>
                  </a:cubicBezTo>
                  <a:cubicBezTo>
                    <a:pt x="190" y="1144"/>
                    <a:pt x="324" y="1214"/>
                    <a:pt x="465" y="1214"/>
                  </a:cubicBezTo>
                  <a:cubicBezTo>
                    <a:pt x="533" y="1214"/>
                    <a:pt x="603" y="1198"/>
                    <a:pt x="668" y="1164"/>
                  </a:cubicBezTo>
                  <a:lnTo>
                    <a:pt x="1369" y="754"/>
                  </a:lnTo>
                  <a:cubicBezTo>
                    <a:pt x="1557" y="648"/>
                    <a:pt x="1627" y="393"/>
                    <a:pt x="1510" y="205"/>
                  </a:cubicBezTo>
                  <a:cubicBezTo>
                    <a:pt x="1438" y="71"/>
                    <a:pt x="1305" y="1"/>
                    <a:pt x="116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06" name="Google Shape;806;p35">
              <a:extLst>
                <a:ext uri="{FF2B5EF4-FFF2-40B4-BE49-F238E27FC236}">
                  <a16:creationId xmlns:a16="http://schemas.microsoft.com/office/drawing/2014/main" id="{23FEC948-5781-96D4-E4C6-5C3168E91275}"/>
                </a:ext>
              </a:extLst>
            </p:cNvPr>
            <p:cNvSpPr/>
            <p:nvPr/>
          </p:nvSpPr>
          <p:spPr>
            <a:xfrm>
              <a:off x="1259638" y="3908500"/>
              <a:ext cx="40700" cy="30325"/>
            </a:xfrm>
            <a:custGeom>
              <a:avLst/>
              <a:gdLst/>
              <a:ahLst/>
              <a:cxnLst/>
              <a:rect l="l" t="t" r="r" b="b"/>
              <a:pathLst>
                <a:path w="1628" h="1213" extrusionOk="0">
                  <a:moveTo>
                    <a:pt x="460" y="1"/>
                  </a:moveTo>
                  <a:cubicBezTo>
                    <a:pt x="321" y="1"/>
                    <a:pt x="189" y="73"/>
                    <a:pt x="118" y="199"/>
                  </a:cubicBezTo>
                  <a:cubicBezTo>
                    <a:pt x="0" y="395"/>
                    <a:pt x="70" y="642"/>
                    <a:pt x="258" y="760"/>
                  </a:cubicBezTo>
                  <a:lnTo>
                    <a:pt x="960" y="1155"/>
                  </a:lnTo>
                  <a:cubicBezTo>
                    <a:pt x="1026" y="1195"/>
                    <a:pt x="1098" y="1213"/>
                    <a:pt x="1168" y="1213"/>
                  </a:cubicBezTo>
                  <a:cubicBezTo>
                    <a:pt x="1307" y="1213"/>
                    <a:pt x="1439" y="1140"/>
                    <a:pt x="1510" y="1015"/>
                  </a:cubicBezTo>
                  <a:cubicBezTo>
                    <a:pt x="1627" y="816"/>
                    <a:pt x="1557" y="572"/>
                    <a:pt x="1369" y="454"/>
                  </a:cubicBezTo>
                  <a:lnTo>
                    <a:pt x="668" y="58"/>
                  </a:lnTo>
                  <a:cubicBezTo>
                    <a:pt x="601" y="19"/>
                    <a:pt x="530" y="1"/>
                    <a:pt x="4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07" name="Google Shape;807;p35">
              <a:extLst>
                <a:ext uri="{FF2B5EF4-FFF2-40B4-BE49-F238E27FC236}">
                  <a16:creationId xmlns:a16="http://schemas.microsoft.com/office/drawing/2014/main" id="{7EBCF534-DE19-B015-6790-325ACF0D14DF}"/>
                </a:ext>
              </a:extLst>
            </p:cNvPr>
            <p:cNvSpPr/>
            <p:nvPr/>
          </p:nvSpPr>
          <p:spPr>
            <a:xfrm>
              <a:off x="1039913" y="3810725"/>
              <a:ext cx="40625" cy="30375"/>
            </a:xfrm>
            <a:custGeom>
              <a:avLst/>
              <a:gdLst/>
              <a:ahLst/>
              <a:cxnLst/>
              <a:rect l="l" t="t" r="r" b="b"/>
              <a:pathLst>
                <a:path w="1625" h="1215" extrusionOk="0">
                  <a:moveTo>
                    <a:pt x="462" y="1"/>
                  </a:moveTo>
                  <a:cubicBezTo>
                    <a:pt x="321" y="1"/>
                    <a:pt x="188" y="71"/>
                    <a:pt x="118" y="205"/>
                  </a:cubicBezTo>
                  <a:cubicBezTo>
                    <a:pt x="0" y="393"/>
                    <a:pt x="70" y="648"/>
                    <a:pt x="258" y="754"/>
                  </a:cubicBezTo>
                  <a:lnTo>
                    <a:pt x="960" y="1164"/>
                  </a:lnTo>
                  <a:cubicBezTo>
                    <a:pt x="1025" y="1198"/>
                    <a:pt x="1094" y="1214"/>
                    <a:pt x="1163" y="1214"/>
                  </a:cubicBezTo>
                  <a:cubicBezTo>
                    <a:pt x="1303" y="1214"/>
                    <a:pt x="1438" y="1144"/>
                    <a:pt x="1509" y="1010"/>
                  </a:cubicBezTo>
                  <a:cubicBezTo>
                    <a:pt x="1624" y="825"/>
                    <a:pt x="1554" y="567"/>
                    <a:pt x="1369" y="463"/>
                  </a:cubicBezTo>
                  <a:lnTo>
                    <a:pt x="668" y="53"/>
                  </a:lnTo>
                  <a:cubicBezTo>
                    <a:pt x="602" y="18"/>
                    <a:pt x="531" y="1"/>
                    <a:pt x="4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08" name="Google Shape;808;p35">
              <a:extLst>
                <a:ext uri="{FF2B5EF4-FFF2-40B4-BE49-F238E27FC236}">
                  <a16:creationId xmlns:a16="http://schemas.microsoft.com/office/drawing/2014/main" id="{28C43CA6-58A6-F894-8FC4-DD3F29EC61C8}"/>
                </a:ext>
              </a:extLst>
            </p:cNvPr>
            <p:cNvSpPr/>
            <p:nvPr/>
          </p:nvSpPr>
          <p:spPr>
            <a:xfrm>
              <a:off x="1039913" y="3908500"/>
              <a:ext cx="40625" cy="30325"/>
            </a:xfrm>
            <a:custGeom>
              <a:avLst/>
              <a:gdLst/>
              <a:ahLst/>
              <a:cxnLst/>
              <a:rect l="l" t="t" r="r" b="b"/>
              <a:pathLst>
                <a:path w="1625" h="1213" extrusionOk="0">
                  <a:moveTo>
                    <a:pt x="1168" y="1"/>
                  </a:moveTo>
                  <a:cubicBezTo>
                    <a:pt x="1098" y="1"/>
                    <a:pt x="1026" y="19"/>
                    <a:pt x="960" y="58"/>
                  </a:cubicBezTo>
                  <a:lnTo>
                    <a:pt x="258" y="454"/>
                  </a:lnTo>
                  <a:cubicBezTo>
                    <a:pt x="70" y="572"/>
                    <a:pt x="0" y="816"/>
                    <a:pt x="118" y="1015"/>
                  </a:cubicBezTo>
                  <a:cubicBezTo>
                    <a:pt x="187" y="1140"/>
                    <a:pt x="320" y="1213"/>
                    <a:pt x="459" y="1213"/>
                  </a:cubicBezTo>
                  <a:cubicBezTo>
                    <a:pt x="529" y="1213"/>
                    <a:pt x="601" y="1195"/>
                    <a:pt x="668" y="1155"/>
                  </a:cubicBezTo>
                  <a:lnTo>
                    <a:pt x="1369" y="760"/>
                  </a:lnTo>
                  <a:cubicBezTo>
                    <a:pt x="1554" y="642"/>
                    <a:pt x="1624" y="395"/>
                    <a:pt x="1509" y="199"/>
                  </a:cubicBezTo>
                  <a:cubicBezTo>
                    <a:pt x="1438" y="73"/>
                    <a:pt x="1307" y="1"/>
                    <a:pt x="1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809" name="Google Shape;809;p35">
            <a:extLst>
              <a:ext uri="{FF2B5EF4-FFF2-40B4-BE49-F238E27FC236}">
                <a16:creationId xmlns:a16="http://schemas.microsoft.com/office/drawing/2014/main" id="{7D06A59C-F48C-89A8-3D99-E543400BC6A3}"/>
              </a:ext>
            </a:extLst>
          </p:cNvPr>
          <p:cNvGrpSpPr/>
          <p:nvPr/>
        </p:nvGrpSpPr>
        <p:grpSpPr>
          <a:xfrm>
            <a:off x="4628575" y="2913438"/>
            <a:ext cx="345150" cy="345150"/>
            <a:chOff x="1696838" y="3797375"/>
            <a:chExt cx="345150" cy="345150"/>
          </a:xfrm>
        </p:grpSpPr>
        <p:sp>
          <p:nvSpPr>
            <p:cNvPr id="810" name="Google Shape;810;p35">
              <a:extLst>
                <a:ext uri="{FF2B5EF4-FFF2-40B4-BE49-F238E27FC236}">
                  <a16:creationId xmlns:a16="http://schemas.microsoft.com/office/drawing/2014/main" id="{FFEE6B1F-3B2B-BE48-0415-838772E058BB}"/>
                </a:ext>
              </a:extLst>
            </p:cNvPr>
            <p:cNvSpPr/>
            <p:nvPr/>
          </p:nvSpPr>
          <p:spPr>
            <a:xfrm>
              <a:off x="1696838" y="3797375"/>
              <a:ext cx="345150" cy="345150"/>
            </a:xfrm>
            <a:custGeom>
              <a:avLst/>
              <a:gdLst/>
              <a:ahLst/>
              <a:cxnLst/>
              <a:rect l="l" t="t" r="r" b="b"/>
              <a:pathLst>
                <a:path w="13806" h="13806" extrusionOk="0">
                  <a:moveTo>
                    <a:pt x="5283" y="3241"/>
                  </a:moveTo>
                  <a:cubicBezTo>
                    <a:pt x="5951" y="3241"/>
                    <a:pt x="6498" y="3777"/>
                    <a:pt x="6498" y="4456"/>
                  </a:cubicBezTo>
                  <a:lnTo>
                    <a:pt x="6498" y="4585"/>
                  </a:lnTo>
                  <a:lnTo>
                    <a:pt x="6357" y="4585"/>
                  </a:lnTo>
                  <a:cubicBezTo>
                    <a:pt x="5693" y="4585"/>
                    <a:pt x="5143" y="4046"/>
                    <a:pt x="5143" y="3367"/>
                  </a:cubicBezTo>
                  <a:lnTo>
                    <a:pt x="5143" y="3241"/>
                  </a:lnTo>
                  <a:close/>
                  <a:moveTo>
                    <a:pt x="8649" y="3241"/>
                  </a:moveTo>
                  <a:lnTo>
                    <a:pt x="8649" y="3367"/>
                  </a:lnTo>
                  <a:cubicBezTo>
                    <a:pt x="8649" y="4046"/>
                    <a:pt x="8111" y="4585"/>
                    <a:pt x="7446" y="4585"/>
                  </a:cubicBezTo>
                  <a:lnTo>
                    <a:pt x="7306" y="4585"/>
                  </a:lnTo>
                  <a:lnTo>
                    <a:pt x="7306" y="4456"/>
                  </a:lnTo>
                  <a:cubicBezTo>
                    <a:pt x="7306" y="3777"/>
                    <a:pt x="7844" y="3241"/>
                    <a:pt x="8520" y="3241"/>
                  </a:cubicBezTo>
                  <a:close/>
                  <a:moveTo>
                    <a:pt x="8299" y="7283"/>
                  </a:moveTo>
                  <a:lnTo>
                    <a:pt x="7914" y="9166"/>
                  </a:lnTo>
                  <a:lnTo>
                    <a:pt x="5881" y="9166"/>
                  </a:lnTo>
                  <a:lnTo>
                    <a:pt x="5505" y="7283"/>
                  </a:lnTo>
                  <a:close/>
                  <a:moveTo>
                    <a:pt x="12857" y="809"/>
                  </a:moveTo>
                  <a:cubicBezTo>
                    <a:pt x="12939" y="809"/>
                    <a:pt x="12998" y="868"/>
                    <a:pt x="12998" y="949"/>
                  </a:cubicBezTo>
                  <a:lnTo>
                    <a:pt x="12998" y="9166"/>
                  </a:lnTo>
                  <a:lnTo>
                    <a:pt x="8742" y="9166"/>
                  </a:lnTo>
                  <a:lnTo>
                    <a:pt x="9118" y="7283"/>
                  </a:lnTo>
                  <a:lnTo>
                    <a:pt x="9317" y="7283"/>
                  </a:lnTo>
                  <a:cubicBezTo>
                    <a:pt x="9528" y="7283"/>
                    <a:pt x="9701" y="7132"/>
                    <a:pt x="9724" y="6922"/>
                  </a:cubicBezTo>
                  <a:cubicBezTo>
                    <a:pt x="9760" y="6677"/>
                    <a:pt x="9561" y="6478"/>
                    <a:pt x="9328" y="6478"/>
                  </a:cubicBezTo>
                  <a:lnTo>
                    <a:pt x="7306" y="6478"/>
                  </a:lnTo>
                  <a:lnTo>
                    <a:pt x="7306" y="5390"/>
                  </a:lnTo>
                  <a:lnTo>
                    <a:pt x="7446" y="5390"/>
                  </a:lnTo>
                  <a:cubicBezTo>
                    <a:pt x="8557" y="5390"/>
                    <a:pt x="9469" y="4489"/>
                    <a:pt x="9469" y="3367"/>
                  </a:cubicBezTo>
                  <a:lnTo>
                    <a:pt x="9469" y="2831"/>
                  </a:lnTo>
                  <a:cubicBezTo>
                    <a:pt x="9469" y="2610"/>
                    <a:pt x="9281" y="2433"/>
                    <a:pt x="9059" y="2433"/>
                  </a:cubicBezTo>
                  <a:lnTo>
                    <a:pt x="8520" y="2433"/>
                  </a:lnTo>
                  <a:cubicBezTo>
                    <a:pt x="7856" y="2433"/>
                    <a:pt x="7269" y="2750"/>
                    <a:pt x="6896" y="3241"/>
                  </a:cubicBezTo>
                  <a:cubicBezTo>
                    <a:pt x="6534" y="2750"/>
                    <a:pt x="5951" y="2433"/>
                    <a:pt x="5283" y="2433"/>
                  </a:cubicBezTo>
                  <a:lnTo>
                    <a:pt x="4744" y="2433"/>
                  </a:lnTo>
                  <a:cubicBezTo>
                    <a:pt x="4523" y="2433"/>
                    <a:pt x="4338" y="2610"/>
                    <a:pt x="4338" y="2831"/>
                  </a:cubicBezTo>
                  <a:lnTo>
                    <a:pt x="4338" y="3367"/>
                  </a:lnTo>
                  <a:cubicBezTo>
                    <a:pt x="4338" y="4489"/>
                    <a:pt x="5249" y="5390"/>
                    <a:pt x="6357" y="5390"/>
                  </a:cubicBezTo>
                  <a:lnTo>
                    <a:pt x="6498" y="5390"/>
                  </a:lnTo>
                  <a:lnTo>
                    <a:pt x="6498" y="6478"/>
                  </a:lnTo>
                  <a:lnTo>
                    <a:pt x="4489" y="6478"/>
                  </a:lnTo>
                  <a:cubicBezTo>
                    <a:pt x="4279" y="6478"/>
                    <a:pt x="4091" y="6630"/>
                    <a:pt x="4068" y="6829"/>
                  </a:cubicBezTo>
                  <a:cubicBezTo>
                    <a:pt x="4043" y="7073"/>
                    <a:pt x="4231" y="7283"/>
                    <a:pt x="4478" y="7283"/>
                  </a:cubicBezTo>
                  <a:lnTo>
                    <a:pt x="4688" y="7283"/>
                  </a:lnTo>
                  <a:lnTo>
                    <a:pt x="5061" y="9166"/>
                  </a:lnTo>
                  <a:lnTo>
                    <a:pt x="806" y="9166"/>
                  </a:lnTo>
                  <a:lnTo>
                    <a:pt x="806" y="949"/>
                  </a:lnTo>
                  <a:cubicBezTo>
                    <a:pt x="806" y="868"/>
                    <a:pt x="865" y="809"/>
                    <a:pt x="946" y="809"/>
                  </a:cubicBezTo>
                  <a:close/>
                  <a:moveTo>
                    <a:pt x="12998" y="9974"/>
                  </a:moveTo>
                  <a:lnTo>
                    <a:pt x="12998" y="10650"/>
                  </a:lnTo>
                  <a:cubicBezTo>
                    <a:pt x="12998" y="10720"/>
                    <a:pt x="12939" y="10790"/>
                    <a:pt x="12857" y="10790"/>
                  </a:cubicBezTo>
                  <a:lnTo>
                    <a:pt x="946" y="10790"/>
                  </a:lnTo>
                  <a:cubicBezTo>
                    <a:pt x="865" y="10790"/>
                    <a:pt x="806" y="10720"/>
                    <a:pt x="806" y="10650"/>
                  </a:cubicBezTo>
                  <a:lnTo>
                    <a:pt x="806" y="9974"/>
                  </a:lnTo>
                  <a:close/>
                  <a:moveTo>
                    <a:pt x="8206" y="11598"/>
                  </a:moveTo>
                  <a:lnTo>
                    <a:pt x="8546" y="13001"/>
                  </a:lnTo>
                  <a:lnTo>
                    <a:pt x="5261" y="13001"/>
                  </a:lnTo>
                  <a:lnTo>
                    <a:pt x="5600" y="11598"/>
                  </a:lnTo>
                  <a:close/>
                  <a:moveTo>
                    <a:pt x="946" y="1"/>
                  </a:moveTo>
                  <a:cubicBezTo>
                    <a:pt x="421" y="1"/>
                    <a:pt x="1" y="422"/>
                    <a:pt x="1" y="949"/>
                  </a:cubicBezTo>
                  <a:lnTo>
                    <a:pt x="1" y="10650"/>
                  </a:lnTo>
                  <a:cubicBezTo>
                    <a:pt x="1" y="11177"/>
                    <a:pt x="421" y="11598"/>
                    <a:pt x="946" y="11598"/>
                  </a:cubicBezTo>
                  <a:lnTo>
                    <a:pt x="4770" y="11598"/>
                  </a:lnTo>
                  <a:lnTo>
                    <a:pt x="4430" y="13001"/>
                  </a:lnTo>
                  <a:lnTo>
                    <a:pt x="3681" y="13001"/>
                  </a:lnTo>
                  <a:cubicBezTo>
                    <a:pt x="3471" y="13001"/>
                    <a:pt x="3286" y="13152"/>
                    <a:pt x="3260" y="13351"/>
                  </a:cubicBezTo>
                  <a:cubicBezTo>
                    <a:pt x="3238" y="13595"/>
                    <a:pt x="3426" y="13806"/>
                    <a:pt x="3670" y="13806"/>
                  </a:cubicBezTo>
                  <a:lnTo>
                    <a:pt x="10122" y="13806"/>
                  </a:lnTo>
                  <a:cubicBezTo>
                    <a:pt x="10333" y="13806"/>
                    <a:pt x="10521" y="13654"/>
                    <a:pt x="10543" y="13444"/>
                  </a:cubicBezTo>
                  <a:cubicBezTo>
                    <a:pt x="10565" y="13200"/>
                    <a:pt x="10380" y="13001"/>
                    <a:pt x="10133" y="13001"/>
                  </a:cubicBezTo>
                  <a:lnTo>
                    <a:pt x="9373" y="13001"/>
                  </a:lnTo>
                  <a:lnTo>
                    <a:pt x="9037" y="11598"/>
                  </a:lnTo>
                  <a:lnTo>
                    <a:pt x="12857" y="11598"/>
                  </a:lnTo>
                  <a:cubicBezTo>
                    <a:pt x="13385" y="11598"/>
                    <a:pt x="13806" y="11177"/>
                    <a:pt x="13806" y="10650"/>
                  </a:cubicBezTo>
                  <a:lnTo>
                    <a:pt x="13806" y="949"/>
                  </a:lnTo>
                  <a:cubicBezTo>
                    <a:pt x="13806" y="422"/>
                    <a:pt x="13385" y="1"/>
                    <a:pt x="128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11" name="Google Shape;811;p35">
              <a:extLst>
                <a:ext uri="{FF2B5EF4-FFF2-40B4-BE49-F238E27FC236}">
                  <a16:creationId xmlns:a16="http://schemas.microsoft.com/office/drawing/2014/main" id="{89469FB6-75A0-AEC6-09B1-44C77964C634}"/>
                </a:ext>
              </a:extLst>
            </p:cNvPr>
            <p:cNvSpPr/>
            <p:nvPr/>
          </p:nvSpPr>
          <p:spPr>
            <a:xfrm>
              <a:off x="1959838" y="3891775"/>
              <a:ext cx="41475" cy="20225"/>
            </a:xfrm>
            <a:custGeom>
              <a:avLst/>
              <a:gdLst/>
              <a:ahLst/>
              <a:cxnLst/>
              <a:rect l="l" t="t" r="r" b="b"/>
              <a:pathLst>
                <a:path w="1659" h="809" extrusionOk="0">
                  <a:moveTo>
                    <a:pt x="433" y="1"/>
                  </a:moveTo>
                  <a:cubicBezTo>
                    <a:pt x="233" y="1"/>
                    <a:pt x="45" y="152"/>
                    <a:pt x="23" y="363"/>
                  </a:cubicBezTo>
                  <a:cubicBezTo>
                    <a:pt x="1" y="598"/>
                    <a:pt x="186" y="809"/>
                    <a:pt x="421" y="809"/>
                  </a:cubicBezTo>
                  <a:lnTo>
                    <a:pt x="1227" y="809"/>
                  </a:lnTo>
                  <a:cubicBezTo>
                    <a:pt x="1426" y="809"/>
                    <a:pt x="1614" y="657"/>
                    <a:pt x="1636" y="447"/>
                  </a:cubicBezTo>
                  <a:cubicBezTo>
                    <a:pt x="1659" y="211"/>
                    <a:pt x="1473" y="1"/>
                    <a:pt x="12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12" name="Google Shape;812;p35">
              <a:extLst>
                <a:ext uri="{FF2B5EF4-FFF2-40B4-BE49-F238E27FC236}">
                  <a16:creationId xmlns:a16="http://schemas.microsoft.com/office/drawing/2014/main" id="{B8AD56B8-7A29-3FE5-1789-B0549EA85BB2}"/>
                </a:ext>
              </a:extLst>
            </p:cNvPr>
            <p:cNvSpPr/>
            <p:nvPr/>
          </p:nvSpPr>
          <p:spPr>
            <a:xfrm>
              <a:off x="1952188" y="3838075"/>
              <a:ext cx="40700" cy="30350"/>
            </a:xfrm>
            <a:custGeom>
              <a:avLst/>
              <a:gdLst/>
              <a:ahLst/>
              <a:cxnLst/>
              <a:rect l="l" t="t" r="r" b="b"/>
              <a:pathLst>
                <a:path w="1628" h="1214" extrusionOk="0">
                  <a:moveTo>
                    <a:pt x="1166" y="0"/>
                  </a:moveTo>
                  <a:cubicBezTo>
                    <a:pt x="1097" y="0"/>
                    <a:pt x="1026" y="18"/>
                    <a:pt x="960" y="56"/>
                  </a:cubicBezTo>
                  <a:lnTo>
                    <a:pt x="259" y="454"/>
                  </a:lnTo>
                  <a:cubicBezTo>
                    <a:pt x="60" y="572"/>
                    <a:pt x="1" y="816"/>
                    <a:pt x="107" y="1004"/>
                  </a:cubicBezTo>
                  <a:cubicBezTo>
                    <a:pt x="186" y="1138"/>
                    <a:pt x="322" y="1213"/>
                    <a:pt x="462" y="1213"/>
                  </a:cubicBezTo>
                  <a:cubicBezTo>
                    <a:pt x="532" y="1213"/>
                    <a:pt x="603" y="1195"/>
                    <a:pt x="668" y="1156"/>
                  </a:cubicBezTo>
                  <a:lnTo>
                    <a:pt x="1370" y="757"/>
                  </a:lnTo>
                  <a:cubicBezTo>
                    <a:pt x="1558" y="642"/>
                    <a:pt x="1628" y="395"/>
                    <a:pt x="1510" y="196"/>
                  </a:cubicBezTo>
                  <a:cubicBezTo>
                    <a:pt x="1439" y="72"/>
                    <a:pt x="1306" y="0"/>
                    <a:pt x="11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13" name="Google Shape;813;p35">
              <a:extLst>
                <a:ext uri="{FF2B5EF4-FFF2-40B4-BE49-F238E27FC236}">
                  <a16:creationId xmlns:a16="http://schemas.microsoft.com/office/drawing/2014/main" id="{D55CD60C-AF47-736E-09A7-9B39C9C7AF6C}"/>
                </a:ext>
              </a:extLst>
            </p:cNvPr>
            <p:cNvSpPr/>
            <p:nvPr/>
          </p:nvSpPr>
          <p:spPr>
            <a:xfrm>
              <a:off x="1952188" y="3935650"/>
              <a:ext cx="40700" cy="30450"/>
            </a:xfrm>
            <a:custGeom>
              <a:avLst/>
              <a:gdLst/>
              <a:ahLst/>
              <a:cxnLst/>
              <a:rect l="l" t="t" r="r" b="b"/>
              <a:pathLst>
                <a:path w="1628" h="1218" extrusionOk="0">
                  <a:moveTo>
                    <a:pt x="462" y="1"/>
                  </a:moveTo>
                  <a:cubicBezTo>
                    <a:pt x="322" y="1"/>
                    <a:pt x="186" y="76"/>
                    <a:pt x="107" y="209"/>
                  </a:cubicBezTo>
                  <a:cubicBezTo>
                    <a:pt x="1" y="397"/>
                    <a:pt x="60" y="642"/>
                    <a:pt x="259" y="759"/>
                  </a:cubicBezTo>
                  <a:lnTo>
                    <a:pt x="960" y="1169"/>
                  </a:lnTo>
                  <a:cubicBezTo>
                    <a:pt x="1023" y="1202"/>
                    <a:pt x="1090" y="1217"/>
                    <a:pt x="1156" y="1217"/>
                  </a:cubicBezTo>
                  <a:cubicBezTo>
                    <a:pt x="1300" y="1217"/>
                    <a:pt x="1437" y="1144"/>
                    <a:pt x="1510" y="1017"/>
                  </a:cubicBezTo>
                  <a:cubicBezTo>
                    <a:pt x="1628" y="818"/>
                    <a:pt x="1558" y="571"/>
                    <a:pt x="1370" y="468"/>
                  </a:cubicBezTo>
                  <a:lnTo>
                    <a:pt x="668" y="58"/>
                  </a:lnTo>
                  <a:cubicBezTo>
                    <a:pt x="603" y="19"/>
                    <a:pt x="532" y="1"/>
                    <a:pt x="4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14" name="Google Shape;814;p35">
              <a:extLst>
                <a:ext uri="{FF2B5EF4-FFF2-40B4-BE49-F238E27FC236}">
                  <a16:creationId xmlns:a16="http://schemas.microsoft.com/office/drawing/2014/main" id="{56ACB955-1F63-7158-1401-753FB6EF2033}"/>
                </a:ext>
              </a:extLst>
            </p:cNvPr>
            <p:cNvSpPr/>
            <p:nvPr/>
          </p:nvSpPr>
          <p:spPr>
            <a:xfrm>
              <a:off x="1737438" y="3891775"/>
              <a:ext cx="41550" cy="20225"/>
            </a:xfrm>
            <a:custGeom>
              <a:avLst/>
              <a:gdLst/>
              <a:ahLst/>
              <a:cxnLst/>
              <a:rect l="l" t="t" r="r" b="b"/>
              <a:pathLst>
                <a:path w="1662" h="809" extrusionOk="0">
                  <a:moveTo>
                    <a:pt x="433" y="1"/>
                  </a:moveTo>
                  <a:cubicBezTo>
                    <a:pt x="223" y="1"/>
                    <a:pt x="49" y="152"/>
                    <a:pt x="23" y="363"/>
                  </a:cubicBezTo>
                  <a:cubicBezTo>
                    <a:pt x="1" y="598"/>
                    <a:pt x="189" y="809"/>
                    <a:pt x="422" y="809"/>
                  </a:cubicBezTo>
                  <a:lnTo>
                    <a:pt x="1227" y="809"/>
                  </a:lnTo>
                  <a:cubicBezTo>
                    <a:pt x="1474" y="809"/>
                    <a:pt x="1662" y="598"/>
                    <a:pt x="1636" y="363"/>
                  </a:cubicBezTo>
                  <a:cubicBezTo>
                    <a:pt x="1614" y="152"/>
                    <a:pt x="1426" y="1"/>
                    <a:pt x="12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15" name="Google Shape;815;p35">
              <a:extLst>
                <a:ext uri="{FF2B5EF4-FFF2-40B4-BE49-F238E27FC236}">
                  <a16:creationId xmlns:a16="http://schemas.microsoft.com/office/drawing/2014/main" id="{E53F2FBB-3ED9-630C-F511-A460787C1C13}"/>
                </a:ext>
              </a:extLst>
            </p:cNvPr>
            <p:cNvSpPr/>
            <p:nvPr/>
          </p:nvSpPr>
          <p:spPr>
            <a:xfrm>
              <a:off x="1745938" y="3838075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459" y="0"/>
                  </a:moveTo>
                  <a:cubicBezTo>
                    <a:pt x="319" y="0"/>
                    <a:pt x="187" y="72"/>
                    <a:pt x="115" y="196"/>
                  </a:cubicBezTo>
                  <a:cubicBezTo>
                    <a:pt x="0" y="395"/>
                    <a:pt x="70" y="642"/>
                    <a:pt x="256" y="757"/>
                  </a:cubicBezTo>
                  <a:lnTo>
                    <a:pt x="957" y="1156"/>
                  </a:lnTo>
                  <a:cubicBezTo>
                    <a:pt x="1023" y="1195"/>
                    <a:pt x="1094" y="1213"/>
                    <a:pt x="1163" y="1213"/>
                  </a:cubicBezTo>
                  <a:cubicBezTo>
                    <a:pt x="1304" y="1213"/>
                    <a:pt x="1437" y="1138"/>
                    <a:pt x="1507" y="1004"/>
                  </a:cubicBezTo>
                  <a:cubicBezTo>
                    <a:pt x="1625" y="816"/>
                    <a:pt x="1555" y="572"/>
                    <a:pt x="1367" y="454"/>
                  </a:cubicBezTo>
                  <a:lnTo>
                    <a:pt x="665" y="56"/>
                  </a:lnTo>
                  <a:cubicBezTo>
                    <a:pt x="599" y="18"/>
                    <a:pt x="528" y="0"/>
                    <a:pt x="4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16" name="Google Shape;816;p35">
              <a:extLst>
                <a:ext uri="{FF2B5EF4-FFF2-40B4-BE49-F238E27FC236}">
                  <a16:creationId xmlns:a16="http://schemas.microsoft.com/office/drawing/2014/main" id="{1F61C5D8-E5ED-5FE8-BD4D-D00A164F2DBD}"/>
                </a:ext>
              </a:extLst>
            </p:cNvPr>
            <p:cNvSpPr/>
            <p:nvPr/>
          </p:nvSpPr>
          <p:spPr>
            <a:xfrm>
              <a:off x="1745938" y="3935650"/>
              <a:ext cx="40625" cy="30450"/>
            </a:xfrm>
            <a:custGeom>
              <a:avLst/>
              <a:gdLst/>
              <a:ahLst/>
              <a:cxnLst/>
              <a:rect l="l" t="t" r="r" b="b"/>
              <a:pathLst>
                <a:path w="1625" h="1218" extrusionOk="0">
                  <a:moveTo>
                    <a:pt x="1163" y="1"/>
                  </a:moveTo>
                  <a:cubicBezTo>
                    <a:pt x="1094" y="1"/>
                    <a:pt x="1023" y="19"/>
                    <a:pt x="957" y="58"/>
                  </a:cubicBezTo>
                  <a:lnTo>
                    <a:pt x="256" y="468"/>
                  </a:lnTo>
                  <a:cubicBezTo>
                    <a:pt x="70" y="571"/>
                    <a:pt x="0" y="818"/>
                    <a:pt x="115" y="1017"/>
                  </a:cubicBezTo>
                  <a:cubicBezTo>
                    <a:pt x="188" y="1144"/>
                    <a:pt x="326" y="1217"/>
                    <a:pt x="469" y="1217"/>
                  </a:cubicBezTo>
                  <a:cubicBezTo>
                    <a:pt x="535" y="1217"/>
                    <a:pt x="602" y="1202"/>
                    <a:pt x="665" y="1169"/>
                  </a:cubicBezTo>
                  <a:lnTo>
                    <a:pt x="1367" y="759"/>
                  </a:lnTo>
                  <a:cubicBezTo>
                    <a:pt x="1555" y="642"/>
                    <a:pt x="1625" y="397"/>
                    <a:pt x="1507" y="209"/>
                  </a:cubicBezTo>
                  <a:cubicBezTo>
                    <a:pt x="1437" y="76"/>
                    <a:pt x="1304" y="1"/>
                    <a:pt x="11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817" name="Google Shape;817;p35">
            <a:extLst>
              <a:ext uri="{FF2B5EF4-FFF2-40B4-BE49-F238E27FC236}">
                <a16:creationId xmlns:a16="http://schemas.microsoft.com/office/drawing/2014/main" id="{D93549A5-DC63-169B-230A-0484FA903F1F}"/>
              </a:ext>
            </a:extLst>
          </p:cNvPr>
          <p:cNvGrpSpPr/>
          <p:nvPr/>
        </p:nvGrpSpPr>
        <p:grpSpPr>
          <a:xfrm>
            <a:off x="838188" y="2913425"/>
            <a:ext cx="305475" cy="345175"/>
            <a:chOff x="1017663" y="3243950"/>
            <a:chExt cx="305475" cy="345175"/>
          </a:xfrm>
        </p:grpSpPr>
        <p:sp>
          <p:nvSpPr>
            <p:cNvPr id="818" name="Google Shape;818;p35">
              <a:extLst>
                <a:ext uri="{FF2B5EF4-FFF2-40B4-BE49-F238E27FC236}">
                  <a16:creationId xmlns:a16="http://schemas.microsoft.com/office/drawing/2014/main" id="{72045ADD-CD16-A3A7-C815-6CA6AE14CA19}"/>
                </a:ext>
              </a:extLst>
            </p:cNvPr>
            <p:cNvSpPr/>
            <p:nvPr/>
          </p:nvSpPr>
          <p:spPr>
            <a:xfrm>
              <a:off x="1234238" y="3487950"/>
              <a:ext cx="40350" cy="20500"/>
            </a:xfrm>
            <a:custGeom>
              <a:avLst/>
              <a:gdLst/>
              <a:ahLst/>
              <a:cxnLst/>
              <a:rect l="l" t="t" r="r" b="b"/>
              <a:pathLst>
                <a:path w="1614" h="820" extrusionOk="0">
                  <a:moveTo>
                    <a:pt x="399" y="1"/>
                  </a:moveTo>
                  <a:cubicBezTo>
                    <a:pt x="175" y="1"/>
                    <a:pt x="1" y="189"/>
                    <a:pt x="1" y="410"/>
                  </a:cubicBezTo>
                  <a:cubicBezTo>
                    <a:pt x="1" y="632"/>
                    <a:pt x="175" y="820"/>
                    <a:pt x="399" y="820"/>
                  </a:cubicBezTo>
                  <a:lnTo>
                    <a:pt x="1204" y="820"/>
                  </a:lnTo>
                  <a:cubicBezTo>
                    <a:pt x="1437" y="820"/>
                    <a:pt x="1614" y="632"/>
                    <a:pt x="1614" y="410"/>
                  </a:cubicBezTo>
                  <a:cubicBezTo>
                    <a:pt x="1614" y="189"/>
                    <a:pt x="1437" y="1"/>
                    <a:pt x="1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19" name="Google Shape;819;p35">
              <a:extLst>
                <a:ext uri="{FF2B5EF4-FFF2-40B4-BE49-F238E27FC236}">
                  <a16:creationId xmlns:a16="http://schemas.microsoft.com/office/drawing/2014/main" id="{0C608B9E-FC61-D23F-B18A-17CCE0930551}"/>
                </a:ext>
              </a:extLst>
            </p:cNvPr>
            <p:cNvSpPr/>
            <p:nvPr/>
          </p:nvSpPr>
          <p:spPr>
            <a:xfrm>
              <a:off x="1065638" y="3487950"/>
              <a:ext cx="40350" cy="20500"/>
            </a:xfrm>
            <a:custGeom>
              <a:avLst/>
              <a:gdLst/>
              <a:ahLst/>
              <a:cxnLst/>
              <a:rect l="l" t="t" r="r" b="b"/>
              <a:pathLst>
                <a:path w="1614" h="820" extrusionOk="0">
                  <a:moveTo>
                    <a:pt x="410" y="1"/>
                  </a:moveTo>
                  <a:cubicBezTo>
                    <a:pt x="175" y="1"/>
                    <a:pt x="1" y="189"/>
                    <a:pt x="1" y="410"/>
                  </a:cubicBezTo>
                  <a:cubicBezTo>
                    <a:pt x="1" y="632"/>
                    <a:pt x="175" y="820"/>
                    <a:pt x="410" y="820"/>
                  </a:cubicBezTo>
                  <a:lnTo>
                    <a:pt x="1215" y="820"/>
                  </a:lnTo>
                  <a:cubicBezTo>
                    <a:pt x="1437" y="820"/>
                    <a:pt x="1614" y="632"/>
                    <a:pt x="1614" y="410"/>
                  </a:cubicBezTo>
                  <a:cubicBezTo>
                    <a:pt x="1614" y="189"/>
                    <a:pt x="1437" y="1"/>
                    <a:pt x="1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0" name="Google Shape;820;p35">
              <a:extLst>
                <a:ext uri="{FF2B5EF4-FFF2-40B4-BE49-F238E27FC236}">
                  <a16:creationId xmlns:a16="http://schemas.microsoft.com/office/drawing/2014/main" id="{6192D626-E969-ECFF-CA0B-0AFC4568E912}"/>
                </a:ext>
              </a:extLst>
            </p:cNvPr>
            <p:cNvSpPr/>
            <p:nvPr/>
          </p:nvSpPr>
          <p:spPr>
            <a:xfrm>
              <a:off x="1017663" y="3243950"/>
              <a:ext cx="305475" cy="345175"/>
            </a:xfrm>
            <a:custGeom>
              <a:avLst/>
              <a:gdLst/>
              <a:ahLst/>
              <a:cxnLst/>
              <a:rect l="l" t="t" r="r" b="b"/>
              <a:pathLst>
                <a:path w="12219" h="13807" extrusionOk="0">
                  <a:moveTo>
                    <a:pt x="2329" y="817"/>
                  </a:moveTo>
                  <a:cubicBezTo>
                    <a:pt x="2551" y="817"/>
                    <a:pt x="2725" y="994"/>
                    <a:pt x="2725" y="1216"/>
                  </a:cubicBezTo>
                  <a:cubicBezTo>
                    <a:pt x="2725" y="1437"/>
                    <a:pt x="2551" y="1625"/>
                    <a:pt x="2329" y="1625"/>
                  </a:cubicBezTo>
                  <a:cubicBezTo>
                    <a:pt x="2105" y="1625"/>
                    <a:pt x="1920" y="1437"/>
                    <a:pt x="1920" y="1216"/>
                  </a:cubicBezTo>
                  <a:cubicBezTo>
                    <a:pt x="1920" y="994"/>
                    <a:pt x="2105" y="817"/>
                    <a:pt x="2329" y="817"/>
                  </a:cubicBezTo>
                  <a:close/>
                  <a:moveTo>
                    <a:pt x="6102" y="817"/>
                  </a:moveTo>
                  <a:cubicBezTo>
                    <a:pt x="6327" y="817"/>
                    <a:pt x="6501" y="994"/>
                    <a:pt x="6501" y="1216"/>
                  </a:cubicBezTo>
                  <a:cubicBezTo>
                    <a:pt x="6501" y="1437"/>
                    <a:pt x="6327" y="1625"/>
                    <a:pt x="6102" y="1625"/>
                  </a:cubicBezTo>
                  <a:cubicBezTo>
                    <a:pt x="5870" y="1625"/>
                    <a:pt x="5696" y="1437"/>
                    <a:pt x="5696" y="1216"/>
                  </a:cubicBezTo>
                  <a:cubicBezTo>
                    <a:pt x="5696" y="994"/>
                    <a:pt x="5870" y="817"/>
                    <a:pt x="6102" y="817"/>
                  </a:cubicBezTo>
                  <a:close/>
                  <a:moveTo>
                    <a:pt x="9867" y="817"/>
                  </a:moveTo>
                  <a:cubicBezTo>
                    <a:pt x="10100" y="817"/>
                    <a:pt x="10277" y="994"/>
                    <a:pt x="10277" y="1216"/>
                  </a:cubicBezTo>
                  <a:cubicBezTo>
                    <a:pt x="10277" y="1437"/>
                    <a:pt x="10100" y="1625"/>
                    <a:pt x="9867" y="1625"/>
                  </a:cubicBezTo>
                  <a:cubicBezTo>
                    <a:pt x="9646" y="1625"/>
                    <a:pt x="9469" y="1437"/>
                    <a:pt x="9469" y="1216"/>
                  </a:cubicBezTo>
                  <a:cubicBezTo>
                    <a:pt x="9469" y="994"/>
                    <a:pt x="9646" y="817"/>
                    <a:pt x="9867" y="817"/>
                  </a:cubicBezTo>
                  <a:close/>
                  <a:moveTo>
                    <a:pt x="1813" y="6804"/>
                  </a:moveTo>
                  <a:lnTo>
                    <a:pt x="1709" y="7609"/>
                  </a:lnTo>
                  <a:lnTo>
                    <a:pt x="1241" y="7609"/>
                  </a:lnTo>
                  <a:cubicBezTo>
                    <a:pt x="1019" y="7609"/>
                    <a:pt x="843" y="7424"/>
                    <a:pt x="843" y="7200"/>
                  </a:cubicBezTo>
                  <a:cubicBezTo>
                    <a:pt x="843" y="6978"/>
                    <a:pt x="1019" y="6804"/>
                    <a:pt x="1241" y="6804"/>
                  </a:cubicBezTo>
                  <a:close/>
                  <a:moveTo>
                    <a:pt x="8195" y="4641"/>
                  </a:moveTo>
                  <a:cubicBezTo>
                    <a:pt x="8804" y="4641"/>
                    <a:pt x="9317" y="5084"/>
                    <a:pt x="9399" y="5682"/>
                  </a:cubicBezTo>
                  <a:lnTo>
                    <a:pt x="9679" y="7609"/>
                  </a:lnTo>
                  <a:lnTo>
                    <a:pt x="2514" y="7609"/>
                  </a:lnTo>
                  <a:lnTo>
                    <a:pt x="2795" y="5682"/>
                  </a:lnTo>
                  <a:cubicBezTo>
                    <a:pt x="2876" y="5084"/>
                    <a:pt x="3393" y="4641"/>
                    <a:pt x="3998" y="4641"/>
                  </a:cubicBezTo>
                  <a:close/>
                  <a:moveTo>
                    <a:pt x="10956" y="6804"/>
                  </a:moveTo>
                  <a:cubicBezTo>
                    <a:pt x="11177" y="6804"/>
                    <a:pt x="11351" y="6978"/>
                    <a:pt x="11351" y="7200"/>
                  </a:cubicBezTo>
                  <a:cubicBezTo>
                    <a:pt x="11351" y="7424"/>
                    <a:pt x="11177" y="7609"/>
                    <a:pt x="10956" y="7609"/>
                  </a:cubicBezTo>
                  <a:lnTo>
                    <a:pt x="10498" y="7609"/>
                  </a:lnTo>
                  <a:lnTo>
                    <a:pt x="10381" y="6804"/>
                  </a:lnTo>
                  <a:close/>
                  <a:moveTo>
                    <a:pt x="7154" y="10580"/>
                  </a:moveTo>
                  <a:lnTo>
                    <a:pt x="7424" y="11385"/>
                  </a:lnTo>
                  <a:lnTo>
                    <a:pt x="4770" y="11385"/>
                  </a:lnTo>
                  <a:lnTo>
                    <a:pt x="5039" y="10580"/>
                  </a:lnTo>
                  <a:close/>
                  <a:moveTo>
                    <a:pt x="10044" y="8417"/>
                  </a:moveTo>
                  <a:lnTo>
                    <a:pt x="10639" y="8779"/>
                  </a:lnTo>
                  <a:cubicBezTo>
                    <a:pt x="10919" y="8942"/>
                    <a:pt x="11096" y="9259"/>
                    <a:pt x="11096" y="9584"/>
                  </a:cubicBezTo>
                  <a:lnTo>
                    <a:pt x="11096" y="11385"/>
                  </a:lnTo>
                  <a:lnTo>
                    <a:pt x="8277" y="11385"/>
                  </a:lnTo>
                  <a:lnTo>
                    <a:pt x="7833" y="10041"/>
                  </a:lnTo>
                  <a:cubicBezTo>
                    <a:pt x="7774" y="9879"/>
                    <a:pt x="7623" y="9761"/>
                    <a:pt x="7449" y="9761"/>
                  </a:cubicBezTo>
                  <a:lnTo>
                    <a:pt x="4748" y="9761"/>
                  </a:lnTo>
                  <a:cubicBezTo>
                    <a:pt x="4574" y="9761"/>
                    <a:pt x="4419" y="9879"/>
                    <a:pt x="4363" y="10041"/>
                  </a:cubicBezTo>
                  <a:lnTo>
                    <a:pt x="3917" y="11385"/>
                  </a:lnTo>
                  <a:lnTo>
                    <a:pt x="1123" y="11385"/>
                  </a:lnTo>
                  <a:lnTo>
                    <a:pt x="1123" y="9584"/>
                  </a:lnTo>
                  <a:cubicBezTo>
                    <a:pt x="1123" y="9259"/>
                    <a:pt x="1300" y="8942"/>
                    <a:pt x="1580" y="8779"/>
                  </a:cubicBezTo>
                  <a:lnTo>
                    <a:pt x="2175" y="8417"/>
                  </a:lnTo>
                  <a:close/>
                  <a:moveTo>
                    <a:pt x="3005" y="12193"/>
                  </a:moveTo>
                  <a:lnTo>
                    <a:pt x="3005" y="12869"/>
                  </a:lnTo>
                  <a:cubicBezTo>
                    <a:pt x="3005" y="12939"/>
                    <a:pt x="2946" y="12998"/>
                    <a:pt x="2876" y="12998"/>
                  </a:cubicBezTo>
                  <a:lnTo>
                    <a:pt x="2071" y="12998"/>
                  </a:lnTo>
                  <a:cubicBezTo>
                    <a:pt x="1990" y="12998"/>
                    <a:pt x="1931" y="12939"/>
                    <a:pt x="1931" y="12869"/>
                  </a:cubicBezTo>
                  <a:lnTo>
                    <a:pt x="1931" y="12193"/>
                  </a:lnTo>
                  <a:close/>
                  <a:moveTo>
                    <a:pt x="10288" y="12193"/>
                  </a:moveTo>
                  <a:lnTo>
                    <a:pt x="10288" y="12869"/>
                  </a:lnTo>
                  <a:cubicBezTo>
                    <a:pt x="10288" y="12939"/>
                    <a:pt x="10229" y="12998"/>
                    <a:pt x="10148" y="12998"/>
                  </a:cubicBezTo>
                  <a:lnTo>
                    <a:pt x="9343" y="12998"/>
                  </a:lnTo>
                  <a:cubicBezTo>
                    <a:pt x="9272" y="12998"/>
                    <a:pt x="9214" y="12939"/>
                    <a:pt x="9214" y="12869"/>
                  </a:cubicBezTo>
                  <a:lnTo>
                    <a:pt x="9214" y="12193"/>
                  </a:lnTo>
                  <a:close/>
                  <a:moveTo>
                    <a:pt x="6117" y="0"/>
                  </a:moveTo>
                  <a:cubicBezTo>
                    <a:pt x="5447" y="0"/>
                    <a:pt x="4899" y="552"/>
                    <a:pt x="4899" y="1216"/>
                  </a:cubicBezTo>
                  <a:cubicBezTo>
                    <a:pt x="4899" y="1743"/>
                    <a:pt x="5238" y="2198"/>
                    <a:pt x="5707" y="2360"/>
                  </a:cubicBezTo>
                  <a:lnTo>
                    <a:pt x="5707" y="3833"/>
                  </a:lnTo>
                  <a:lnTo>
                    <a:pt x="4630" y="3833"/>
                  </a:lnTo>
                  <a:lnTo>
                    <a:pt x="4630" y="2560"/>
                  </a:lnTo>
                  <a:cubicBezTo>
                    <a:pt x="4630" y="2431"/>
                    <a:pt x="4560" y="2316"/>
                    <a:pt x="4456" y="2234"/>
                  </a:cubicBezTo>
                  <a:lnTo>
                    <a:pt x="3496" y="1555"/>
                  </a:lnTo>
                  <a:cubicBezTo>
                    <a:pt x="3533" y="1449"/>
                    <a:pt x="3544" y="1334"/>
                    <a:pt x="3544" y="1216"/>
                  </a:cubicBezTo>
                  <a:cubicBezTo>
                    <a:pt x="3544" y="548"/>
                    <a:pt x="3003" y="8"/>
                    <a:pt x="2346" y="8"/>
                  </a:cubicBezTo>
                  <a:cubicBezTo>
                    <a:pt x="2313" y="8"/>
                    <a:pt x="2279" y="10"/>
                    <a:pt x="2245" y="12"/>
                  </a:cubicBezTo>
                  <a:cubicBezTo>
                    <a:pt x="1650" y="46"/>
                    <a:pt x="1171" y="526"/>
                    <a:pt x="1123" y="1123"/>
                  </a:cubicBezTo>
                  <a:cubicBezTo>
                    <a:pt x="1078" y="1836"/>
                    <a:pt x="1639" y="2431"/>
                    <a:pt x="2341" y="2431"/>
                  </a:cubicBezTo>
                  <a:cubicBezTo>
                    <a:pt x="2596" y="2431"/>
                    <a:pt x="2831" y="2349"/>
                    <a:pt x="3031" y="2209"/>
                  </a:cubicBezTo>
                  <a:lnTo>
                    <a:pt x="3813" y="2770"/>
                  </a:lnTo>
                  <a:lnTo>
                    <a:pt x="3813" y="3847"/>
                  </a:lnTo>
                  <a:cubicBezTo>
                    <a:pt x="3404" y="3881"/>
                    <a:pt x="3005" y="4044"/>
                    <a:pt x="2680" y="4324"/>
                  </a:cubicBezTo>
                  <a:cubicBezTo>
                    <a:pt x="2315" y="4641"/>
                    <a:pt x="2071" y="5084"/>
                    <a:pt x="2001" y="5564"/>
                  </a:cubicBezTo>
                  <a:lnTo>
                    <a:pt x="1942" y="5985"/>
                  </a:lnTo>
                  <a:lnTo>
                    <a:pt x="1277" y="5985"/>
                  </a:lnTo>
                  <a:cubicBezTo>
                    <a:pt x="657" y="5985"/>
                    <a:pt x="96" y="6487"/>
                    <a:pt x="49" y="7107"/>
                  </a:cubicBezTo>
                  <a:cubicBezTo>
                    <a:pt x="1" y="7668"/>
                    <a:pt x="340" y="8159"/>
                    <a:pt x="831" y="8336"/>
                  </a:cubicBezTo>
                  <a:cubicBezTo>
                    <a:pt x="506" y="8661"/>
                    <a:pt x="318" y="9118"/>
                    <a:pt x="318" y="9584"/>
                  </a:cubicBezTo>
                  <a:lnTo>
                    <a:pt x="318" y="11783"/>
                  </a:lnTo>
                  <a:cubicBezTo>
                    <a:pt x="318" y="12005"/>
                    <a:pt x="492" y="12193"/>
                    <a:pt x="716" y="12193"/>
                  </a:cubicBezTo>
                  <a:lnTo>
                    <a:pt x="1123" y="12193"/>
                  </a:lnTo>
                  <a:lnTo>
                    <a:pt x="1123" y="12869"/>
                  </a:lnTo>
                  <a:cubicBezTo>
                    <a:pt x="1123" y="13385"/>
                    <a:pt x="1544" y="13806"/>
                    <a:pt x="2071" y="13806"/>
                  </a:cubicBezTo>
                  <a:lnTo>
                    <a:pt x="2876" y="13806"/>
                  </a:lnTo>
                  <a:cubicBezTo>
                    <a:pt x="3393" y="13806"/>
                    <a:pt x="3813" y="13385"/>
                    <a:pt x="3813" y="12869"/>
                  </a:cubicBezTo>
                  <a:lnTo>
                    <a:pt x="3813" y="12193"/>
                  </a:lnTo>
                  <a:lnTo>
                    <a:pt x="8406" y="12193"/>
                  </a:lnTo>
                  <a:lnTo>
                    <a:pt x="8406" y="12869"/>
                  </a:lnTo>
                  <a:cubicBezTo>
                    <a:pt x="8406" y="13385"/>
                    <a:pt x="8826" y="13806"/>
                    <a:pt x="9343" y="13806"/>
                  </a:cubicBezTo>
                  <a:lnTo>
                    <a:pt x="10148" y="13806"/>
                  </a:lnTo>
                  <a:cubicBezTo>
                    <a:pt x="10675" y="13806"/>
                    <a:pt x="11096" y="13385"/>
                    <a:pt x="11096" y="12869"/>
                  </a:cubicBezTo>
                  <a:lnTo>
                    <a:pt x="11096" y="12193"/>
                  </a:lnTo>
                  <a:lnTo>
                    <a:pt x="11503" y="12193"/>
                  </a:lnTo>
                  <a:cubicBezTo>
                    <a:pt x="11727" y="12193"/>
                    <a:pt x="11901" y="12005"/>
                    <a:pt x="11901" y="11783"/>
                  </a:cubicBezTo>
                  <a:lnTo>
                    <a:pt x="11901" y="9584"/>
                  </a:lnTo>
                  <a:cubicBezTo>
                    <a:pt x="11901" y="9118"/>
                    <a:pt x="11713" y="8661"/>
                    <a:pt x="11388" y="8336"/>
                  </a:cubicBezTo>
                  <a:cubicBezTo>
                    <a:pt x="11879" y="8159"/>
                    <a:pt x="12218" y="7668"/>
                    <a:pt x="12170" y="7107"/>
                  </a:cubicBezTo>
                  <a:cubicBezTo>
                    <a:pt x="12123" y="6487"/>
                    <a:pt x="11562" y="5985"/>
                    <a:pt x="10942" y="5985"/>
                  </a:cubicBezTo>
                  <a:lnTo>
                    <a:pt x="10277" y="5985"/>
                  </a:lnTo>
                  <a:lnTo>
                    <a:pt x="10218" y="5564"/>
                  </a:lnTo>
                  <a:cubicBezTo>
                    <a:pt x="10148" y="5084"/>
                    <a:pt x="9904" y="4641"/>
                    <a:pt x="9539" y="4324"/>
                  </a:cubicBezTo>
                  <a:cubicBezTo>
                    <a:pt x="9214" y="4044"/>
                    <a:pt x="8815" y="3881"/>
                    <a:pt x="8406" y="3847"/>
                  </a:cubicBezTo>
                  <a:lnTo>
                    <a:pt x="8406" y="2770"/>
                  </a:lnTo>
                  <a:lnTo>
                    <a:pt x="9188" y="2209"/>
                  </a:lnTo>
                  <a:cubicBezTo>
                    <a:pt x="9397" y="2349"/>
                    <a:pt x="9641" y="2432"/>
                    <a:pt x="9910" y="2432"/>
                  </a:cubicBezTo>
                  <a:cubicBezTo>
                    <a:pt x="9931" y="2432"/>
                    <a:pt x="9953" y="2432"/>
                    <a:pt x="9974" y="2431"/>
                  </a:cubicBezTo>
                  <a:cubicBezTo>
                    <a:pt x="10580" y="2386"/>
                    <a:pt x="11071" y="1884"/>
                    <a:pt x="11096" y="1264"/>
                  </a:cubicBezTo>
                  <a:cubicBezTo>
                    <a:pt x="11118" y="573"/>
                    <a:pt x="10569" y="1"/>
                    <a:pt x="9878" y="1"/>
                  </a:cubicBezTo>
                  <a:cubicBezTo>
                    <a:pt x="9214" y="1"/>
                    <a:pt x="8675" y="551"/>
                    <a:pt x="8675" y="1216"/>
                  </a:cubicBezTo>
                  <a:cubicBezTo>
                    <a:pt x="8675" y="1334"/>
                    <a:pt x="8686" y="1449"/>
                    <a:pt x="8723" y="1555"/>
                  </a:cubicBezTo>
                  <a:lnTo>
                    <a:pt x="7763" y="2234"/>
                  </a:lnTo>
                  <a:cubicBezTo>
                    <a:pt x="7659" y="2316"/>
                    <a:pt x="7589" y="2431"/>
                    <a:pt x="7589" y="2560"/>
                  </a:cubicBezTo>
                  <a:lnTo>
                    <a:pt x="7589" y="3833"/>
                  </a:lnTo>
                  <a:lnTo>
                    <a:pt x="6512" y="3833"/>
                  </a:lnTo>
                  <a:lnTo>
                    <a:pt x="6512" y="2360"/>
                  </a:lnTo>
                  <a:cubicBezTo>
                    <a:pt x="7003" y="2186"/>
                    <a:pt x="7354" y="1707"/>
                    <a:pt x="7320" y="1146"/>
                  </a:cubicBezTo>
                  <a:cubicBezTo>
                    <a:pt x="7284" y="526"/>
                    <a:pt x="6781" y="35"/>
                    <a:pt x="6161" y="1"/>
                  </a:cubicBezTo>
                  <a:cubicBezTo>
                    <a:pt x="6146" y="1"/>
                    <a:pt x="6131" y="0"/>
                    <a:pt x="61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821" name="Google Shape;821;p35">
            <a:extLst>
              <a:ext uri="{FF2B5EF4-FFF2-40B4-BE49-F238E27FC236}">
                <a16:creationId xmlns:a16="http://schemas.microsoft.com/office/drawing/2014/main" id="{00E82AC4-382D-E222-9F88-8CD5265C28F6}"/>
              </a:ext>
            </a:extLst>
          </p:cNvPr>
          <p:cNvGrpSpPr/>
          <p:nvPr/>
        </p:nvGrpSpPr>
        <p:grpSpPr>
          <a:xfrm>
            <a:off x="818363" y="1401644"/>
            <a:ext cx="345125" cy="345425"/>
            <a:chOff x="997838" y="2690475"/>
            <a:chExt cx="345125" cy="345425"/>
          </a:xfrm>
        </p:grpSpPr>
        <p:sp>
          <p:nvSpPr>
            <p:cNvPr id="822" name="Google Shape;822;p35">
              <a:extLst>
                <a:ext uri="{FF2B5EF4-FFF2-40B4-BE49-F238E27FC236}">
                  <a16:creationId xmlns:a16="http://schemas.microsoft.com/office/drawing/2014/main" id="{B19EBEBC-A494-16C2-BCF8-D657F84B03A1}"/>
                </a:ext>
              </a:extLst>
            </p:cNvPr>
            <p:cNvSpPr/>
            <p:nvPr/>
          </p:nvSpPr>
          <p:spPr>
            <a:xfrm>
              <a:off x="1267563" y="2758300"/>
              <a:ext cx="41550" cy="20150"/>
            </a:xfrm>
            <a:custGeom>
              <a:avLst/>
              <a:gdLst/>
              <a:ahLst/>
              <a:cxnLst/>
              <a:rect l="l" t="t" r="r" b="b"/>
              <a:pathLst>
                <a:path w="1662" h="806" extrusionOk="0">
                  <a:moveTo>
                    <a:pt x="432" y="0"/>
                  </a:moveTo>
                  <a:cubicBezTo>
                    <a:pt x="188" y="0"/>
                    <a:pt x="0" y="200"/>
                    <a:pt x="23" y="444"/>
                  </a:cubicBezTo>
                  <a:cubicBezTo>
                    <a:pt x="48" y="654"/>
                    <a:pt x="233" y="806"/>
                    <a:pt x="432" y="806"/>
                  </a:cubicBezTo>
                  <a:lnTo>
                    <a:pt x="1226" y="806"/>
                  </a:lnTo>
                  <a:cubicBezTo>
                    <a:pt x="1437" y="806"/>
                    <a:pt x="1613" y="654"/>
                    <a:pt x="1636" y="444"/>
                  </a:cubicBezTo>
                  <a:cubicBezTo>
                    <a:pt x="1661" y="200"/>
                    <a:pt x="147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3" name="Google Shape;823;p35">
              <a:extLst>
                <a:ext uri="{FF2B5EF4-FFF2-40B4-BE49-F238E27FC236}">
                  <a16:creationId xmlns:a16="http://schemas.microsoft.com/office/drawing/2014/main" id="{6FC6C608-F9B7-D481-4978-5F88E70DC50D}"/>
                </a:ext>
              </a:extLst>
            </p:cNvPr>
            <p:cNvSpPr/>
            <p:nvPr/>
          </p:nvSpPr>
          <p:spPr>
            <a:xfrm>
              <a:off x="1259988" y="2704400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1163" y="0"/>
                  </a:moveTo>
                  <a:cubicBezTo>
                    <a:pt x="1094" y="0"/>
                    <a:pt x="1023" y="17"/>
                    <a:pt x="957" y="52"/>
                  </a:cubicBezTo>
                  <a:lnTo>
                    <a:pt x="256" y="462"/>
                  </a:lnTo>
                  <a:cubicBezTo>
                    <a:pt x="70" y="577"/>
                    <a:pt x="0" y="824"/>
                    <a:pt x="115" y="1009"/>
                  </a:cubicBezTo>
                  <a:cubicBezTo>
                    <a:pt x="187" y="1143"/>
                    <a:pt x="321" y="1214"/>
                    <a:pt x="462" y="1214"/>
                  </a:cubicBezTo>
                  <a:cubicBezTo>
                    <a:pt x="530" y="1214"/>
                    <a:pt x="600" y="1197"/>
                    <a:pt x="665" y="1163"/>
                  </a:cubicBezTo>
                  <a:lnTo>
                    <a:pt x="1366" y="754"/>
                  </a:lnTo>
                  <a:cubicBezTo>
                    <a:pt x="1554" y="647"/>
                    <a:pt x="1625" y="403"/>
                    <a:pt x="1507" y="204"/>
                  </a:cubicBezTo>
                  <a:cubicBezTo>
                    <a:pt x="1437" y="71"/>
                    <a:pt x="1304" y="0"/>
                    <a:pt x="1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4" name="Google Shape;824;p35">
              <a:extLst>
                <a:ext uri="{FF2B5EF4-FFF2-40B4-BE49-F238E27FC236}">
                  <a16:creationId xmlns:a16="http://schemas.microsoft.com/office/drawing/2014/main" id="{4F9FBE8F-3A24-312A-90CE-4BB817F76F2F}"/>
                </a:ext>
              </a:extLst>
            </p:cNvPr>
            <p:cNvSpPr/>
            <p:nvPr/>
          </p:nvSpPr>
          <p:spPr>
            <a:xfrm>
              <a:off x="1259988" y="2802150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457" y="1"/>
                  </a:moveTo>
                  <a:cubicBezTo>
                    <a:pt x="318" y="1"/>
                    <a:pt x="186" y="74"/>
                    <a:pt x="115" y="199"/>
                  </a:cubicBezTo>
                  <a:cubicBezTo>
                    <a:pt x="0" y="395"/>
                    <a:pt x="70" y="642"/>
                    <a:pt x="256" y="760"/>
                  </a:cubicBezTo>
                  <a:lnTo>
                    <a:pt x="957" y="1155"/>
                  </a:lnTo>
                  <a:cubicBezTo>
                    <a:pt x="1023" y="1195"/>
                    <a:pt x="1095" y="1213"/>
                    <a:pt x="1166" y="1213"/>
                  </a:cubicBezTo>
                  <a:cubicBezTo>
                    <a:pt x="1305" y="1213"/>
                    <a:pt x="1438" y="1140"/>
                    <a:pt x="1507" y="1015"/>
                  </a:cubicBezTo>
                  <a:cubicBezTo>
                    <a:pt x="1625" y="816"/>
                    <a:pt x="1554" y="572"/>
                    <a:pt x="1366" y="454"/>
                  </a:cubicBezTo>
                  <a:lnTo>
                    <a:pt x="665" y="59"/>
                  </a:lnTo>
                  <a:cubicBezTo>
                    <a:pt x="599" y="19"/>
                    <a:pt x="527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5" name="Google Shape;825;p35">
              <a:extLst>
                <a:ext uri="{FF2B5EF4-FFF2-40B4-BE49-F238E27FC236}">
                  <a16:creationId xmlns:a16="http://schemas.microsoft.com/office/drawing/2014/main" id="{BA732519-5424-D8FB-F767-A36D132CF658}"/>
                </a:ext>
              </a:extLst>
            </p:cNvPr>
            <p:cNvSpPr/>
            <p:nvPr/>
          </p:nvSpPr>
          <p:spPr>
            <a:xfrm>
              <a:off x="1031688" y="2758300"/>
              <a:ext cx="41550" cy="20150"/>
            </a:xfrm>
            <a:custGeom>
              <a:avLst/>
              <a:gdLst/>
              <a:ahLst/>
              <a:cxnLst/>
              <a:rect l="l" t="t" r="r" b="b"/>
              <a:pathLst>
                <a:path w="1662" h="806" extrusionOk="0">
                  <a:moveTo>
                    <a:pt x="436" y="0"/>
                  </a:moveTo>
                  <a:cubicBezTo>
                    <a:pt x="225" y="0"/>
                    <a:pt x="49" y="152"/>
                    <a:pt x="26" y="351"/>
                  </a:cubicBezTo>
                  <a:cubicBezTo>
                    <a:pt x="1" y="595"/>
                    <a:pt x="189" y="806"/>
                    <a:pt x="422" y="806"/>
                  </a:cubicBezTo>
                  <a:lnTo>
                    <a:pt x="1230" y="806"/>
                  </a:lnTo>
                  <a:cubicBezTo>
                    <a:pt x="1429" y="806"/>
                    <a:pt x="1614" y="654"/>
                    <a:pt x="1639" y="444"/>
                  </a:cubicBezTo>
                  <a:cubicBezTo>
                    <a:pt x="1662" y="200"/>
                    <a:pt x="1474" y="0"/>
                    <a:pt x="12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6" name="Google Shape;826;p35">
              <a:extLst>
                <a:ext uri="{FF2B5EF4-FFF2-40B4-BE49-F238E27FC236}">
                  <a16:creationId xmlns:a16="http://schemas.microsoft.com/office/drawing/2014/main" id="{992E126F-9B64-E543-602D-4A7E5FC30D4B}"/>
                </a:ext>
              </a:extLst>
            </p:cNvPr>
            <p:cNvSpPr/>
            <p:nvPr/>
          </p:nvSpPr>
          <p:spPr>
            <a:xfrm>
              <a:off x="1040188" y="2704400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462" y="0"/>
                  </a:moveTo>
                  <a:cubicBezTo>
                    <a:pt x="321" y="0"/>
                    <a:pt x="188" y="71"/>
                    <a:pt x="118" y="204"/>
                  </a:cubicBezTo>
                  <a:cubicBezTo>
                    <a:pt x="0" y="403"/>
                    <a:pt x="71" y="647"/>
                    <a:pt x="259" y="754"/>
                  </a:cubicBezTo>
                  <a:lnTo>
                    <a:pt x="960" y="1163"/>
                  </a:lnTo>
                  <a:cubicBezTo>
                    <a:pt x="1025" y="1197"/>
                    <a:pt x="1095" y="1214"/>
                    <a:pt x="1163" y="1214"/>
                  </a:cubicBezTo>
                  <a:cubicBezTo>
                    <a:pt x="1304" y="1214"/>
                    <a:pt x="1438" y="1143"/>
                    <a:pt x="1510" y="1009"/>
                  </a:cubicBezTo>
                  <a:cubicBezTo>
                    <a:pt x="1625" y="824"/>
                    <a:pt x="1555" y="577"/>
                    <a:pt x="1369" y="462"/>
                  </a:cubicBezTo>
                  <a:lnTo>
                    <a:pt x="668" y="52"/>
                  </a:lnTo>
                  <a:cubicBezTo>
                    <a:pt x="602" y="17"/>
                    <a:pt x="531" y="0"/>
                    <a:pt x="4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7" name="Google Shape;827;p35">
              <a:extLst>
                <a:ext uri="{FF2B5EF4-FFF2-40B4-BE49-F238E27FC236}">
                  <a16:creationId xmlns:a16="http://schemas.microsoft.com/office/drawing/2014/main" id="{DB7E0BF7-3A95-741C-2D31-0910459CED0C}"/>
                </a:ext>
              </a:extLst>
            </p:cNvPr>
            <p:cNvSpPr/>
            <p:nvPr/>
          </p:nvSpPr>
          <p:spPr>
            <a:xfrm>
              <a:off x="1040188" y="2802150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1168" y="1"/>
                  </a:moveTo>
                  <a:cubicBezTo>
                    <a:pt x="1098" y="1"/>
                    <a:pt x="1026" y="19"/>
                    <a:pt x="960" y="59"/>
                  </a:cubicBezTo>
                  <a:lnTo>
                    <a:pt x="259" y="454"/>
                  </a:lnTo>
                  <a:cubicBezTo>
                    <a:pt x="71" y="572"/>
                    <a:pt x="0" y="816"/>
                    <a:pt x="118" y="1015"/>
                  </a:cubicBezTo>
                  <a:cubicBezTo>
                    <a:pt x="187" y="1140"/>
                    <a:pt x="320" y="1213"/>
                    <a:pt x="459" y="1213"/>
                  </a:cubicBezTo>
                  <a:cubicBezTo>
                    <a:pt x="530" y="1213"/>
                    <a:pt x="601" y="1195"/>
                    <a:pt x="668" y="1155"/>
                  </a:cubicBezTo>
                  <a:lnTo>
                    <a:pt x="1369" y="760"/>
                  </a:lnTo>
                  <a:cubicBezTo>
                    <a:pt x="1555" y="642"/>
                    <a:pt x="1625" y="395"/>
                    <a:pt x="1510" y="199"/>
                  </a:cubicBezTo>
                  <a:cubicBezTo>
                    <a:pt x="1439" y="74"/>
                    <a:pt x="1307" y="1"/>
                    <a:pt x="1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8" name="Google Shape;828;p35">
              <a:extLst>
                <a:ext uri="{FF2B5EF4-FFF2-40B4-BE49-F238E27FC236}">
                  <a16:creationId xmlns:a16="http://schemas.microsoft.com/office/drawing/2014/main" id="{76A49511-373B-CBCB-2125-E58AAB3C81E3}"/>
                </a:ext>
              </a:extLst>
            </p:cNvPr>
            <p:cNvSpPr/>
            <p:nvPr/>
          </p:nvSpPr>
          <p:spPr>
            <a:xfrm>
              <a:off x="997838" y="2690475"/>
              <a:ext cx="345125" cy="345425"/>
            </a:xfrm>
            <a:custGeom>
              <a:avLst/>
              <a:gdLst/>
              <a:ahLst/>
              <a:cxnLst/>
              <a:rect l="l" t="t" r="r" b="b"/>
              <a:pathLst>
                <a:path w="13805" h="13817" extrusionOk="0">
                  <a:moveTo>
                    <a:pt x="6895" y="820"/>
                  </a:moveTo>
                  <a:cubicBezTo>
                    <a:pt x="8172" y="820"/>
                    <a:pt x="9199" y="1847"/>
                    <a:pt x="9199" y="3109"/>
                  </a:cubicBezTo>
                  <a:cubicBezTo>
                    <a:pt x="9199" y="3799"/>
                    <a:pt x="8896" y="4441"/>
                    <a:pt x="8357" y="4876"/>
                  </a:cubicBezTo>
                  <a:cubicBezTo>
                    <a:pt x="8018" y="5168"/>
                    <a:pt x="7785" y="5541"/>
                    <a:pt x="7715" y="5939"/>
                  </a:cubicBezTo>
                  <a:lnTo>
                    <a:pt x="7305" y="5939"/>
                  </a:lnTo>
                  <a:lnTo>
                    <a:pt x="7305" y="3824"/>
                  </a:lnTo>
                  <a:lnTo>
                    <a:pt x="7995" y="3134"/>
                  </a:lnTo>
                  <a:cubicBezTo>
                    <a:pt x="8135" y="2994"/>
                    <a:pt x="8158" y="2758"/>
                    <a:pt x="8032" y="2596"/>
                  </a:cubicBezTo>
                  <a:cubicBezTo>
                    <a:pt x="7950" y="2490"/>
                    <a:pt x="7833" y="2437"/>
                    <a:pt x="7715" y="2437"/>
                  </a:cubicBezTo>
                  <a:cubicBezTo>
                    <a:pt x="7610" y="2437"/>
                    <a:pt x="7505" y="2479"/>
                    <a:pt x="7423" y="2562"/>
                  </a:cubicBezTo>
                  <a:lnTo>
                    <a:pt x="6895" y="3075"/>
                  </a:lnTo>
                  <a:lnTo>
                    <a:pt x="6382" y="2562"/>
                  </a:lnTo>
                  <a:cubicBezTo>
                    <a:pt x="6300" y="2479"/>
                    <a:pt x="6195" y="2437"/>
                    <a:pt x="6090" y="2437"/>
                  </a:cubicBezTo>
                  <a:cubicBezTo>
                    <a:pt x="5972" y="2437"/>
                    <a:pt x="5855" y="2490"/>
                    <a:pt x="5773" y="2596"/>
                  </a:cubicBezTo>
                  <a:cubicBezTo>
                    <a:pt x="5647" y="2758"/>
                    <a:pt x="5670" y="2994"/>
                    <a:pt x="5810" y="3134"/>
                  </a:cubicBezTo>
                  <a:lnTo>
                    <a:pt x="6500" y="3824"/>
                  </a:lnTo>
                  <a:lnTo>
                    <a:pt x="6500" y="5939"/>
                  </a:lnTo>
                  <a:lnTo>
                    <a:pt x="6090" y="5939"/>
                  </a:lnTo>
                  <a:cubicBezTo>
                    <a:pt x="6020" y="5541"/>
                    <a:pt x="5787" y="5168"/>
                    <a:pt x="5448" y="4876"/>
                  </a:cubicBezTo>
                  <a:cubicBezTo>
                    <a:pt x="4909" y="4441"/>
                    <a:pt x="4606" y="3799"/>
                    <a:pt x="4606" y="3109"/>
                  </a:cubicBezTo>
                  <a:cubicBezTo>
                    <a:pt x="4606" y="1847"/>
                    <a:pt x="5633" y="820"/>
                    <a:pt x="6895" y="820"/>
                  </a:cubicBezTo>
                  <a:close/>
                  <a:moveTo>
                    <a:pt x="7681" y="6756"/>
                  </a:moveTo>
                  <a:lnTo>
                    <a:pt x="7681" y="7424"/>
                  </a:lnTo>
                  <a:cubicBezTo>
                    <a:pt x="7681" y="7505"/>
                    <a:pt x="7622" y="7564"/>
                    <a:pt x="7552" y="7564"/>
                  </a:cubicBezTo>
                  <a:lnTo>
                    <a:pt x="6253" y="7564"/>
                  </a:lnTo>
                  <a:cubicBezTo>
                    <a:pt x="6183" y="7564"/>
                    <a:pt x="6124" y="7505"/>
                    <a:pt x="6124" y="7424"/>
                  </a:cubicBezTo>
                  <a:lnTo>
                    <a:pt x="6124" y="6756"/>
                  </a:lnTo>
                  <a:close/>
                  <a:moveTo>
                    <a:pt x="2561" y="8383"/>
                  </a:moveTo>
                  <a:cubicBezTo>
                    <a:pt x="3004" y="8383"/>
                    <a:pt x="3366" y="8745"/>
                    <a:pt x="3366" y="9188"/>
                  </a:cubicBezTo>
                  <a:cubicBezTo>
                    <a:pt x="3366" y="9631"/>
                    <a:pt x="3004" y="9996"/>
                    <a:pt x="2561" y="9996"/>
                  </a:cubicBezTo>
                  <a:cubicBezTo>
                    <a:pt x="2115" y="9996"/>
                    <a:pt x="1753" y="9631"/>
                    <a:pt x="1753" y="9188"/>
                  </a:cubicBezTo>
                  <a:cubicBezTo>
                    <a:pt x="1753" y="8745"/>
                    <a:pt x="2115" y="8383"/>
                    <a:pt x="2561" y="8383"/>
                  </a:cubicBezTo>
                  <a:close/>
                  <a:moveTo>
                    <a:pt x="11244" y="8383"/>
                  </a:moveTo>
                  <a:cubicBezTo>
                    <a:pt x="11690" y="8383"/>
                    <a:pt x="12052" y="8745"/>
                    <a:pt x="12052" y="9188"/>
                  </a:cubicBezTo>
                  <a:cubicBezTo>
                    <a:pt x="12052" y="9631"/>
                    <a:pt x="11690" y="9996"/>
                    <a:pt x="11244" y="9996"/>
                  </a:cubicBezTo>
                  <a:cubicBezTo>
                    <a:pt x="10800" y="9996"/>
                    <a:pt x="10439" y="9631"/>
                    <a:pt x="10439" y="9188"/>
                  </a:cubicBezTo>
                  <a:cubicBezTo>
                    <a:pt x="10439" y="8745"/>
                    <a:pt x="10800" y="8383"/>
                    <a:pt x="11244" y="8383"/>
                  </a:cubicBezTo>
                  <a:close/>
                  <a:moveTo>
                    <a:pt x="6500" y="8369"/>
                  </a:moveTo>
                  <a:lnTo>
                    <a:pt x="6500" y="9830"/>
                  </a:lnTo>
                  <a:cubicBezTo>
                    <a:pt x="6500" y="10812"/>
                    <a:pt x="5703" y="11609"/>
                    <a:pt x="4721" y="11609"/>
                  </a:cubicBezTo>
                  <a:cubicBezTo>
                    <a:pt x="4500" y="11609"/>
                    <a:pt x="4315" y="11783"/>
                    <a:pt x="4315" y="12005"/>
                  </a:cubicBezTo>
                  <a:lnTo>
                    <a:pt x="4315" y="13012"/>
                  </a:lnTo>
                  <a:lnTo>
                    <a:pt x="808" y="13012"/>
                  </a:lnTo>
                  <a:lnTo>
                    <a:pt x="808" y="12005"/>
                  </a:lnTo>
                  <a:cubicBezTo>
                    <a:pt x="808" y="11340"/>
                    <a:pt x="1355" y="10801"/>
                    <a:pt x="2023" y="10801"/>
                  </a:cubicBezTo>
                  <a:lnTo>
                    <a:pt x="4721" y="10801"/>
                  </a:lnTo>
                  <a:cubicBezTo>
                    <a:pt x="5260" y="10801"/>
                    <a:pt x="5692" y="10358"/>
                    <a:pt x="5692" y="9830"/>
                  </a:cubicBezTo>
                  <a:lnTo>
                    <a:pt x="5692" y="8778"/>
                  </a:lnTo>
                  <a:cubicBezTo>
                    <a:pt x="5692" y="8557"/>
                    <a:pt x="5869" y="8369"/>
                    <a:pt x="6090" y="8369"/>
                  </a:cubicBezTo>
                  <a:close/>
                  <a:moveTo>
                    <a:pt x="7715" y="8369"/>
                  </a:moveTo>
                  <a:cubicBezTo>
                    <a:pt x="7936" y="8369"/>
                    <a:pt x="8113" y="8557"/>
                    <a:pt x="8113" y="8778"/>
                  </a:cubicBezTo>
                  <a:lnTo>
                    <a:pt x="8113" y="9830"/>
                  </a:lnTo>
                  <a:cubicBezTo>
                    <a:pt x="8113" y="10358"/>
                    <a:pt x="8545" y="10801"/>
                    <a:pt x="9084" y="10801"/>
                  </a:cubicBezTo>
                  <a:lnTo>
                    <a:pt x="11782" y="10801"/>
                  </a:lnTo>
                  <a:cubicBezTo>
                    <a:pt x="12450" y="10801"/>
                    <a:pt x="12997" y="11340"/>
                    <a:pt x="12997" y="12005"/>
                  </a:cubicBezTo>
                  <a:lnTo>
                    <a:pt x="12997" y="13012"/>
                  </a:lnTo>
                  <a:lnTo>
                    <a:pt x="9490" y="13012"/>
                  </a:lnTo>
                  <a:lnTo>
                    <a:pt x="9490" y="12005"/>
                  </a:lnTo>
                  <a:cubicBezTo>
                    <a:pt x="9490" y="11783"/>
                    <a:pt x="9305" y="11609"/>
                    <a:pt x="9084" y="11609"/>
                  </a:cubicBezTo>
                  <a:cubicBezTo>
                    <a:pt x="8102" y="11609"/>
                    <a:pt x="7305" y="10812"/>
                    <a:pt x="7305" y="9830"/>
                  </a:cubicBezTo>
                  <a:lnTo>
                    <a:pt x="7305" y="8369"/>
                  </a:lnTo>
                  <a:close/>
                  <a:moveTo>
                    <a:pt x="6895" y="1"/>
                  </a:moveTo>
                  <a:cubicBezTo>
                    <a:pt x="5190" y="1"/>
                    <a:pt x="3787" y="1403"/>
                    <a:pt x="3787" y="3123"/>
                  </a:cubicBezTo>
                  <a:cubicBezTo>
                    <a:pt x="3787" y="4057"/>
                    <a:pt x="4197" y="4921"/>
                    <a:pt x="4921" y="5519"/>
                  </a:cubicBezTo>
                  <a:cubicBezTo>
                    <a:pt x="5167" y="5729"/>
                    <a:pt x="5308" y="6010"/>
                    <a:pt x="5308" y="6290"/>
                  </a:cubicBezTo>
                  <a:lnTo>
                    <a:pt x="5308" y="7446"/>
                  </a:lnTo>
                  <a:cubicBezTo>
                    <a:pt x="5308" y="7575"/>
                    <a:pt x="5341" y="7693"/>
                    <a:pt x="5378" y="7797"/>
                  </a:cubicBezTo>
                  <a:cubicBezTo>
                    <a:pt x="5072" y="8018"/>
                    <a:pt x="4876" y="8369"/>
                    <a:pt x="4876" y="8767"/>
                  </a:cubicBezTo>
                  <a:lnTo>
                    <a:pt x="4876" y="9830"/>
                  </a:lnTo>
                  <a:cubicBezTo>
                    <a:pt x="4876" y="9912"/>
                    <a:pt x="4806" y="9982"/>
                    <a:pt x="4721" y="9982"/>
                  </a:cubicBezTo>
                  <a:lnTo>
                    <a:pt x="3964" y="9982"/>
                  </a:lnTo>
                  <a:cubicBezTo>
                    <a:pt x="4115" y="9727"/>
                    <a:pt x="4197" y="9435"/>
                    <a:pt x="4174" y="9107"/>
                  </a:cubicBezTo>
                  <a:cubicBezTo>
                    <a:pt x="4138" y="8276"/>
                    <a:pt x="3473" y="7597"/>
                    <a:pt x="2643" y="7564"/>
                  </a:cubicBezTo>
                  <a:cubicBezTo>
                    <a:pt x="2614" y="7562"/>
                    <a:pt x="2586" y="7562"/>
                    <a:pt x="2558" y="7562"/>
                  </a:cubicBezTo>
                  <a:cubicBezTo>
                    <a:pt x="1660" y="7562"/>
                    <a:pt x="948" y="8293"/>
                    <a:pt x="948" y="9177"/>
                  </a:cubicBezTo>
                  <a:cubicBezTo>
                    <a:pt x="948" y="9539"/>
                    <a:pt x="1063" y="9867"/>
                    <a:pt x="1262" y="10136"/>
                  </a:cubicBezTo>
                  <a:cubicBezTo>
                    <a:pt x="527" y="10439"/>
                    <a:pt x="0" y="11163"/>
                    <a:pt x="0" y="12005"/>
                  </a:cubicBezTo>
                  <a:lnTo>
                    <a:pt x="0" y="13407"/>
                  </a:lnTo>
                  <a:cubicBezTo>
                    <a:pt x="0" y="13629"/>
                    <a:pt x="177" y="13817"/>
                    <a:pt x="410" y="13817"/>
                  </a:cubicBezTo>
                  <a:lnTo>
                    <a:pt x="4721" y="13817"/>
                  </a:lnTo>
                  <a:cubicBezTo>
                    <a:pt x="4946" y="13817"/>
                    <a:pt x="5120" y="13629"/>
                    <a:pt x="5120" y="13407"/>
                  </a:cubicBezTo>
                  <a:lnTo>
                    <a:pt x="5120" y="12380"/>
                  </a:lnTo>
                  <a:cubicBezTo>
                    <a:pt x="5869" y="12263"/>
                    <a:pt x="6511" y="11831"/>
                    <a:pt x="6895" y="11211"/>
                  </a:cubicBezTo>
                  <a:cubicBezTo>
                    <a:pt x="7294" y="11831"/>
                    <a:pt x="7936" y="12263"/>
                    <a:pt x="8685" y="12380"/>
                  </a:cubicBezTo>
                  <a:lnTo>
                    <a:pt x="8685" y="13407"/>
                  </a:lnTo>
                  <a:cubicBezTo>
                    <a:pt x="8685" y="13629"/>
                    <a:pt x="8859" y="13817"/>
                    <a:pt x="9084" y="13817"/>
                  </a:cubicBezTo>
                  <a:lnTo>
                    <a:pt x="13395" y="13817"/>
                  </a:lnTo>
                  <a:cubicBezTo>
                    <a:pt x="13617" y="13817"/>
                    <a:pt x="13805" y="13629"/>
                    <a:pt x="13805" y="13407"/>
                  </a:cubicBezTo>
                  <a:lnTo>
                    <a:pt x="13805" y="12005"/>
                  </a:lnTo>
                  <a:cubicBezTo>
                    <a:pt x="13805" y="11163"/>
                    <a:pt x="13278" y="10439"/>
                    <a:pt x="12543" y="10136"/>
                  </a:cubicBezTo>
                  <a:cubicBezTo>
                    <a:pt x="12764" y="9842"/>
                    <a:pt x="12882" y="9480"/>
                    <a:pt x="12857" y="9095"/>
                  </a:cubicBezTo>
                  <a:cubicBezTo>
                    <a:pt x="12812" y="8254"/>
                    <a:pt x="12111" y="7575"/>
                    <a:pt x="11269" y="7564"/>
                  </a:cubicBezTo>
                  <a:cubicBezTo>
                    <a:pt x="11262" y="7564"/>
                    <a:pt x="11255" y="7564"/>
                    <a:pt x="11248" y="7564"/>
                  </a:cubicBezTo>
                  <a:cubicBezTo>
                    <a:pt x="10357" y="7564"/>
                    <a:pt x="9619" y="8283"/>
                    <a:pt x="9619" y="9177"/>
                  </a:cubicBezTo>
                  <a:cubicBezTo>
                    <a:pt x="9619" y="9469"/>
                    <a:pt x="9701" y="9749"/>
                    <a:pt x="9841" y="9982"/>
                  </a:cubicBezTo>
                  <a:lnTo>
                    <a:pt x="9084" y="9982"/>
                  </a:lnTo>
                  <a:cubicBezTo>
                    <a:pt x="8999" y="9982"/>
                    <a:pt x="8918" y="9912"/>
                    <a:pt x="8918" y="9830"/>
                  </a:cubicBezTo>
                  <a:lnTo>
                    <a:pt x="8918" y="8778"/>
                  </a:lnTo>
                  <a:cubicBezTo>
                    <a:pt x="8918" y="8369"/>
                    <a:pt x="8733" y="8007"/>
                    <a:pt x="8427" y="7785"/>
                  </a:cubicBezTo>
                  <a:cubicBezTo>
                    <a:pt x="8464" y="7682"/>
                    <a:pt x="8497" y="7553"/>
                    <a:pt x="8497" y="7424"/>
                  </a:cubicBezTo>
                  <a:lnTo>
                    <a:pt x="8497" y="6290"/>
                  </a:lnTo>
                  <a:cubicBezTo>
                    <a:pt x="8497" y="6010"/>
                    <a:pt x="8638" y="5729"/>
                    <a:pt x="8884" y="5519"/>
                  </a:cubicBezTo>
                  <a:cubicBezTo>
                    <a:pt x="9608" y="4921"/>
                    <a:pt x="10018" y="4057"/>
                    <a:pt x="10018" y="3123"/>
                  </a:cubicBezTo>
                  <a:cubicBezTo>
                    <a:pt x="10018" y="1403"/>
                    <a:pt x="8615" y="1"/>
                    <a:pt x="68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7364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>
          <a:extLst>
            <a:ext uri="{FF2B5EF4-FFF2-40B4-BE49-F238E27FC236}">
              <a16:creationId xmlns:a16="http://schemas.microsoft.com/office/drawing/2014/main" id="{7A3E6FA2-143B-2D61-3538-965CE80CB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31">
            <a:extLst>
              <a:ext uri="{FF2B5EF4-FFF2-40B4-BE49-F238E27FC236}">
                <a16:creationId xmlns:a16="http://schemas.microsoft.com/office/drawing/2014/main" id="{51421022-3770-146C-0B3A-97B2A37B75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82650" y="711700"/>
            <a:ext cx="2893200" cy="90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cs-CZ" dirty="0"/>
              <a:t>Co už je hotovo</a:t>
            </a:r>
            <a:r>
              <a:rPr lang="en" dirty="0"/>
              <a:t>?</a:t>
            </a:r>
            <a:endParaRPr dirty="0"/>
          </a:p>
        </p:txBody>
      </p:sp>
      <p:sp>
        <p:nvSpPr>
          <p:cNvPr id="731" name="Google Shape;731;p31">
            <a:extLst>
              <a:ext uri="{FF2B5EF4-FFF2-40B4-BE49-F238E27FC236}">
                <a16:creationId xmlns:a16="http://schemas.microsoft.com/office/drawing/2014/main" id="{C2257689-B85E-117E-DA3D-07FA3B3EDD0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82650" y="1616297"/>
            <a:ext cx="2893200" cy="281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cs-CZ" dirty="0"/>
              <a:t>Máme hotový funkční základ aplikace – </a:t>
            </a:r>
            <a:r>
              <a:rPr lang="cs-CZ" dirty="0" err="1"/>
              <a:t>backend</a:t>
            </a:r>
            <a:r>
              <a:rPr lang="cs-CZ" dirty="0"/>
              <a:t> s přihlášením, databázi, první verzi </a:t>
            </a:r>
            <a:r>
              <a:rPr lang="cs-CZ" dirty="0" err="1"/>
              <a:t>frontendu</a:t>
            </a:r>
            <a:r>
              <a:rPr lang="cs-CZ" dirty="0"/>
              <a:t> i kompletní projektovou dokumentaci.</a:t>
            </a:r>
          </a:p>
          <a:p>
            <a:pPr marL="0" lvl="0" indent="0">
              <a:buNone/>
            </a:pPr>
            <a:endParaRPr lang="en-US" dirty="0"/>
          </a:p>
          <a:p>
            <a:pPr lvl="0">
              <a:buFont typeface="Hanken Grotesk Light"/>
              <a:buChar char="●"/>
            </a:pPr>
            <a:r>
              <a:rPr lang="cs-CZ" dirty="0" err="1"/>
              <a:t>backend</a:t>
            </a:r>
            <a:r>
              <a:rPr lang="cs-CZ" dirty="0"/>
              <a:t> login + user </a:t>
            </a:r>
            <a:r>
              <a:rPr lang="cs-CZ" dirty="0" err="1"/>
              <a:t>access</a:t>
            </a:r>
            <a:endParaRPr lang="cs-CZ" dirty="0"/>
          </a:p>
          <a:p>
            <a:pPr lvl="0">
              <a:buFont typeface="Hanken Grotesk Light"/>
              <a:buChar char="●"/>
            </a:pPr>
            <a:r>
              <a:rPr lang="cs-CZ" dirty="0"/>
              <a:t>databáze + napojení</a:t>
            </a:r>
          </a:p>
          <a:p>
            <a:pPr lvl="0">
              <a:buFont typeface="Hanken Grotesk Light"/>
              <a:buChar char="●"/>
            </a:pPr>
            <a:r>
              <a:rPr lang="cs-CZ" dirty="0"/>
              <a:t>dokumentace </a:t>
            </a:r>
          </a:p>
          <a:p>
            <a:pPr lvl="0">
              <a:buFont typeface="Hanken Grotesk Light"/>
              <a:buChar char="●"/>
            </a:pPr>
            <a:r>
              <a:rPr lang="cs-CZ" dirty="0" err="1"/>
              <a:t>PHPMailer</a:t>
            </a:r>
            <a:r>
              <a:rPr lang="cs-CZ" dirty="0"/>
              <a:t> &amp; </a:t>
            </a:r>
            <a:r>
              <a:rPr lang="cs-CZ" dirty="0" err="1"/>
              <a:t>composer</a:t>
            </a:r>
            <a:endParaRPr lang="cs-CZ" dirty="0"/>
          </a:p>
          <a:p>
            <a:pPr lvl="0">
              <a:buFont typeface="Hanken Grotesk Light"/>
              <a:buChar char="●"/>
            </a:pPr>
            <a:r>
              <a:rPr lang="en-US" dirty="0" err="1"/>
              <a:t>struktura</a:t>
            </a:r>
            <a:r>
              <a:rPr lang="en-US" dirty="0"/>
              <a:t> </a:t>
            </a:r>
            <a:r>
              <a:rPr lang="en-US" dirty="0" err="1"/>
              <a:t>projektu</a:t>
            </a:r>
            <a:endParaRPr lang="en-US" dirty="0"/>
          </a:p>
        </p:txBody>
      </p:sp>
      <p:sp>
        <p:nvSpPr>
          <p:cNvPr id="733" name="Google Shape;733;p31">
            <a:extLst>
              <a:ext uri="{FF2B5EF4-FFF2-40B4-BE49-F238E27FC236}">
                <a16:creationId xmlns:a16="http://schemas.microsoft.com/office/drawing/2014/main" id="{352BF4EB-1959-5DA2-EF1D-60E456ADD848}"/>
              </a:ext>
            </a:extLst>
          </p:cNvPr>
          <p:cNvSpPr/>
          <p:nvPr/>
        </p:nvSpPr>
        <p:spPr>
          <a:xfrm>
            <a:off x="4752038" y="4203688"/>
            <a:ext cx="2787000" cy="17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31">
            <a:extLst>
              <a:ext uri="{FF2B5EF4-FFF2-40B4-BE49-F238E27FC236}">
                <a16:creationId xmlns:a16="http://schemas.microsoft.com/office/drawing/2014/main" id="{B3A2405B-F1BC-81C0-F0F9-22381AB17542}"/>
              </a:ext>
            </a:extLst>
          </p:cNvPr>
          <p:cNvSpPr/>
          <p:nvPr/>
        </p:nvSpPr>
        <p:spPr>
          <a:xfrm rot="-5400000">
            <a:off x="1493785" y="839535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" name="Zástupný symbol obrázku 6">
            <a:extLst>
              <a:ext uri="{FF2B5EF4-FFF2-40B4-BE49-F238E27FC236}">
                <a16:creationId xmlns:a16="http://schemas.microsoft.com/office/drawing/2014/main" id="{7A3B03C0-53E7-CC65-F01A-46B3BB2C5D87}"/>
              </a:ext>
            </a:extLst>
          </p:cNvPr>
          <p:cNvPicPr>
            <a:picLocks noGrp="1" noChangeAspect="1"/>
          </p:cNvPicPr>
          <p:nvPr>
            <p:ph type="pic" idx="2"/>
          </p:nvPr>
        </p:nvPicPr>
        <p:blipFill>
          <a:blip r:embed="rId3"/>
          <a:srcRect l="18436" r="184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30566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45142A7-1919-745B-B64F-B965768F4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050" y="124471"/>
            <a:ext cx="2893200" cy="904500"/>
          </a:xfrm>
        </p:spPr>
        <p:txBody>
          <a:bodyPr/>
          <a:lstStyle/>
          <a:p>
            <a:r>
              <a:rPr lang="cs-CZ" dirty="0" err="1"/>
              <a:t>Backend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BC6E7702-4B4E-FD43-DC8F-1B5717625B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 dirty="0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4C0C8650-D4B6-F424-15BA-F52FB54DEA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79"/>
            <a:ext cx="4902527" cy="2888451"/>
          </a:xfrm>
          <a:prstGeom prst="rect">
            <a:avLst/>
          </a:prstGeom>
        </p:spPr>
      </p:pic>
      <p:sp>
        <p:nvSpPr>
          <p:cNvPr id="10" name="Zástupný symbol obrázku 9">
            <a:extLst>
              <a:ext uri="{FF2B5EF4-FFF2-40B4-BE49-F238E27FC236}">
                <a16:creationId xmlns:a16="http://schemas.microsoft.com/office/drawing/2014/main" id="{2DA2E8B9-E50A-746F-F767-203223F7A3D7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12" name="Obrázek 11">
            <a:extLst>
              <a:ext uri="{FF2B5EF4-FFF2-40B4-BE49-F238E27FC236}">
                <a16:creationId xmlns:a16="http://schemas.microsoft.com/office/drawing/2014/main" id="{2AF80210-61BE-6A54-0F44-4496BEB12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407" y="0"/>
            <a:ext cx="4281593" cy="4368826"/>
          </a:xfrm>
          <a:prstGeom prst="rect">
            <a:avLst/>
          </a:prstGeom>
        </p:spPr>
      </p:pic>
      <p:pic>
        <p:nvPicPr>
          <p:cNvPr id="14" name="Obrázek 13">
            <a:extLst>
              <a:ext uri="{FF2B5EF4-FFF2-40B4-BE49-F238E27FC236}">
                <a16:creationId xmlns:a16="http://schemas.microsoft.com/office/drawing/2014/main" id="{4FA0CB56-6F7F-BED1-5E50-378FDF6044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68826"/>
            <a:ext cx="9144000" cy="768928"/>
          </a:xfrm>
          <a:prstGeom prst="rect">
            <a:avLst/>
          </a:prstGeom>
        </p:spPr>
      </p:pic>
      <p:pic>
        <p:nvPicPr>
          <p:cNvPr id="16" name="Obrázek 15">
            <a:extLst>
              <a:ext uri="{FF2B5EF4-FFF2-40B4-BE49-F238E27FC236}">
                <a16:creationId xmlns:a16="http://schemas.microsoft.com/office/drawing/2014/main" id="{3CB4BD99-1AE1-2CDD-395C-72B6E39AF1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7" y="2907530"/>
            <a:ext cx="4854659" cy="1461296"/>
          </a:xfrm>
          <a:prstGeom prst="rect">
            <a:avLst/>
          </a:prstGeom>
        </p:spPr>
      </p:pic>
      <p:sp>
        <p:nvSpPr>
          <p:cNvPr id="4" name="Obdélník 3">
            <a:extLst>
              <a:ext uri="{FF2B5EF4-FFF2-40B4-BE49-F238E27FC236}">
                <a16:creationId xmlns:a16="http://schemas.microsoft.com/office/drawing/2014/main" id="{C6FF8429-AB49-6AF9-4CC4-61CBFD5B5E9D}"/>
              </a:ext>
            </a:extLst>
          </p:cNvPr>
          <p:cNvSpPr/>
          <p:nvPr/>
        </p:nvSpPr>
        <p:spPr>
          <a:xfrm>
            <a:off x="-274320" y="-259080"/>
            <a:ext cx="5128979" cy="4627906"/>
          </a:xfrm>
          <a:prstGeom prst="rect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AC7AD2DC-C511-1652-7DA3-575469E14448}"/>
              </a:ext>
            </a:extLst>
          </p:cNvPr>
          <p:cNvSpPr/>
          <p:nvPr/>
        </p:nvSpPr>
        <p:spPr>
          <a:xfrm>
            <a:off x="-979" y="-1481190"/>
            <a:ext cx="4854659" cy="4368826"/>
          </a:xfrm>
          <a:prstGeom prst="rect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C9AFD8FF-A352-3848-B24F-DDAD758EA26A}"/>
              </a:ext>
            </a:extLst>
          </p:cNvPr>
          <p:cNvSpPr/>
          <p:nvPr/>
        </p:nvSpPr>
        <p:spPr>
          <a:xfrm>
            <a:off x="4853680" y="-403860"/>
            <a:ext cx="4854659" cy="4771860"/>
          </a:xfrm>
          <a:prstGeom prst="rect">
            <a:avLst/>
          </a:prstGeom>
          <a:noFill/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Google Shape;890;p38">
            <a:extLst>
              <a:ext uri="{FF2B5EF4-FFF2-40B4-BE49-F238E27FC236}">
                <a16:creationId xmlns:a16="http://schemas.microsoft.com/office/drawing/2014/main" id="{F9A71D23-E206-740A-BD8F-EC3CAC911DE2}"/>
              </a:ext>
            </a:extLst>
          </p:cNvPr>
          <p:cNvSpPr txBox="1">
            <a:spLocks/>
          </p:cNvSpPr>
          <p:nvPr/>
        </p:nvSpPr>
        <p:spPr>
          <a:xfrm>
            <a:off x="4103530" y="3490223"/>
            <a:ext cx="543815" cy="9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cs-CZ" sz="4800" dirty="0">
                <a:solidFill>
                  <a:schemeClr val="bg2"/>
                </a:solidFill>
              </a:rPr>
              <a:t>2</a:t>
            </a:r>
            <a:endParaRPr lang="en" sz="4800" dirty="0">
              <a:solidFill>
                <a:schemeClr val="bg2"/>
              </a:solidFill>
            </a:endParaRPr>
          </a:p>
        </p:txBody>
      </p:sp>
      <p:sp>
        <p:nvSpPr>
          <p:cNvPr id="11" name="Google Shape;890;p38">
            <a:extLst>
              <a:ext uri="{FF2B5EF4-FFF2-40B4-BE49-F238E27FC236}">
                <a16:creationId xmlns:a16="http://schemas.microsoft.com/office/drawing/2014/main" id="{049C052F-4464-8126-0350-0641240A1A95}"/>
              </a:ext>
            </a:extLst>
          </p:cNvPr>
          <p:cNvSpPr txBox="1">
            <a:spLocks/>
          </p:cNvSpPr>
          <p:nvPr/>
        </p:nvSpPr>
        <p:spPr>
          <a:xfrm>
            <a:off x="4124899" y="2054210"/>
            <a:ext cx="543815" cy="9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cs-CZ" sz="4800" dirty="0">
                <a:solidFill>
                  <a:schemeClr val="bg2"/>
                </a:solidFill>
              </a:rPr>
              <a:t>1</a:t>
            </a:r>
            <a:endParaRPr lang="en" sz="4800" dirty="0">
              <a:solidFill>
                <a:schemeClr val="bg2"/>
              </a:solidFill>
            </a:endParaRPr>
          </a:p>
        </p:txBody>
      </p:sp>
      <p:sp>
        <p:nvSpPr>
          <p:cNvPr id="13" name="Google Shape;890;p38">
            <a:extLst>
              <a:ext uri="{FF2B5EF4-FFF2-40B4-BE49-F238E27FC236}">
                <a16:creationId xmlns:a16="http://schemas.microsoft.com/office/drawing/2014/main" id="{E5A20E0A-A72C-E5E8-CB70-BB3BCBE01C16}"/>
              </a:ext>
            </a:extLst>
          </p:cNvPr>
          <p:cNvSpPr txBox="1">
            <a:spLocks/>
          </p:cNvSpPr>
          <p:nvPr/>
        </p:nvSpPr>
        <p:spPr>
          <a:xfrm>
            <a:off x="8518011" y="3490223"/>
            <a:ext cx="543815" cy="9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cs-CZ" sz="4800" dirty="0">
                <a:solidFill>
                  <a:schemeClr val="bg2"/>
                </a:solidFill>
              </a:rPr>
              <a:t>3</a:t>
            </a:r>
            <a:endParaRPr lang="en" sz="4800" dirty="0">
              <a:solidFill>
                <a:schemeClr val="bg2"/>
              </a:solidFill>
            </a:endParaRPr>
          </a:p>
        </p:txBody>
      </p:sp>
      <p:sp>
        <p:nvSpPr>
          <p:cNvPr id="15" name="Google Shape;890;p38">
            <a:extLst>
              <a:ext uri="{FF2B5EF4-FFF2-40B4-BE49-F238E27FC236}">
                <a16:creationId xmlns:a16="http://schemas.microsoft.com/office/drawing/2014/main" id="{137BF562-3EA6-7AFD-6F44-94A11A6D0B25}"/>
              </a:ext>
            </a:extLst>
          </p:cNvPr>
          <p:cNvSpPr txBox="1">
            <a:spLocks/>
          </p:cNvSpPr>
          <p:nvPr/>
        </p:nvSpPr>
        <p:spPr>
          <a:xfrm>
            <a:off x="8619653" y="4272810"/>
            <a:ext cx="543815" cy="9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 b="0" i="0" u="none" strike="noStrike" cap="none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cs-CZ" sz="4800" dirty="0">
                <a:solidFill>
                  <a:schemeClr val="bg2"/>
                </a:solidFill>
              </a:rPr>
              <a:t>4</a:t>
            </a:r>
            <a:endParaRPr lang="en" sz="4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1661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0"/>
          <p:cNvSpPr txBox="1">
            <a:spLocks noGrp="1"/>
          </p:cNvSpPr>
          <p:nvPr>
            <p:ph type="subTitle" idx="8"/>
          </p:nvPr>
        </p:nvSpPr>
        <p:spPr>
          <a:xfrm>
            <a:off x="4010944" y="1769028"/>
            <a:ext cx="3898616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cs-CZ" dirty="0"/>
              <a:t>Přidělení role „autor“ po schválení</a:t>
            </a:r>
            <a:endParaRPr dirty="0"/>
          </a:p>
        </p:txBody>
      </p:sp>
      <p:sp>
        <p:nvSpPr>
          <p:cNvPr id="709" name="Google Shape;709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cs-CZ" dirty="0"/>
              <a:t>Na čem právě pracujeme</a:t>
            </a:r>
            <a:endParaRPr dirty="0"/>
          </a:p>
        </p:txBody>
      </p:sp>
      <p:sp>
        <p:nvSpPr>
          <p:cNvPr id="710" name="Google Shape;710;p30"/>
          <p:cNvSpPr txBox="1">
            <a:spLocks noGrp="1"/>
          </p:cNvSpPr>
          <p:nvPr>
            <p:ph type="title" idx="2"/>
          </p:nvPr>
        </p:nvSpPr>
        <p:spPr>
          <a:xfrm>
            <a:off x="3177356" y="1199529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11" name="Google Shape;711;p30"/>
          <p:cNvSpPr txBox="1">
            <a:spLocks noGrp="1"/>
          </p:cNvSpPr>
          <p:nvPr>
            <p:ph type="title" idx="3"/>
          </p:nvPr>
        </p:nvSpPr>
        <p:spPr>
          <a:xfrm>
            <a:off x="3177356" y="2902621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12" name="Google Shape;712;p30"/>
          <p:cNvSpPr txBox="1">
            <a:spLocks noGrp="1"/>
          </p:cNvSpPr>
          <p:nvPr>
            <p:ph type="title" idx="4"/>
          </p:nvPr>
        </p:nvSpPr>
        <p:spPr>
          <a:xfrm>
            <a:off x="3177356" y="1767226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13" name="Google Shape;713;p30"/>
          <p:cNvSpPr txBox="1">
            <a:spLocks noGrp="1"/>
          </p:cNvSpPr>
          <p:nvPr>
            <p:ph type="title" idx="5"/>
          </p:nvPr>
        </p:nvSpPr>
        <p:spPr>
          <a:xfrm>
            <a:off x="3177356" y="3470319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14" name="Google Shape;714;p30"/>
          <p:cNvSpPr txBox="1">
            <a:spLocks noGrp="1"/>
          </p:cNvSpPr>
          <p:nvPr>
            <p:ph type="title" idx="6"/>
          </p:nvPr>
        </p:nvSpPr>
        <p:spPr>
          <a:xfrm>
            <a:off x="3177356" y="2334924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15" name="Google Shape;715;p30"/>
          <p:cNvSpPr txBox="1">
            <a:spLocks noGrp="1"/>
          </p:cNvSpPr>
          <p:nvPr>
            <p:ph type="title" idx="7"/>
          </p:nvPr>
        </p:nvSpPr>
        <p:spPr>
          <a:xfrm>
            <a:off x="3177356" y="4038016"/>
            <a:ext cx="734700" cy="49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716" name="Google Shape;716;p30"/>
          <p:cNvSpPr txBox="1">
            <a:spLocks noGrp="1"/>
          </p:cNvSpPr>
          <p:nvPr>
            <p:ph type="subTitle" idx="1"/>
          </p:nvPr>
        </p:nvSpPr>
        <p:spPr>
          <a:xfrm>
            <a:off x="4010944" y="1201329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cs-CZ" dirty="0" err="1"/>
              <a:t>Wireframe</a:t>
            </a:r>
            <a:r>
              <a:rPr lang="cs-CZ" dirty="0"/>
              <a:t> všech stránek</a:t>
            </a:r>
            <a:endParaRPr dirty="0"/>
          </a:p>
        </p:txBody>
      </p:sp>
      <p:sp>
        <p:nvSpPr>
          <p:cNvPr id="717" name="Google Shape;717;p30"/>
          <p:cNvSpPr txBox="1">
            <a:spLocks noGrp="1"/>
          </p:cNvSpPr>
          <p:nvPr>
            <p:ph type="subTitle" idx="9"/>
          </p:nvPr>
        </p:nvSpPr>
        <p:spPr>
          <a:xfrm>
            <a:off x="4010944" y="2336727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cs-CZ" dirty="0"/>
              <a:t>Potvrzovací e-mail</a:t>
            </a:r>
            <a:endParaRPr dirty="0"/>
          </a:p>
        </p:txBody>
      </p:sp>
      <p:sp>
        <p:nvSpPr>
          <p:cNvPr id="718" name="Google Shape;718;p30"/>
          <p:cNvSpPr txBox="1">
            <a:spLocks noGrp="1"/>
          </p:cNvSpPr>
          <p:nvPr>
            <p:ph type="subTitle" idx="13"/>
          </p:nvPr>
        </p:nvSpPr>
        <p:spPr>
          <a:xfrm>
            <a:off x="4010941" y="2904427"/>
            <a:ext cx="2717700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cs-CZ" dirty="0"/>
              <a:t>Profil uživatele</a:t>
            </a:r>
            <a:endParaRPr dirty="0"/>
          </a:p>
        </p:txBody>
      </p:sp>
      <p:sp>
        <p:nvSpPr>
          <p:cNvPr id="719" name="Google Shape;719;p30"/>
          <p:cNvSpPr txBox="1">
            <a:spLocks noGrp="1"/>
          </p:cNvSpPr>
          <p:nvPr>
            <p:ph type="subTitle" idx="14"/>
          </p:nvPr>
        </p:nvSpPr>
        <p:spPr>
          <a:xfrm>
            <a:off x="4010940" y="3472126"/>
            <a:ext cx="3418559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cs-CZ" dirty="0"/>
              <a:t>Formulář pro nahrání příspěvku</a:t>
            </a:r>
            <a:endParaRPr dirty="0"/>
          </a:p>
        </p:txBody>
      </p:sp>
      <p:sp>
        <p:nvSpPr>
          <p:cNvPr id="720" name="Google Shape;720;p30"/>
          <p:cNvSpPr txBox="1">
            <a:spLocks noGrp="1"/>
          </p:cNvSpPr>
          <p:nvPr>
            <p:ph type="subTitle" idx="15"/>
          </p:nvPr>
        </p:nvSpPr>
        <p:spPr>
          <a:xfrm>
            <a:off x="4010941" y="4041616"/>
            <a:ext cx="3793684" cy="49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cs-CZ" dirty="0"/>
              <a:t>Uložení příspěvku do databáze</a:t>
            </a:r>
            <a:endParaRPr dirty="0"/>
          </a:p>
        </p:txBody>
      </p:sp>
      <p:grpSp>
        <p:nvGrpSpPr>
          <p:cNvPr id="721" name="Google Shape;721;p30"/>
          <p:cNvGrpSpPr/>
          <p:nvPr/>
        </p:nvGrpSpPr>
        <p:grpSpPr>
          <a:xfrm>
            <a:off x="1339375" y="1762000"/>
            <a:ext cx="1193310" cy="3463350"/>
            <a:chOff x="472500" y="1762000"/>
            <a:chExt cx="1193310" cy="3463350"/>
          </a:xfrm>
        </p:grpSpPr>
        <p:grpSp>
          <p:nvGrpSpPr>
            <p:cNvPr id="722" name="Google Shape;722;p30"/>
            <p:cNvGrpSpPr/>
            <p:nvPr/>
          </p:nvGrpSpPr>
          <p:grpSpPr>
            <a:xfrm rot="10800000">
              <a:off x="1172489" y="4265721"/>
              <a:ext cx="493321" cy="357312"/>
              <a:chOff x="1722354" y="229144"/>
              <a:chExt cx="1748744" cy="1266614"/>
            </a:xfrm>
          </p:grpSpPr>
          <p:sp>
            <p:nvSpPr>
              <p:cNvPr id="723" name="Google Shape;723;p30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solidFill>
                <a:schemeClr val="lt2"/>
              </a:solidFill>
              <a:ln w="9525" cap="rnd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30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25" name="Google Shape;725;p30"/>
            <p:cNvSpPr/>
            <p:nvPr/>
          </p:nvSpPr>
          <p:spPr>
            <a:xfrm>
              <a:off x="472500" y="1762000"/>
              <a:ext cx="700000" cy="3463350"/>
            </a:xfrm>
            <a:custGeom>
              <a:avLst/>
              <a:gdLst/>
              <a:ahLst/>
              <a:cxnLst/>
              <a:rect l="l" t="t" r="r" b="b"/>
              <a:pathLst>
                <a:path w="28000" h="138534" extrusionOk="0">
                  <a:moveTo>
                    <a:pt x="0" y="0"/>
                  </a:moveTo>
                  <a:lnTo>
                    <a:pt x="0" y="65749"/>
                  </a:lnTo>
                  <a:lnTo>
                    <a:pt x="28000" y="81915"/>
                  </a:lnTo>
                  <a:lnTo>
                    <a:pt x="28000" y="109663"/>
                  </a:lnTo>
                  <a:lnTo>
                    <a:pt x="17964" y="115457"/>
                  </a:lnTo>
                  <a:lnTo>
                    <a:pt x="17964" y="138534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cs-CZ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3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pl-PL" dirty="0"/>
              <a:t>Poznatky z práce s nástroji</a:t>
            </a:r>
            <a:endParaRPr dirty="0"/>
          </a:p>
        </p:txBody>
      </p:sp>
      <p:sp>
        <p:nvSpPr>
          <p:cNvPr id="772" name="Google Shape;772;p34"/>
          <p:cNvSpPr txBox="1">
            <a:spLocks noGrp="1"/>
          </p:cNvSpPr>
          <p:nvPr>
            <p:ph type="subTitle" idx="4"/>
          </p:nvPr>
        </p:nvSpPr>
        <p:spPr>
          <a:xfrm>
            <a:off x="1090025" y="2029925"/>
            <a:ext cx="22602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/>
            <a:r>
              <a:rPr lang="cs-CZ" dirty="0"/>
              <a:t>VS </a:t>
            </a:r>
            <a:r>
              <a:rPr lang="cs-CZ" dirty="0" err="1"/>
              <a:t>Code</a:t>
            </a:r>
            <a:endParaRPr lang="cs-CZ" dirty="0"/>
          </a:p>
        </p:txBody>
      </p:sp>
      <p:sp>
        <p:nvSpPr>
          <p:cNvPr id="773" name="Google Shape;773;p34"/>
          <p:cNvSpPr txBox="1">
            <a:spLocks noGrp="1"/>
          </p:cNvSpPr>
          <p:nvPr>
            <p:ph type="subTitle" idx="5"/>
          </p:nvPr>
        </p:nvSpPr>
        <p:spPr>
          <a:xfrm>
            <a:off x="3501727" y="2029925"/>
            <a:ext cx="2853487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cs-CZ" dirty="0"/>
              <a:t>Photoshop, </a:t>
            </a:r>
            <a:r>
              <a:rPr lang="cs-CZ" dirty="0" err="1"/>
              <a:t>Illustrator</a:t>
            </a:r>
            <a:endParaRPr lang="cs-CZ" dirty="0"/>
          </a:p>
        </p:txBody>
      </p:sp>
      <p:sp>
        <p:nvSpPr>
          <p:cNvPr id="774" name="Google Shape;774;p34"/>
          <p:cNvSpPr txBox="1">
            <a:spLocks noGrp="1"/>
          </p:cNvSpPr>
          <p:nvPr>
            <p:ph type="subTitle" idx="1"/>
          </p:nvPr>
        </p:nvSpPr>
        <p:spPr>
          <a:xfrm>
            <a:off x="1090025" y="2438273"/>
            <a:ext cx="2260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/>
            <a:r>
              <a:rPr lang="cs-CZ" dirty="0"/>
              <a:t>VS </a:t>
            </a:r>
            <a:r>
              <a:rPr lang="cs-CZ" dirty="0" err="1"/>
              <a:t>Code</a:t>
            </a:r>
            <a:r>
              <a:rPr lang="cs-CZ" dirty="0"/>
              <a:t> dobře známe a pracuje se nám v něm pohodlně. Učíme se ale ještě lépe využívat týmové funkce, abychom mohli rychleji spolupracovat na kódu a mít lepší přehled o změnách.</a:t>
            </a:r>
            <a:endParaRPr dirty="0"/>
          </a:p>
        </p:txBody>
      </p:sp>
      <p:sp>
        <p:nvSpPr>
          <p:cNvPr id="775" name="Google Shape;775;p34"/>
          <p:cNvSpPr txBox="1">
            <a:spLocks noGrp="1"/>
          </p:cNvSpPr>
          <p:nvPr>
            <p:ph type="subTitle" idx="2"/>
          </p:nvPr>
        </p:nvSpPr>
        <p:spPr>
          <a:xfrm>
            <a:off x="3501728" y="2438273"/>
            <a:ext cx="2260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/>
            <a:r>
              <a:rPr lang="cs-CZ" dirty="0"/>
              <a:t>Photoshop i </a:t>
            </a:r>
            <a:r>
              <a:rPr lang="cs-CZ" dirty="0" err="1"/>
              <a:t>Illustrator</a:t>
            </a:r>
            <a:r>
              <a:rPr lang="cs-CZ" dirty="0"/>
              <a:t> používáme pro přípravu grafiky a vizuálních prvků. Nově zkoušíme i integrované AI nástroje, které nám pomáhají generovat návrhy, zrychlit úpravy a celkově zefektivnit práci s grafikou.</a:t>
            </a:r>
            <a:endParaRPr dirty="0"/>
          </a:p>
        </p:txBody>
      </p:sp>
      <p:sp>
        <p:nvSpPr>
          <p:cNvPr id="776" name="Google Shape;776;p34"/>
          <p:cNvSpPr txBox="1">
            <a:spLocks noGrp="1"/>
          </p:cNvSpPr>
          <p:nvPr>
            <p:ph type="subTitle" idx="3"/>
          </p:nvPr>
        </p:nvSpPr>
        <p:spPr>
          <a:xfrm>
            <a:off x="5913431" y="2438273"/>
            <a:ext cx="22602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/>
            <a:r>
              <a:rPr lang="cs-CZ" dirty="0"/>
              <a:t>GitHub a </a:t>
            </a:r>
            <a:r>
              <a:rPr lang="cs-CZ" dirty="0" err="1"/>
              <a:t>ScrumDesk</a:t>
            </a:r>
            <a:r>
              <a:rPr lang="cs-CZ" dirty="0"/>
              <a:t> jsou pro nás stále nové nástroje, ale postupně se v nich zlepšujeme. Učíme se pracovat se správou verzí, úkoly a procesy vývoje tak, abychom měli lepší organizaci a koordinaci týmu.</a:t>
            </a:r>
            <a:endParaRPr dirty="0"/>
          </a:p>
        </p:txBody>
      </p:sp>
      <p:sp>
        <p:nvSpPr>
          <p:cNvPr id="777" name="Google Shape;777;p34"/>
          <p:cNvSpPr txBox="1">
            <a:spLocks noGrp="1"/>
          </p:cNvSpPr>
          <p:nvPr>
            <p:ph type="subTitle" idx="6"/>
          </p:nvPr>
        </p:nvSpPr>
        <p:spPr>
          <a:xfrm>
            <a:off x="5913432" y="2029925"/>
            <a:ext cx="2260200" cy="480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/>
            <a:r>
              <a:rPr lang="cs-CZ" dirty="0"/>
              <a:t>GitHub, </a:t>
            </a:r>
            <a:r>
              <a:rPr lang="cs-CZ" dirty="0" err="1"/>
              <a:t>Scrumdesk</a:t>
            </a:r>
            <a:endParaRPr lang="cs-CZ" dirty="0"/>
          </a:p>
        </p:txBody>
      </p:sp>
      <p:grpSp>
        <p:nvGrpSpPr>
          <p:cNvPr id="778" name="Google Shape;778;p34"/>
          <p:cNvGrpSpPr/>
          <p:nvPr/>
        </p:nvGrpSpPr>
        <p:grpSpPr>
          <a:xfrm>
            <a:off x="5989625" y="1730775"/>
            <a:ext cx="289600" cy="345150"/>
            <a:chOff x="4801988" y="3797375"/>
            <a:chExt cx="289600" cy="345150"/>
          </a:xfrm>
        </p:grpSpPr>
        <p:sp>
          <p:nvSpPr>
            <p:cNvPr id="779" name="Google Shape;779;p34"/>
            <p:cNvSpPr/>
            <p:nvPr/>
          </p:nvSpPr>
          <p:spPr>
            <a:xfrm>
              <a:off x="4916238" y="3885675"/>
              <a:ext cx="60825" cy="60775"/>
            </a:xfrm>
            <a:custGeom>
              <a:avLst/>
              <a:gdLst/>
              <a:ahLst/>
              <a:cxnLst/>
              <a:rect l="l" t="t" r="r" b="b"/>
              <a:pathLst>
                <a:path w="2433" h="2431" extrusionOk="0">
                  <a:moveTo>
                    <a:pt x="1215" y="806"/>
                  </a:moveTo>
                  <a:cubicBezTo>
                    <a:pt x="1436" y="806"/>
                    <a:pt x="1613" y="994"/>
                    <a:pt x="1613" y="1215"/>
                  </a:cubicBezTo>
                  <a:cubicBezTo>
                    <a:pt x="1613" y="1437"/>
                    <a:pt x="1436" y="1614"/>
                    <a:pt x="1215" y="1614"/>
                  </a:cubicBezTo>
                  <a:cubicBezTo>
                    <a:pt x="993" y="1614"/>
                    <a:pt x="805" y="1437"/>
                    <a:pt x="805" y="1215"/>
                  </a:cubicBezTo>
                  <a:cubicBezTo>
                    <a:pt x="805" y="994"/>
                    <a:pt x="993" y="806"/>
                    <a:pt x="1215" y="806"/>
                  </a:cubicBezTo>
                  <a:close/>
                  <a:moveTo>
                    <a:pt x="1215" y="1"/>
                  </a:moveTo>
                  <a:cubicBezTo>
                    <a:pt x="539" y="1"/>
                    <a:pt x="0" y="551"/>
                    <a:pt x="0" y="1215"/>
                  </a:cubicBezTo>
                  <a:cubicBezTo>
                    <a:pt x="0" y="1883"/>
                    <a:pt x="539" y="2430"/>
                    <a:pt x="1215" y="2430"/>
                  </a:cubicBezTo>
                  <a:cubicBezTo>
                    <a:pt x="1882" y="2430"/>
                    <a:pt x="2432" y="1883"/>
                    <a:pt x="2432" y="1215"/>
                  </a:cubicBezTo>
                  <a:cubicBezTo>
                    <a:pt x="2432" y="551"/>
                    <a:pt x="1882" y="1"/>
                    <a:pt x="1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80" name="Google Shape;780;p34"/>
            <p:cNvSpPr/>
            <p:nvPr/>
          </p:nvSpPr>
          <p:spPr>
            <a:xfrm>
              <a:off x="4801988" y="3797375"/>
              <a:ext cx="289600" cy="345150"/>
            </a:xfrm>
            <a:custGeom>
              <a:avLst/>
              <a:gdLst/>
              <a:ahLst/>
              <a:cxnLst/>
              <a:rect l="l" t="t" r="r" b="b"/>
              <a:pathLst>
                <a:path w="11584" h="13806" extrusionOk="0">
                  <a:moveTo>
                    <a:pt x="10731" y="11643"/>
                  </a:moveTo>
                  <a:cubicBezTo>
                    <a:pt x="10579" y="12288"/>
                    <a:pt x="10074" y="12801"/>
                    <a:pt x="9432" y="12953"/>
                  </a:cubicBezTo>
                  <a:lnTo>
                    <a:pt x="9432" y="11643"/>
                  </a:lnTo>
                  <a:close/>
                  <a:moveTo>
                    <a:pt x="10111" y="809"/>
                  </a:moveTo>
                  <a:cubicBezTo>
                    <a:pt x="10472" y="809"/>
                    <a:pt x="10775" y="1112"/>
                    <a:pt x="10775" y="1488"/>
                  </a:cubicBezTo>
                  <a:lnTo>
                    <a:pt x="10775" y="10838"/>
                  </a:lnTo>
                  <a:lnTo>
                    <a:pt x="9022" y="10838"/>
                  </a:lnTo>
                  <a:cubicBezTo>
                    <a:pt x="8801" y="10838"/>
                    <a:pt x="8627" y="11026"/>
                    <a:pt x="8627" y="11247"/>
                  </a:cubicBezTo>
                  <a:lnTo>
                    <a:pt x="8627" y="13001"/>
                  </a:lnTo>
                  <a:lnTo>
                    <a:pt x="1473" y="13001"/>
                  </a:lnTo>
                  <a:cubicBezTo>
                    <a:pt x="1111" y="13001"/>
                    <a:pt x="805" y="12695"/>
                    <a:pt x="805" y="12322"/>
                  </a:cubicBezTo>
                  <a:lnTo>
                    <a:pt x="805" y="1488"/>
                  </a:lnTo>
                  <a:cubicBezTo>
                    <a:pt x="805" y="1112"/>
                    <a:pt x="1111" y="809"/>
                    <a:pt x="1473" y="809"/>
                  </a:cubicBezTo>
                  <a:close/>
                  <a:moveTo>
                    <a:pt x="1473" y="1"/>
                  </a:moveTo>
                  <a:cubicBezTo>
                    <a:pt x="654" y="1"/>
                    <a:pt x="0" y="669"/>
                    <a:pt x="0" y="1488"/>
                  </a:cubicBezTo>
                  <a:lnTo>
                    <a:pt x="0" y="12322"/>
                  </a:lnTo>
                  <a:cubicBezTo>
                    <a:pt x="0" y="13141"/>
                    <a:pt x="654" y="13806"/>
                    <a:pt x="1473" y="13806"/>
                  </a:cubicBezTo>
                  <a:lnTo>
                    <a:pt x="9022" y="13806"/>
                  </a:lnTo>
                  <a:cubicBezTo>
                    <a:pt x="10439" y="13806"/>
                    <a:pt x="11583" y="12661"/>
                    <a:pt x="11583" y="11247"/>
                  </a:cubicBezTo>
                  <a:lnTo>
                    <a:pt x="11583" y="1488"/>
                  </a:lnTo>
                  <a:cubicBezTo>
                    <a:pt x="11583" y="669"/>
                    <a:pt x="10930" y="1"/>
                    <a:pt x="1011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81" name="Google Shape;781;p34"/>
            <p:cNvSpPr/>
            <p:nvPr/>
          </p:nvSpPr>
          <p:spPr>
            <a:xfrm>
              <a:off x="4841688" y="3838625"/>
              <a:ext cx="210125" cy="269500"/>
            </a:xfrm>
            <a:custGeom>
              <a:avLst/>
              <a:gdLst/>
              <a:ahLst/>
              <a:cxnLst/>
              <a:rect l="l" t="t" r="r" b="b"/>
              <a:pathLst>
                <a:path w="8405" h="10780" extrusionOk="0">
                  <a:moveTo>
                    <a:pt x="4477" y="805"/>
                  </a:moveTo>
                  <a:lnTo>
                    <a:pt x="4503" y="1122"/>
                  </a:lnTo>
                  <a:cubicBezTo>
                    <a:pt x="4503" y="1263"/>
                    <a:pt x="4606" y="1392"/>
                    <a:pt x="4735" y="1437"/>
                  </a:cubicBezTo>
                  <a:cubicBezTo>
                    <a:pt x="4957" y="1507"/>
                    <a:pt x="5167" y="1625"/>
                    <a:pt x="5344" y="1776"/>
                  </a:cubicBezTo>
                  <a:cubicBezTo>
                    <a:pt x="5412" y="1839"/>
                    <a:pt x="5506" y="1873"/>
                    <a:pt x="5600" y="1873"/>
                  </a:cubicBezTo>
                  <a:cubicBezTo>
                    <a:pt x="5665" y="1873"/>
                    <a:pt x="5730" y="1857"/>
                    <a:pt x="5787" y="1824"/>
                  </a:cubicBezTo>
                  <a:lnTo>
                    <a:pt x="6031" y="1695"/>
                  </a:lnTo>
                  <a:lnTo>
                    <a:pt x="6326" y="2197"/>
                  </a:lnTo>
                  <a:lnTo>
                    <a:pt x="6057" y="2374"/>
                  </a:lnTo>
                  <a:cubicBezTo>
                    <a:pt x="5939" y="2455"/>
                    <a:pt x="5880" y="2595"/>
                    <a:pt x="5905" y="2736"/>
                  </a:cubicBezTo>
                  <a:cubicBezTo>
                    <a:pt x="5939" y="2853"/>
                    <a:pt x="5950" y="2980"/>
                    <a:pt x="5950" y="3097"/>
                  </a:cubicBezTo>
                  <a:cubicBezTo>
                    <a:pt x="5950" y="3215"/>
                    <a:pt x="5939" y="3344"/>
                    <a:pt x="5905" y="3459"/>
                  </a:cubicBezTo>
                  <a:cubicBezTo>
                    <a:pt x="5880" y="3600"/>
                    <a:pt x="5939" y="3740"/>
                    <a:pt x="6057" y="3821"/>
                  </a:cubicBezTo>
                  <a:lnTo>
                    <a:pt x="6326" y="3998"/>
                  </a:lnTo>
                  <a:lnTo>
                    <a:pt x="6031" y="4489"/>
                  </a:lnTo>
                  <a:lnTo>
                    <a:pt x="5751" y="4349"/>
                  </a:lnTo>
                  <a:cubicBezTo>
                    <a:pt x="5701" y="4321"/>
                    <a:pt x="5647" y="4308"/>
                    <a:pt x="5593" y="4308"/>
                  </a:cubicBezTo>
                  <a:cubicBezTo>
                    <a:pt x="5511" y="4308"/>
                    <a:pt x="5429" y="4339"/>
                    <a:pt x="5367" y="4396"/>
                  </a:cubicBezTo>
                  <a:cubicBezTo>
                    <a:pt x="5190" y="4559"/>
                    <a:pt x="4994" y="4677"/>
                    <a:pt x="4769" y="4747"/>
                  </a:cubicBezTo>
                  <a:cubicBezTo>
                    <a:pt x="4618" y="4803"/>
                    <a:pt x="4503" y="4943"/>
                    <a:pt x="4503" y="5109"/>
                  </a:cubicBezTo>
                  <a:lnTo>
                    <a:pt x="4477" y="5389"/>
                  </a:lnTo>
                  <a:lnTo>
                    <a:pt x="3905" y="5389"/>
                  </a:lnTo>
                  <a:lnTo>
                    <a:pt x="3894" y="5061"/>
                  </a:lnTo>
                  <a:cubicBezTo>
                    <a:pt x="3883" y="4921"/>
                    <a:pt x="3787" y="4803"/>
                    <a:pt x="3647" y="4758"/>
                  </a:cubicBezTo>
                  <a:cubicBezTo>
                    <a:pt x="3425" y="4688"/>
                    <a:pt x="3226" y="4570"/>
                    <a:pt x="3052" y="4419"/>
                  </a:cubicBezTo>
                  <a:cubicBezTo>
                    <a:pt x="2976" y="4356"/>
                    <a:pt x="2884" y="4322"/>
                    <a:pt x="2789" y="4322"/>
                  </a:cubicBezTo>
                  <a:cubicBezTo>
                    <a:pt x="2724" y="4322"/>
                    <a:pt x="2658" y="4338"/>
                    <a:pt x="2595" y="4371"/>
                  </a:cubicBezTo>
                  <a:lnTo>
                    <a:pt x="2351" y="4489"/>
                  </a:lnTo>
                  <a:lnTo>
                    <a:pt x="2070" y="3998"/>
                  </a:lnTo>
                  <a:lnTo>
                    <a:pt x="2340" y="3821"/>
                  </a:lnTo>
                  <a:cubicBezTo>
                    <a:pt x="2455" y="3740"/>
                    <a:pt x="2514" y="3600"/>
                    <a:pt x="2480" y="3459"/>
                  </a:cubicBezTo>
                  <a:cubicBezTo>
                    <a:pt x="2455" y="3344"/>
                    <a:pt x="2443" y="3215"/>
                    <a:pt x="2443" y="3097"/>
                  </a:cubicBezTo>
                  <a:cubicBezTo>
                    <a:pt x="2443" y="2980"/>
                    <a:pt x="2455" y="2853"/>
                    <a:pt x="2480" y="2736"/>
                  </a:cubicBezTo>
                  <a:cubicBezTo>
                    <a:pt x="2514" y="2595"/>
                    <a:pt x="2455" y="2455"/>
                    <a:pt x="2340" y="2374"/>
                  </a:cubicBezTo>
                  <a:lnTo>
                    <a:pt x="2070" y="2197"/>
                  </a:lnTo>
                  <a:lnTo>
                    <a:pt x="2351" y="1695"/>
                  </a:lnTo>
                  <a:lnTo>
                    <a:pt x="2643" y="1846"/>
                  </a:lnTo>
                  <a:cubicBezTo>
                    <a:pt x="2694" y="1874"/>
                    <a:pt x="2749" y="1887"/>
                    <a:pt x="2803" y="1887"/>
                  </a:cubicBezTo>
                  <a:cubicBezTo>
                    <a:pt x="2885" y="1887"/>
                    <a:pt x="2966" y="1857"/>
                    <a:pt x="3030" y="1801"/>
                  </a:cubicBezTo>
                  <a:cubicBezTo>
                    <a:pt x="3204" y="1625"/>
                    <a:pt x="3414" y="1507"/>
                    <a:pt x="3647" y="1425"/>
                  </a:cubicBezTo>
                  <a:cubicBezTo>
                    <a:pt x="3787" y="1392"/>
                    <a:pt x="3883" y="1263"/>
                    <a:pt x="3894" y="1122"/>
                  </a:cubicBezTo>
                  <a:lnTo>
                    <a:pt x="3905" y="805"/>
                  </a:lnTo>
                  <a:close/>
                  <a:moveTo>
                    <a:pt x="1229" y="7002"/>
                  </a:moveTo>
                  <a:cubicBezTo>
                    <a:pt x="1450" y="7002"/>
                    <a:pt x="1638" y="7188"/>
                    <a:pt x="1638" y="7412"/>
                  </a:cubicBezTo>
                  <a:cubicBezTo>
                    <a:pt x="1638" y="7634"/>
                    <a:pt x="1450" y="7808"/>
                    <a:pt x="1229" y="7808"/>
                  </a:cubicBezTo>
                  <a:cubicBezTo>
                    <a:pt x="1007" y="7808"/>
                    <a:pt x="819" y="7634"/>
                    <a:pt x="819" y="7412"/>
                  </a:cubicBezTo>
                  <a:cubicBezTo>
                    <a:pt x="819" y="7188"/>
                    <a:pt x="1007" y="7002"/>
                    <a:pt x="1229" y="7002"/>
                  </a:cubicBezTo>
                  <a:close/>
                  <a:moveTo>
                    <a:pt x="7154" y="7002"/>
                  </a:moveTo>
                  <a:cubicBezTo>
                    <a:pt x="7389" y="7002"/>
                    <a:pt x="7563" y="7188"/>
                    <a:pt x="7563" y="7412"/>
                  </a:cubicBezTo>
                  <a:cubicBezTo>
                    <a:pt x="7563" y="7634"/>
                    <a:pt x="7389" y="7808"/>
                    <a:pt x="7154" y="7808"/>
                  </a:cubicBezTo>
                  <a:cubicBezTo>
                    <a:pt x="6932" y="7808"/>
                    <a:pt x="6758" y="7634"/>
                    <a:pt x="6758" y="7412"/>
                  </a:cubicBezTo>
                  <a:cubicBezTo>
                    <a:pt x="6758" y="7188"/>
                    <a:pt x="6932" y="7002"/>
                    <a:pt x="7154" y="7002"/>
                  </a:cubicBezTo>
                  <a:close/>
                  <a:moveTo>
                    <a:pt x="4197" y="9165"/>
                  </a:moveTo>
                  <a:cubicBezTo>
                    <a:pt x="4418" y="9165"/>
                    <a:pt x="4595" y="9339"/>
                    <a:pt x="4595" y="9561"/>
                  </a:cubicBezTo>
                  <a:cubicBezTo>
                    <a:pt x="4595" y="9782"/>
                    <a:pt x="4418" y="9970"/>
                    <a:pt x="4197" y="9970"/>
                  </a:cubicBezTo>
                  <a:cubicBezTo>
                    <a:pt x="3975" y="9970"/>
                    <a:pt x="3787" y="9782"/>
                    <a:pt x="3787" y="9561"/>
                  </a:cubicBezTo>
                  <a:cubicBezTo>
                    <a:pt x="3787" y="9339"/>
                    <a:pt x="3975" y="9165"/>
                    <a:pt x="4197" y="9165"/>
                  </a:cubicBezTo>
                  <a:close/>
                  <a:moveTo>
                    <a:pt x="3532" y="0"/>
                  </a:moveTo>
                  <a:cubicBezTo>
                    <a:pt x="3310" y="0"/>
                    <a:pt x="3134" y="163"/>
                    <a:pt x="3122" y="385"/>
                  </a:cubicBezTo>
                  <a:lnTo>
                    <a:pt x="3111" y="783"/>
                  </a:lnTo>
                  <a:cubicBezTo>
                    <a:pt x="2982" y="842"/>
                    <a:pt x="2864" y="912"/>
                    <a:pt x="2749" y="993"/>
                  </a:cubicBezTo>
                  <a:lnTo>
                    <a:pt x="2385" y="805"/>
                  </a:lnTo>
                  <a:cubicBezTo>
                    <a:pt x="2326" y="773"/>
                    <a:pt x="2263" y="757"/>
                    <a:pt x="2201" y="757"/>
                  </a:cubicBezTo>
                  <a:cubicBezTo>
                    <a:pt x="2064" y="757"/>
                    <a:pt x="1931" y="831"/>
                    <a:pt x="1860" y="960"/>
                  </a:cubicBezTo>
                  <a:lnTo>
                    <a:pt x="1181" y="2127"/>
                  </a:lnTo>
                  <a:cubicBezTo>
                    <a:pt x="1077" y="2315"/>
                    <a:pt x="1136" y="2559"/>
                    <a:pt x="1310" y="2677"/>
                  </a:cubicBezTo>
                  <a:lnTo>
                    <a:pt x="1650" y="2887"/>
                  </a:lnTo>
                  <a:cubicBezTo>
                    <a:pt x="1650" y="2957"/>
                    <a:pt x="1638" y="3027"/>
                    <a:pt x="1638" y="3097"/>
                  </a:cubicBezTo>
                  <a:cubicBezTo>
                    <a:pt x="1638" y="3168"/>
                    <a:pt x="1650" y="3238"/>
                    <a:pt x="1650" y="3308"/>
                  </a:cubicBezTo>
                  <a:lnTo>
                    <a:pt x="1310" y="3518"/>
                  </a:lnTo>
                  <a:cubicBezTo>
                    <a:pt x="1136" y="3636"/>
                    <a:pt x="1077" y="3880"/>
                    <a:pt x="1181" y="4068"/>
                  </a:cubicBezTo>
                  <a:lnTo>
                    <a:pt x="1860" y="5224"/>
                  </a:lnTo>
                  <a:cubicBezTo>
                    <a:pt x="1933" y="5356"/>
                    <a:pt x="2071" y="5430"/>
                    <a:pt x="2211" y="5430"/>
                  </a:cubicBezTo>
                  <a:cubicBezTo>
                    <a:pt x="2270" y="5430"/>
                    <a:pt x="2330" y="5417"/>
                    <a:pt x="2385" y="5389"/>
                  </a:cubicBezTo>
                  <a:lnTo>
                    <a:pt x="2749" y="5201"/>
                  </a:lnTo>
                  <a:cubicBezTo>
                    <a:pt x="2864" y="5283"/>
                    <a:pt x="2982" y="5353"/>
                    <a:pt x="3111" y="5412"/>
                  </a:cubicBezTo>
                  <a:lnTo>
                    <a:pt x="3122" y="5810"/>
                  </a:lnTo>
                  <a:cubicBezTo>
                    <a:pt x="3134" y="6032"/>
                    <a:pt x="3310" y="6194"/>
                    <a:pt x="3532" y="6194"/>
                  </a:cubicBezTo>
                  <a:lnTo>
                    <a:pt x="3801" y="6194"/>
                  </a:lnTo>
                  <a:lnTo>
                    <a:pt x="3801" y="7002"/>
                  </a:lnTo>
                  <a:lnTo>
                    <a:pt x="2385" y="7002"/>
                  </a:lnTo>
                  <a:cubicBezTo>
                    <a:pt x="2216" y="6527"/>
                    <a:pt x="1761" y="6193"/>
                    <a:pt x="1222" y="6193"/>
                  </a:cubicBezTo>
                  <a:cubicBezTo>
                    <a:pt x="1205" y="6193"/>
                    <a:pt x="1187" y="6194"/>
                    <a:pt x="1170" y="6194"/>
                  </a:cubicBezTo>
                  <a:cubicBezTo>
                    <a:pt x="550" y="6231"/>
                    <a:pt x="48" y="6744"/>
                    <a:pt x="25" y="7364"/>
                  </a:cubicBezTo>
                  <a:cubicBezTo>
                    <a:pt x="0" y="8054"/>
                    <a:pt x="550" y="8627"/>
                    <a:pt x="1240" y="8627"/>
                  </a:cubicBezTo>
                  <a:cubicBezTo>
                    <a:pt x="1767" y="8627"/>
                    <a:pt x="2211" y="8287"/>
                    <a:pt x="2385" y="7819"/>
                  </a:cubicBezTo>
                  <a:lnTo>
                    <a:pt x="3801" y="7819"/>
                  </a:lnTo>
                  <a:lnTo>
                    <a:pt x="3801" y="8428"/>
                  </a:lnTo>
                  <a:cubicBezTo>
                    <a:pt x="3310" y="8604"/>
                    <a:pt x="2960" y="9081"/>
                    <a:pt x="2993" y="9631"/>
                  </a:cubicBezTo>
                  <a:cubicBezTo>
                    <a:pt x="3030" y="10251"/>
                    <a:pt x="3532" y="10753"/>
                    <a:pt x="4152" y="10778"/>
                  </a:cubicBezTo>
                  <a:cubicBezTo>
                    <a:pt x="4172" y="10779"/>
                    <a:pt x="4191" y="10780"/>
                    <a:pt x="4211" y="10780"/>
                  </a:cubicBezTo>
                  <a:cubicBezTo>
                    <a:pt x="4872" y="10780"/>
                    <a:pt x="5414" y="10231"/>
                    <a:pt x="5414" y="9561"/>
                  </a:cubicBezTo>
                  <a:cubicBezTo>
                    <a:pt x="5414" y="9036"/>
                    <a:pt x="5075" y="8590"/>
                    <a:pt x="4606" y="8428"/>
                  </a:cubicBezTo>
                  <a:lnTo>
                    <a:pt x="4606" y="7819"/>
                  </a:lnTo>
                  <a:lnTo>
                    <a:pt x="6020" y="7819"/>
                  </a:lnTo>
                  <a:cubicBezTo>
                    <a:pt x="6191" y="8294"/>
                    <a:pt x="6658" y="8628"/>
                    <a:pt x="7186" y="8628"/>
                  </a:cubicBezTo>
                  <a:cubicBezTo>
                    <a:pt x="7203" y="8628"/>
                    <a:pt x="7221" y="8627"/>
                    <a:pt x="7238" y="8627"/>
                  </a:cubicBezTo>
                  <a:cubicBezTo>
                    <a:pt x="7855" y="8590"/>
                    <a:pt x="8360" y="8077"/>
                    <a:pt x="8382" y="7457"/>
                  </a:cubicBezTo>
                  <a:cubicBezTo>
                    <a:pt x="8405" y="6767"/>
                    <a:pt x="7855" y="6194"/>
                    <a:pt x="7168" y="6194"/>
                  </a:cubicBezTo>
                  <a:cubicBezTo>
                    <a:pt x="6640" y="6194"/>
                    <a:pt x="6197" y="6534"/>
                    <a:pt x="6020" y="7002"/>
                  </a:cubicBezTo>
                  <a:lnTo>
                    <a:pt x="4606" y="7002"/>
                  </a:lnTo>
                  <a:lnTo>
                    <a:pt x="4606" y="6194"/>
                  </a:lnTo>
                  <a:lnTo>
                    <a:pt x="4876" y="6194"/>
                  </a:lnTo>
                  <a:cubicBezTo>
                    <a:pt x="5097" y="6194"/>
                    <a:pt x="5274" y="6032"/>
                    <a:pt x="5285" y="5810"/>
                  </a:cubicBezTo>
                  <a:lnTo>
                    <a:pt x="5296" y="5412"/>
                  </a:lnTo>
                  <a:cubicBezTo>
                    <a:pt x="5426" y="5353"/>
                    <a:pt x="5541" y="5283"/>
                    <a:pt x="5658" y="5201"/>
                  </a:cubicBezTo>
                  <a:lnTo>
                    <a:pt x="6020" y="5389"/>
                  </a:lnTo>
                  <a:cubicBezTo>
                    <a:pt x="6076" y="5417"/>
                    <a:pt x="6136" y="5430"/>
                    <a:pt x="6195" y="5430"/>
                  </a:cubicBezTo>
                  <a:cubicBezTo>
                    <a:pt x="6335" y="5430"/>
                    <a:pt x="6473" y="5356"/>
                    <a:pt x="6548" y="5224"/>
                  </a:cubicBezTo>
                  <a:lnTo>
                    <a:pt x="7224" y="4068"/>
                  </a:lnTo>
                  <a:cubicBezTo>
                    <a:pt x="7330" y="3880"/>
                    <a:pt x="7271" y="3636"/>
                    <a:pt x="7098" y="3518"/>
                  </a:cubicBezTo>
                  <a:lnTo>
                    <a:pt x="6758" y="3308"/>
                  </a:lnTo>
                  <a:cubicBezTo>
                    <a:pt x="6758" y="3238"/>
                    <a:pt x="6769" y="3168"/>
                    <a:pt x="6769" y="3097"/>
                  </a:cubicBezTo>
                  <a:cubicBezTo>
                    <a:pt x="6769" y="3027"/>
                    <a:pt x="6758" y="2957"/>
                    <a:pt x="6758" y="2887"/>
                  </a:cubicBezTo>
                  <a:lnTo>
                    <a:pt x="7098" y="2677"/>
                  </a:lnTo>
                  <a:cubicBezTo>
                    <a:pt x="7271" y="2559"/>
                    <a:pt x="7330" y="2315"/>
                    <a:pt x="7224" y="2127"/>
                  </a:cubicBezTo>
                  <a:lnTo>
                    <a:pt x="6548" y="960"/>
                  </a:lnTo>
                  <a:cubicBezTo>
                    <a:pt x="6475" y="831"/>
                    <a:pt x="6342" y="757"/>
                    <a:pt x="6205" y="757"/>
                  </a:cubicBezTo>
                  <a:cubicBezTo>
                    <a:pt x="6143" y="757"/>
                    <a:pt x="6079" y="773"/>
                    <a:pt x="6020" y="805"/>
                  </a:cubicBezTo>
                  <a:lnTo>
                    <a:pt x="5658" y="993"/>
                  </a:lnTo>
                  <a:cubicBezTo>
                    <a:pt x="5541" y="912"/>
                    <a:pt x="5426" y="842"/>
                    <a:pt x="5296" y="783"/>
                  </a:cubicBezTo>
                  <a:lnTo>
                    <a:pt x="5285" y="385"/>
                  </a:lnTo>
                  <a:cubicBezTo>
                    <a:pt x="5274" y="163"/>
                    <a:pt x="5097" y="0"/>
                    <a:pt x="48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782" name="Google Shape;782;p34"/>
          <p:cNvGrpSpPr/>
          <p:nvPr/>
        </p:nvGrpSpPr>
        <p:grpSpPr>
          <a:xfrm>
            <a:off x="3577913" y="1730775"/>
            <a:ext cx="347475" cy="345150"/>
            <a:chOff x="4744113" y="3243975"/>
            <a:chExt cx="347475" cy="345150"/>
          </a:xfrm>
        </p:grpSpPr>
        <p:sp>
          <p:nvSpPr>
            <p:cNvPr id="783" name="Google Shape;783;p34"/>
            <p:cNvSpPr/>
            <p:nvPr/>
          </p:nvSpPr>
          <p:spPr>
            <a:xfrm>
              <a:off x="4744113" y="3339725"/>
              <a:ext cx="182950" cy="249400"/>
            </a:xfrm>
            <a:custGeom>
              <a:avLst/>
              <a:gdLst/>
              <a:ahLst/>
              <a:cxnLst/>
              <a:rect l="l" t="t" r="r" b="b"/>
              <a:pathLst>
                <a:path w="7318" h="9976" extrusionOk="0">
                  <a:moveTo>
                    <a:pt x="3697" y="810"/>
                  </a:moveTo>
                  <a:cubicBezTo>
                    <a:pt x="3704" y="810"/>
                    <a:pt x="3711" y="810"/>
                    <a:pt x="3718" y="810"/>
                  </a:cubicBezTo>
                  <a:cubicBezTo>
                    <a:pt x="5272" y="833"/>
                    <a:pt x="6523" y="2095"/>
                    <a:pt x="6523" y="3638"/>
                  </a:cubicBezTo>
                  <a:cubicBezTo>
                    <a:pt x="6523" y="4398"/>
                    <a:pt x="6217" y="5111"/>
                    <a:pt x="5682" y="5649"/>
                  </a:cubicBezTo>
                  <a:cubicBezTo>
                    <a:pt x="5154" y="6174"/>
                    <a:pt x="4815" y="6842"/>
                    <a:pt x="4722" y="7554"/>
                  </a:cubicBezTo>
                  <a:lnTo>
                    <a:pt x="4091" y="7554"/>
                  </a:lnTo>
                  <a:lnTo>
                    <a:pt x="4091" y="4889"/>
                  </a:lnTo>
                  <a:lnTo>
                    <a:pt x="5050" y="3930"/>
                  </a:lnTo>
                  <a:cubicBezTo>
                    <a:pt x="5191" y="3789"/>
                    <a:pt x="5213" y="3557"/>
                    <a:pt x="5084" y="3394"/>
                  </a:cubicBezTo>
                  <a:cubicBezTo>
                    <a:pt x="5003" y="3288"/>
                    <a:pt x="4886" y="3235"/>
                    <a:pt x="4768" y="3235"/>
                  </a:cubicBezTo>
                  <a:cubicBezTo>
                    <a:pt x="4664" y="3235"/>
                    <a:pt x="4560" y="3276"/>
                    <a:pt x="4478" y="3357"/>
                  </a:cubicBezTo>
                  <a:lnTo>
                    <a:pt x="3693" y="4154"/>
                  </a:lnTo>
                  <a:lnTo>
                    <a:pt x="2899" y="3357"/>
                  </a:lnTo>
                  <a:cubicBezTo>
                    <a:pt x="2817" y="3276"/>
                    <a:pt x="2713" y="3235"/>
                    <a:pt x="2608" y="3235"/>
                  </a:cubicBezTo>
                  <a:cubicBezTo>
                    <a:pt x="2490" y="3235"/>
                    <a:pt x="2372" y="3288"/>
                    <a:pt x="2290" y="3394"/>
                  </a:cubicBezTo>
                  <a:cubicBezTo>
                    <a:pt x="2164" y="3557"/>
                    <a:pt x="2186" y="3789"/>
                    <a:pt x="2338" y="3930"/>
                  </a:cubicBezTo>
                  <a:lnTo>
                    <a:pt x="3286" y="4889"/>
                  </a:lnTo>
                  <a:lnTo>
                    <a:pt x="3286" y="7554"/>
                  </a:lnTo>
                  <a:lnTo>
                    <a:pt x="2655" y="7554"/>
                  </a:lnTo>
                  <a:cubicBezTo>
                    <a:pt x="2559" y="6842"/>
                    <a:pt x="2234" y="6174"/>
                    <a:pt x="1695" y="5649"/>
                  </a:cubicBezTo>
                  <a:cubicBezTo>
                    <a:pt x="1145" y="5099"/>
                    <a:pt x="854" y="4376"/>
                    <a:pt x="854" y="3615"/>
                  </a:cubicBezTo>
                  <a:cubicBezTo>
                    <a:pt x="876" y="2057"/>
                    <a:pt x="2152" y="810"/>
                    <a:pt x="3697" y="810"/>
                  </a:cubicBezTo>
                  <a:close/>
                  <a:moveTo>
                    <a:pt x="4689" y="8362"/>
                  </a:moveTo>
                  <a:lnTo>
                    <a:pt x="4689" y="8769"/>
                  </a:lnTo>
                  <a:cubicBezTo>
                    <a:pt x="4689" y="8993"/>
                    <a:pt x="4501" y="9167"/>
                    <a:pt x="4279" y="9167"/>
                  </a:cubicBezTo>
                  <a:lnTo>
                    <a:pt x="3075" y="9167"/>
                  </a:lnTo>
                  <a:cubicBezTo>
                    <a:pt x="2840" y="9167"/>
                    <a:pt x="2666" y="8993"/>
                    <a:pt x="2666" y="8769"/>
                  </a:cubicBezTo>
                  <a:lnTo>
                    <a:pt x="2666" y="8362"/>
                  </a:lnTo>
                  <a:close/>
                  <a:moveTo>
                    <a:pt x="3679" y="1"/>
                  </a:moveTo>
                  <a:cubicBezTo>
                    <a:pt x="3645" y="1"/>
                    <a:pt x="3611" y="1"/>
                    <a:pt x="3578" y="2"/>
                  </a:cubicBezTo>
                  <a:cubicBezTo>
                    <a:pt x="1659" y="50"/>
                    <a:pt x="105" y="1604"/>
                    <a:pt x="35" y="3509"/>
                  </a:cubicBezTo>
                  <a:cubicBezTo>
                    <a:pt x="1" y="4538"/>
                    <a:pt x="385" y="5498"/>
                    <a:pt x="1112" y="6222"/>
                  </a:cubicBezTo>
                  <a:cubicBezTo>
                    <a:pt x="1589" y="6701"/>
                    <a:pt x="1858" y="7321"/>
                    <a:pt x="1858" y="7952"/>
                  </a:cubicBezTo>
                  <a:lnTo>
                    <a:pt x="1858" y="8769"/>
                  </a:lnTo>
                  <a:cubicBezTo>
                    <a:pt x="1858" y="9436"/>
                    <a:pt x="2397" y="9975"/>
                    <a:pt x="3075" y="9975"/>
                  </a:cubicBezTo>
                  <a:lnTo>
                    <a:pt x="4279" y="9975"/>
                  </a:lnTo>
                  <a:cubicBezTo>
                    <a:pt x="4955" y="9975"/>
                    <a:pt x="5494" y="9436"/>
                    <a:pt x="5494" y="8769"/>
                  </a:cubicBezTo>
                  <a:lnTo>
                    <a:pt x="5494" y="7952"/>
                  </a:lnTo>
                  <a:cubicBezTo>
                    <a:pt x="5494" y="7321"/>
                    <a:pt x="5763" y="6701"/>
                    <a:pt x="6243" y="6222"/>
                  </a:cubicBezTo>
                  <a:cubicBezTo>
                    <a:pt x="6933" y="5531"/>
                    <a:pt x="7317" y="4620"/>
                    <a:pt x="7317" y="3638"/>
                  </a:cubicBezTo>
                  <a:cubicBezTo>
                    <a:pt x="7317" y="1638"/>
                    <a:pt x="5689" y="1"/>
                    <a:pt x="36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84" name="Google Shape;784;p34"/>
            <p:cNvSpPr/>
            <p:nvPr/>
          </p:nvSpPr>
          <p:spPr>
            <a:xfrm>
              <a:off x="4935238" y="3434175"/>
              <a:ext cx="156350" cy="154950"/>
            </a:xfrm>
            <a:custGeom>
              <a:avLst/>
              <a:gdLst/>
              <a:ahLst/>
              <a:cxnLst/>
              <a:rect l="l" t="t" r="r" b="b"/>
              <a:pathLst>
                <a:path w="6254" h="6198" extrusionOk="0">
                  <a:moveTo>
                    <a:pt x="3412" y="808"/>
                  </a:moveTo>
                  <a:lnTo>
                    <a:pt x="3426" y="1089"/>
                  </a:lnTo>
                  <a:cubicBezTo>
                    <a:pt x="3437" y="1251"/>
                    <a:pt x="3541" y="1392"/>
                    <a:pt x="3706" y="1450"/>
                  </a:cubicBezTo>
                  <a:cubicBezTo>
                    <a:pt x="3917" y="1521"/>
                    <a:pt x="4102" y="1624"/>
                    <a:pt x="4267" y="1779"/>
                  </a:cubicBezTo>
                  <a:cubicBezTo>
                    <a:pt x="4342" y="1840"/>
                    <a:pt x="4434" y="1873"/>
                    <a:pt x="4528" y="1873"/>
                  </a:cubicBezTo>
                  <a:cubicBezTo>
                    <a:pt x="4593" y="1873"/>
                    <a:pt x="4660" y="1857"/>
                    <a:pt x="4722" y="1824"/>
                  </a:cubicBezTo>
                  <a:lnTo>
                    <a:pt x="4969" y="1709"/>
                  </a:lnTo>
                  <a:lnTo>
                    <a:pt x="5260" y="2200"/>
                  </a:lnTo>
                  <a:lnTo>
                    <a:pt x="5025" y="2351"/>
                  </a:lnTo>
                  <a:cubicBezTo>
                    <a:pt x="4884" y="2444"/>
                    <a:pt x="4814" y="2606"/>
                    <a:pt x="4851" y="2772"/>
                  </a:cubicBezTo>
                  <a:cubicBezTo>
                    <a:pt x="4873" y="2876"/>
                    <a:pt x="4873" y="2993"/>
                    <a:pt x="4873" y="3097"/>
                  </a:cubicBezTo>
                  <a:cubicBezTo>
                    <a:pt x="4873" y="3204"/>
                    <a:pt x="4873" y="3322"/>
                    <a:pt x="4851" y="3425"/>
                  </a:cubicBezTo>
                  <a:cubicBezTo>
                    <a:pt x="4814" y="3588"/>
                    <a:pt x="4884" y="3754"/>
                    <a:pt x="5025" y="3846"/>
                  </a:cubicBezTo>
                  <a:lnTo>
                    <a:pt x="5260" y="3998"/>
                  </a:lnTo>
                  <a:lnTo>
                    <a:pt x="4969" y="4500"/>
                  </a:lnTo>
                  <a:lnTo>
                    <a:pt x="4722" y="4374"/>
                  </a:lnTo>
                  <a:cubicBezTo>
                    <a:pt x="4660" y="4339"/>
                    <a:pt x="4594" y="4323"/>
                    <a:pt x="4529" y="4323"/>
                  </a:cubicBezTo>
                  <a:cubicBezTo>
                    <a:pt x="4434" y="4323"/>
                    <a:pt x="4342" y="4357"/>
                    <a:pt x="4267" y="4419"/>
                  </a:cubicBezTo>
                  <a:cubicBezTo>
                    <a:pt x="4102" y="4570"/>
                    <a:pt x="3917" y="4677"/>
                    <a:pt x="3706" y="4758"/>
                  </a:cubicBezTo>
                  <a:cubicBezTo>
                    <a:pt x="3541" y="4806"/>
                    <a:pt x="3437" y="4946"/>
                    <a:pt x="3426" y="5120"/>
                  </a:cubicBezTo>
                  <a:lnTo>
                    <a:pt x="3412" y="5389"/>
                  </a:lnTo>
                  <a:lnTo>
                    <a:pt x="2839" y="5389"/>
                  </a:lnTo>
                  <a:lnTo>
                    <a:pt x="2828" y="5120"/>
                  </a:lnTo>
                  <a:cubicBezTo>
                    <a:pt x="2817" y="4946"/>
                    <a:pt x="2710" y="4806"/>
                    <a:pt x="2548" y="4758"/>
                  </a:cubicBezTo>
                  <a:cubicBezTo>
                    <a:pt x="2337" y="4677"/>
                    <a:pt x="2149" y="4570"/>
                    <a:pt x="1987" y="4419"/>
                  </a:cubicBezTo>
                  <a:cubicBezTo>
                    <a:pt x="1910" y="4357"/>
                    <a:pt x="1818" y="4323"/>
                    <a:pt x="1724" y="4323"/>
                  </a:cubicBezTo>
                  <a:cubicBezTo>
                    <a:pt x="1659" y="4323"/>
                    <a:pt x="1594" y="4339"/>
                    <a:pt x="1532" y="4374"/>
                  </a:cubicBezTo>
                  <a:lnTo>
                    <a:pt x="1285" y="4500"/>
                  </a:lnTo>
                  <a:lnTo>
                    <a:pt x="993" y="3998"/>
                  </a:lnTo>
                  <a:lnTo>
                    <a:pt x="1226" y="3846"/>
                  </a:lnTo>
                  <a:cubicBezTo>
                    <a:pt x="1367" y="3754"/>
                    <a:pt x="1437" y="3588"/>
                    <a:pt x="1403" y="3425"/>
                  </a:cubicBezTo>
                  <a:cubicBezTo>
                    <a:pt x="1392" y="3322"/>
                    <a:pt x="1378" y="3204"/>
                    <a:pt x="1378" y="3097"/>
                  </a:cubicBezTo>
                  <a:cubicBezTo>
                    <a:pt x="1378" y="2993"/>
                    <a:pt x="1392" y="2876"/>
                    <a:pt x="1403" y="2772"/>
                  </a:cubicBezTo>
                  <a:cubicBezTo>
                    <a:pt x="1437" y="2606"/>
                    <a:pt x="1367" y="2444"/>
                    <a:pt x="1226" y="2351"/>
                  </a:cubicBezTo>
                  <a:lnTo>
                    <a:pt x="993" y="2200"/>
                  </a:lnTo>
                  <a:lnTo>
                    <a:pt x="1285" y="1709"/>
                  </a:lnTo>
                  <a:lnTo>
                    <a:pt x="1532" y="1824"/>
                  </a:lnTo>
                  <a:cubicBezTo>
                    <a:pt x="1594" y="1857"/>
                    <a:pt x="1660" y="1873"/>
                    <a:pt x="1725" y="1873"/>
                  </a:cubicBezTo>
                  <a:cubicBezTo>
                    <a:pt x="1819" y="1873"/>
                    <a:pt x="1910" y="1840"/>
                    <a:pt x="1987" y="1779"/>
                  </a:cubicBezTo>
                  <a:cubicBezTo>
                    <a:pt x="2149" y="1624"/>
                    <a:pt x="2337" y="1521"/>
                    <a:pt x="2548" y="1450"/>
                  </a:cubicBezTo>
                  <a:cubicBezTo>
                    <a:pt x="2710" y="1392"/>
                    <a:pt x="2817" y="1251"/>
                    <a:pt x="2828" y="1089"/>
                  </a:cubicBezTo>
                  <a:lnTo>
                    <a:pt x="2839" y="808"/>
                  </a:lnTo>
                  <a:close/>
                  <a:moveTo>
                    <a:pt x="2455" y="0"/>
                  </a:moveTo>
                  <a:cubicBezTo>
                    <a:pt x="2233" y="0"/>
                    <a:pt x="2057" y="166"/>
                    <a:pt x="2045" y="387"/>
                  </a:cubicBezTo>
                  <a:lnTo>
                    <a:pt x="2034" y="783"/>
                  </a:lnTo>
                  <a:cubicBezTo>
                    <a:pt x="1905" y="842"/>
                    <a:pt x="1787" y="912"/>
                    <a:pt x="1672" y="993"/>
                  </a:cubicBezTo>
                  <a:lnTo>
                    <a:pt x="1308" y="808"/>
                  </a:lnTo>
                  <a:cubicBezTo>
                    <a:pt x="1251" y="779"/>
                    <a:pt x="1190" y="765"/>
                    <a:pt x="1129" y="765"/>
                  </a:cubicBezTo>
                  <a:cubicBezTo>
                    <a:pt x="991" y="765"/>
                    <a:pt x="855" y="837"/>
                    <a:pt x="783" y="960"/>
                  </a:cubicBezTo>
                  <a:lnTo>
                    <a:pt x="104" y="2129"/>
                  </a:lnTo>
                  <a:cubicBezTo>
                    <a:pt x="0" y="2315"/>
                    <a:pt x="59" y="2561"/>
                    <a:pt x="233" y="2676"/>
                  </a:cubicBezTo>
                  <a:lnTo>
                    <a:pt x="573" y="2887"/>
                  </a:lnTo>
                  <a:cubicBezTo>
                    <a:pt x="573" y="2957"/>
                    <a:pt x="561" y="3027"/>
                    <a:pt x="561" y="3097"/>
                  </a:cubicBezTo>
                  <a:cubicBezTo>
                    <a:pt x="561" y="3167"/>
                    <a:pt x="573" y="3237"/>
                    <a:pt x="573" y="3308"/>
                  </a:cubicBezTo>
                  <a:lnTo>
                    <a:pt x="233" y="3518"/>
                  </a:lnTo>
                  <a:cubicBezTo>
                    <a:pt x="59" y="3636"/>
                    <a:pt x="0" y="3883"/>
                    <a:pt x="104" y="4068"/>
                  </a:cubicBezTo>
                  <a:lnTo>
                    <a:pt x="783" y="5238"/>
                  </a:lnTo>
                  <a:cubicBezTo>
                    <a:pt x="854" y="5366"/>
                    <a:pt x="986" y="5439"/>
                    <a:pt x="1121" y="5439"/>
                  </a:cubicBezTo>
                  <a:cubicBezTo>
                    <a:pt x="1185" y="5439"/>
                    <a:pt x="1249" y="5423"/>
                    <a:pt x="1308" y="5389"/>
                  </a:cubicBezTo>
                  <a:lnTo>
                    <a:pt x="1672" y="5201"/>
                  </a:lnTo>
                  <a:cubicBezTo>
                    <a:pt x="1787" y="5285"/>
                    <a:pt x="1905" y="5355"/>
                    <a:pt x="2034" y="5412"/>
                  </a:cubicBezTo>
                  <a:lnTo>
                    <a:pt x="2045" y="5810"/>
                  </a:lnTo>
                  <a:cubicBezTo>
                    <a:pt x="2057" y="6032"/>
                    <a:pt x="2233" y="6197"/>
                    <a:pt x="2455" y="6197"/>
                  </a:cubicBezTo>
                  <a:lnTo>
                    <a:pt x="3799" y="6197"/>
                  </a:lnTo>
                  <a:cubicBezTo>
                    <a:pt x="4020" y="6197"/>
                    <a:pt x="4197" y="6032"/>
                    <a:pt x="4208" y="5810"/>
                  </a:cubicBezTo>
                  <a:lnTo>
                    <a:pt x="4220" y="5412"/>
                  </a:lnTo>
                  <a:cubicBezTo>
                    <a:pt x="4349" y="5355"/>
                    <a:pt x="4464" y="5285"/>
                    <a:pt x="4581" y="5201"/>
                  </a:cubicBezTo>
                  <a:lnTo>
                    <a:pt x="4943" y="5389"/>
                  </a:lnTo>
                  <a:cubicBezTo>
                    <a:pt x="5003" y="5423"/>
                    <a:pt x="5068" y="5439"/>
                    <a:pt x="5131" y="5439"/>
                  </a:cubicBezTo>
                  <a:cubicBezTo>
                    <a:pt x="5267" y="5439"/>
                    <a:pt x="5398" y="5366"/>
                    <a:pt x="5471" y="5238"/>
                  </a:cubicBezTo>
                  <a:lnTo>
                    <a:pt x="6147" y="4068"/>
                  </a:lnTo>
                  <a:cubicBezTo>
                    <a:pt x="6253" y="3883"/>
                    <a:pt x="6194" y="3636"/>
                    <a:pt x="6021" y="3518"/>
                  </a:cubicBezTo>
                  <a:lnTo>
                    <a:pt x="5681" y="3308"/>
                  </a:lnTo>
                  <a:cubicBezTo>
                    <a:pt x="5681" y="3237"/>
                    <a:pt x="5692" y="3167"/>
                    <a:pt x="5692" y="3097"/>
                  </a:cubicBezTo>
                  <a:cubicBezTo>
                    <a:pt x="5692" y="3027"/>
                    <a:pt x="5681" y="2957"/>
                    <a:pt x="5681" y="2887"/>
                  </a:cubicBezTo>
                  <a:lnTo>
                    <a:pt x="6021" y="2676"/>
                  </a:lnTo>
                  <a:cubicBezTo>
                    <a:pt x="6194" y="2561"/>
                    <a:pt x="6253" y="2315"/>
                    <a:pt x="6147" y="2129"/>
                  </a:cubicBezTo>
                  <a:lnTo>
                    <a:pt x="5471" y="960"/>
                  </a:lnTo>
                  <a:cubicBezTo>
                    <a:pt x="5397" y="837"/>
                    <a:pt x="5261" y="765"/>
                    <a:pt x="5123" y="765"/>
                  </a:cubicBezTo>
                  <a:cubicBezTo>
                    <a:pt x="5062" y="765"/>
                    <a:pt x="5001" y="779"/>
                    <a:pt x="4943" y="808"/>
                  </a:cubicBezTo>
                  <a:lnTo>
                    <a:pt x="4581" y="993"/>
                  </a:lnTo>
                  <a:cubicBezTo>
                    <a:pt x="4464" y="912"/>
                    <a:pt x="4349" y="842"/>
                    <a:pt x="4220" y="783"/>
                  </a:cubicBezTo>
                  <a:lnTo>
                    <a:pt x="4208" y="387"/>
                  </a:lnTo>
                  <a:cubicBezTo>
                    <a:pt x="4197" y="166"/>
                    <a:pt x="4020" y="0"/>
                    <a:pt x="3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85" name="Google Shape;785;p34"/>
            <p:cNvSpPr/>
            <p:nvPr/>
          </p:nvSpPr>
          <p:spPr>
            <a:xfrm>
              <a:off x="4983138" y="3481225"/>
              <a:ext cx="60550" cy="60825"/>
            </a:xfrm>
            <a:custGeom>
              <a:avLst/>
              <a:gdLst/>
              <a:ahLst/>
              <a:cxnLst/>
              <a:rect l="l" t="t" r="r" b="b"/>
              <a:pathLst>
                <a:path w="2422" h="2433" extrusionOk="0">
                  <a:moveTo>
                    <a:pt x="1215" y="808"/>
                  </a:moveTo>
                  <a:cubicBezTo>
                    <a:pt x="1440" y="808"/>
                    <a:pt x="1613" y="994"/>
                    <a:pt x="1613" y="1215"/>
                  </a:cubicBezTo>
                  <a:cubicBezTo>
                    <a:pt x="1613" y="1440"/>
                    <a:pt x="1440" y="1625"/>
                    <a:pt x="1215" y="1625"/>
                  </a:cubicBezTo>
                  <a:cubicBezTo>
                    <a:pt x="982" y="1625"/>
                    <a:pt x="808" y="1440"/>
                    <a:pt x="808" y="1215"/>
                  </a:cubicBezTo>
                  <a:cubicBezTo>
                    <a:pt x="808" y="994"/>
                    <a:pt x="982" y="808"/>
                    <a:pt x="1215" y="808"/>
                  </a:cubicBezTo>
                  <a:close/>
                  <a:moveTo>
                    <a:pt x="1215" y="1"/>
                  </a:moveTo>
                  <a:cubicBezTo>
                    <a:pt x="539" y="1"/>
                    <a:pt x="0" y="550"/>
                    <a:pt x="0" y="1215"/>
                  </a:cubicBezTo>
                  <a:cubicBezTo>
                    <a:pt x="0" y="1883"/>
                    <a:pt x="539" y="2433"/>
                    <a:pt x="1215" y="2433"/>
                  </a:cubicBezTo>
                  <a:cubicBezTo>
                    <a:pt x="1883" y="2433"/>
                    <a:pt x="2421" y="1883"/>
                    <a:pt x="2421" y="1215"/>
                  </a:cubicBezTo>
                  <a:cubicBezTo>
                    <a:pt x="2421" y="550"/>
                    <a:pt x="1883" y="1"/>
                    <a:pt x="1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86" name="Google Shape;786;p34"/>
            <p:cNvSpPr/>
            <p:nvPr/>
          </p:nvSpPr>
          <p:spPr>
            <a:xfrm>
              <a:off x="4826238" y="3243975"/>
              <a:ext cx="231950" cy="173375"/>
            </a:xfrm>
            <a:custGeom>
              <a:avLst/>
              <a:gdLst/>
              <a:ahLst/>
              <a:cxnLst/>
              <a:rect l="l" t="t" r="r" b="b"/>
              <a:pathLst>
                <a:path w="9278" h="6935" extrusionOk="0">
                  <a:moveTo>
                    <a:pt x="924" y="0"/>
                  </a:moveTo>
                  <a:cubicBezTo>
                    <a:pt x="408" y="0"/>
                    <a:pt x="1" y="421"/>
                    <a:pt x="1" y="923"/>
                  </a:cubicBezTo>
                  <a:lnTo>
                    <a:pt x="1" y="2839"/>
                  </a:lnTo>
                  <a:cubicBezTo>
                    <a:pt x="1" y="2946"/>
                    <a:pt x="82" y="3027"/>
                    <a:pt x="186" y="3027"/>
                  </a:cubicBezTo>
                  <a:lnTo>
                    <a:pt x="618" y="3027"/>
                  </a:lnTo>
                  <a:cubicBezTo>
                    <a:pt x="725" y="3027"/>
                    <a:pt x="806" y="2946"/>
                    <a:pt x="806" y="2839"/>
                  </a:cubicBezTo>
                  <a:lnTo>
                    <a:pt x="806" y="1366"/>
                  </a:lnTo>
                  <a:cubicBezTo>
                    <a:pt x="806" y="1063"/>
                    <a:pt x="1053" y="816"/>
                    <a:pt x="1356" y="816"/>
                  </a:cubicBezTo>
                  <a:lnTo>
                    <a:pt x="6860" y="816"/>
                  </a:lnTo>
                  <a:cubicBezTo>
                    <a:pt x="6989" y="816"/>
                    <a:pt x="7096" y="912"/>
                    <a:pt x="7096" y="1041"/>
                  </a:cubicBezTo>
                  <a:lnTo>
                    <a:pt x="7096" y="5412"/>
                  </a:lnTo>
                  <a:lnTo>
                    <a:pt x="6313" y="4640"/>
                  </a:lnTo>
                  <a:cubicBezTo>
                    <a:pt x="6299" y="4629"/>
                    <a:pt x="6288" y="4618"/>
                    <a:pt x="6265" y="4618"/>
                  </a:cubicBezTo>
                  <a:cubicBezTo>
                    <a:pt x="6258" y="4617"/>
                    <a:pt x="6250" y="4617"/>
                    <a:pt x="6243" y="4617"/>
                  </a:cubicBezTo>
                  <a:cubicBezTo>
                    <a:pt x="5748" y="4617"/>
                    <a:pt x="5626" y="5087"/>
                    <a:pt x="5856" y="5330"/>
                  </a:cubicBezTo>
                  <a:lnTo>
                    <a:pt x="7446" y="6907"/>
                  </a:lnTo>
                  <a:cubicBezTo>
                    <a:pt x="7457" y="6925"/>
                    <a:pt x="7475" y="6934"/>
                    <a:pt x="7494" y="6934"/>
                  </a:cubicBezTo>
                  <a:cubicBezTo>
                    <a:pt x="7513" y="6934"/>
                    <a:pt x="7533" y="6925"/>
                    <a:pt x="7550" y="6907"/>
                  </a:cubicBezTo>
                  <a:lnTo>
                    <a:pt x="9244" y="5212"/>
                  </a:lnTo>
                  <a:cubicBezTo>
                    <a:pt x="9258" y="5201"/>
                    <a:pt x="9270" y="5179"/>
                    <a:pt x="9270" y="5165"/>
                  </a:cubicBezTo>
                  <a:cubicBezTo>
                    <a:pt x="9277" y="4816"/>
                    <a:pt x="9058" y="4639"/>
                    <a:pt x="8841" y="4639"/>
                  </a:cubicBezTo>
                  <a:cubicBezTo>
                    <a:pt x="8738" y="4639"/>
                    <a:pt x="8635" y="4679"/>
                    <a:pt x="8557" y="4758"/>
                  </a:cubicBezTo>
                  <a:lnTo>
                    <a:pt x="7901" y="5412"/>
                  </a:lnTo>
                  <a:lnTo>
                    <a:pt x="7901" y="384"/>
                  </a:lnTo>
                  <a:cubicBezTo>
                    <a:pt x="7901" y="174"/>
                    <a:pt x="7727" y="0"/>
                    <a:pt x="75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787" name="Google Shape;787;p34"/>
          <p:cNvGrpSpPr/>
          <p:nvPr/>
        </p:nvGrpSpPr>
        <p:grpSpPr>
          <a:xfrm>
            <a:off x="1166213" y="1730850"/>
            <a:ext cx="346325" cy="345000"/>
            <a:chOff x="1725463" y="2681050"/>
            <a:chExt cx="346325" cy="345000"/>
          </a:xfrm>
        </p:grpSpPr>
        <p:sp>
          <p:nvSpPr>
            <p:cNvPr id="788" name="Google Shape;788;p34"/>
            <p:cNvSpPr/>
            <p:nvPr/>
          </p:nvSpPr>
          <p:spPr>
            <a:xfrm>
              <a:off x="1807588" y="2762650"/>
              <a:ext cx="181800" cy="181800"/>
            </a:xfrm>
            <a:custGeom>
              <a:avLst/>
              <a:gdLst/>
              <a:ahLst/>
              <a:cxnLst/>
              <a:rect l="l" t="t" r="r" b="b"/>
              <a:pathLst>
                <a:path w="7272" h="7272" extrusionOk="0">
                  <a:moveTo>
                    <a:pt x="6032" y="808"/>
                  </a:moveTo>
                  <a:lnTo>
                    <a:pt x="6464" y="1240"/>
                  </a:lnTo>
                  <a:lnTo>
                    <a:pt x="6464" y="1613"/>
                  </a:lnTo>
                  <a:lnTo>
                    <a:pt x="2418" y="1613"/>
                  </a:lnTo>
                  <a:lnTo>
                    <a:pt x="2418" y="808"/>
                  </a:lnTo>
                  <a:close/>
                  <a:moveTo>
                    <a:pt x="1613" y="808"/>
                  </a:moveTo>
                  <a:lnTo>
                    <a:pt x="1613" y="4851"/>
                  </a:lnTo>
                  <a:lnTo>
                    <a:pt x="805" y="4851"/>
                  </a:lnTo>
                  <a:lnTo>
                    <a:pt x="805" y="1240"/>
                  </a:lnTo>
                  <a:lnTo>
                    <a:pt x="1240" y="808"/>
                  </a:lnTo>
                  <a:close/>
                  <a:moveTo>
                    <a:pt x="4851" y="2421"/>
                  </a:moveTo>
                  <a:lnTo>
                    <a:pt x="4851" y="4851"/>
                  </a:lnTo>
                  <a:lnTo>
                    <a:pt x="2418" y="4851"/>
                  </a:lnTo>
                  <a:lnTo>
                    <a:pt x="2418" y="2421"/>
                  </a:lnTo>
                  <a:close/>
                  <a:moveTo>
                    <a:pt x="4851" y="5659"/>
                  </a:moveTo>
                  <a:lnTo>
                    <a:pt x="4851" y="6464"/>
                  </a:lnTo>
                  <a:lnTo>
                    <a:pt x="1240" y="6464"/>
                  </a:lnTo>
                  <a:lnTo>
                    <a:pt x="805" y="6032"/>
                  </a:lnTo>
                  <a:lnTo>
                    <a:pt x="805" y="5659"/>
                  </a:lnTo>
                  <a:close/>
                  <a:moveTo>
                    <a:pt x="6464" y="2421"/>
                  </a:moveTo>
                  <a:lnTo>
                    <a:pt x="6464" y="6032"/>
                  </a:lnTo>
                  <a:lnTo>
                    <a:pt x="6032" y="6464"/>
                  </a:lnTo>
                  <a:lnTo>
                    <a:pt x="5659" y="6464"/>
                  </a:lnTo>
                  <a:lnTo>
                    <a:pt x="5659" y="2421"/>
                  </a:lnTo>
                  <a:close/>
                  <a:moveTo>
                    <a:pt x="1075" y="0"/>
                  </a:moveTo>
                  <a:cubicBezTo>
                    <a:pt x="960" y="0"/>
                    <a:pt x="864" y="37"/>
                    <a:pt x="783" y="118"/>
                  </a:cubicBezTo>
                  <a:lnTo>
                    <a:pt x="118" y="783"/>
                  </a:lnTo>
                  <a:cubicBezTo>
                    <a:pt x="34" y="867"/>
                    <a:pt x="0" y="960"/>
                    <a:pt x="0" y="1078"/>
                  </a:cubicBezTo>
                  <a:lnTo>
                    <a:pt x="0" y="6197"/>
                  </a:lnTo>
                  <a:cubicBezTo>
                    <a:pt x="0" y="6312"/>
                    <a:pt x="34" y="6408"/>
                    <a:pt x="118" y="6489"/>
                  </a:cubicBezTo>
                  <a:lnTo>
                    <a:pt x="783" y="7154"/>
                  </a:lnTo>
                  <a:cubicBezTo>
                    <a:pt x="864" y="7235"/>
                    <a:pt x="960" y="7272"/>
                    <a:pt x="1075" y="7272"/>
                  </a:cubicBezTo>
                  <a:lnTo>
                    <a:pt x="6206" y="7272"/>
                  </a:lnTo>
                  <a:cubicBezTo>
                    <a:pt x="6312" y="7272"/>
                    <a:pt x="6416" y="7235"/>
                    <a:pt x="6486" y="7154"/>
                  </a:cubicBezTo>
                  <a:lnTo>
                    <a:pt x="7154" y="6489"/>
                  </a:lnTo>
                  <a:cubicBezTo>
                    <a:pt x="7235" y="6408"/>
                    <a:pt x="7272" y="6312"/>
                    <a:pt x="7272" y="6197"/>
                  </a:cubicBezTo>
                  <a:lnTo>
                    <a:pt x="7272" y="1078"/>
                  </a:lnTo>
                  <a:cubicBezTo>
                    <a:pt x="7272" y="960"/>
                    <a:pt x="7235" y="867"/>
                    <a:pt x="7154" y="783"/>
                  </a:cubicBezTo>
                  <a:lnTo>
                    <a:pt x="6486" y="118"/>
                  </a:lnTo>
                  <a:cubicBezTo>
                    <a:pt x="6416" y="37"/>
                    <a:pt x="6312" y="0"/>
                    <a:pt x="620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789" name="Google Shape;789;p34"/>
            <p:cNvSpPr/>
            <p:nvPr/>
          </p:nvSpPr>
          <p:spPr>
            <a:xfrm>
              <a:off x="1725463" y="2681050"/>
              <a:ext cx="346325" cy="345000"/>
            </a:xfrm>
            <a:custGeom>
              <a:avLst/>
              <a:gdLst/>
              <a:ahLst/>
              <a:cxnLst/>
              <a:rect l="l" t="t" r="r" b="b"/>
              <a:pathLst>
                <a:path w="13853" h="13800" extrusionOk="0">
                  <a:moveTo>
                    <a:pt x="9996" y="2448"/>
                  </a:moveTo>
                  <a:lnTo>
                    <a:pt x="11373" y="3837"/>
                  </a:lnTo>
                  <a:lnTo>
                    <a:pt x="11373" y="9963"/>
                  </a:lnTo>
                  <a:lnTo>
                    <a:pt x="9996" y="11355"/>
                  </a:lnTo>
                  <a:lnTo>
                    <a:pt x="3858" y="11355"/>
                  </a:lnTo>
                  <a:lnTo>
                    <a:pt x="2466" y="9963"/>
                  </a:lnTo>
                  <a:lnTo>
                    <a:pt x="2466" y="3837"/>
                  </a:lnTo>
                  <a:lnTo>
                    <a:pt x="3858" y="2448"/>
                  </a:lnTo>
                  <a:close/>
                  <a:moveTo>
                    <a:pt x="3671" y="0"/>
                  </a:moveTo>
                  <a:cubicBezTo>
                    <a:pt x="3454" y="0"/>
                    <a:pt x="3285" y="186"/>
                    <a:pt x="3285" y="400"/>
                  </a:cubicBezTo>
                  <a:lnTo>
                    <a:pt x="3285" y="1873"/>
                  </a:lnTo>
                  <a:lnTo>
                    <a:pt x="1905" y="3264"/>
                  </a:lnTo>
                  <a:lnTo>
                    <a:pt x="432" y="3264"/>
                  </a:lnTo>
                  <a:cubicBezTo>
                    <a:pt x="222" y="3264"/>
                    <a:pt x="48" y="3416"/>
                    <a:pt x="23" y="3615"/>
                  </a:cubicBezTo>
                  <a:cubicBezTo>
                    <a:pt x="0" y="3862"/>
                    <a:pt x="188" y="4072"/>
                    <a:pt x="421" y="4072"/>
                  </a:cubicBezTo>
                  <a:lnTo>
                    <a:pt x="1661" y="4072"/>
                  </a:lnTo>
                  <a:lnTo>
                    <a:pt x="1661" y="4877"/>
                  </a:lnTo>
                  <a:lnTo>
                    <a:pt x="432" y="4877"/>
                  </a:lnTo>
                  <a:cubicBezTo>
                    <a:pt x="222" y="4877"/>
                    <a:pt x="48" y="5029"/>
                    <a:pt x="23" y="5239"/>
                  </a:cubicBezTo>
                  <a:cubicBezTo>
                    <a:pt x="0" y="5486"/>
                    <a:pt x="188" y="5685"/>
                    <a:pt x="421" y="5685"/>
                  </a:cubicBezTo>
                  <a:lnTo>
                    <a:pt x="1661" y="5685"/>
                  </a:lnTo>
                  <a:lnTo>
                    <a:pt x="1661" y="6490"/>
                  </a:lnTo>
                  <a:lnTo>
                    <a:pt x="432" y="6490"/>
                  </a:lnTo>
                  <a:cubicBezTo>
                    <a:pt x="222" y="6490"/>
                    <a:pt x="48" y="6642"/>
                    <a:pt x="23" y="6852"/>
                  </a:cubicBezTo>
                  <a:cubicBezTo>
                    <a:pt x="0" y="7099"/>
                    <a:pt x="188" y="7310"/>
                    <a:pt x="421" y="7310"/>
                  </a:cubicBezTo>
                  <a:lnTo>
                    <a:pt x="1661" y="7310"/>
                  </a:lnTo>
                  <a:lnTo>
                    <a:pt x="1661" y="8115"/>
                  </a:lnTo>
                  <a:lnTo>
                    <a:pt x="432" y="8115"/>
                  </a:lnTo>
                  <a:cubicBezTo>
                    <a:pt x="222" y="8115"/>
                    <a:pt x="48" y="8269"/>
                    <a:pt x="23" y="8465"/>
                  </a:cubicBezTo>
                  <a:cubicBezTo>
                    <a:pt x="0" y="8712"/>
                    <a:pt x="188" y="8923"/>
                    <a:pt x="421" y="8923"/>
                  </a:cubicBezTo>
                  <a:lnTo>
                    <a:pt x="1661" y="8923"/>
                  </a:lnTo>
                  <a:lnTo>
                    <a:pt x="1661" y="9728"/>
                  </a:lnTo>
                  <a:lnTo>
                    <a:pt x="432" y="9728"/>
                  </a:lnTo>
                  <a:cubicBezTo>
                    <a:pt x="222" y="9728"/>
                    <a:pt x="48" y="9882"/>
                    <a:pt x="23" y="10092"/>
                  </a:cubicBezTo>
                  <a:cubicBezTo>
                    <a:pt x="0" y="10337"/>
                    <a:pt x="188" y="10536"/>
                    <a:pt x="421" y="10536"/>
                  </a:cubicBezTo>
                  <a:lnTo>
                    <a:pt x="1905" y="10536"/>
                  </a:lnTo>
                  <a:lnTo>
                    <a:pt x="3285" y="11927"/>
                  </a:lnTo>
                  <a:lnTo>
                    <a:pt x="3285" y="13389"/>
                  </a:lnTo>
                  <a:cubicBezTo>
                    <a:pt x="3285" y="13599"/>
                    <a:pt x="3437" y="13773"/>
                    <a:pt x="3636" y="13795"/>
                  </a:cubicBezTo>
                  <a:cubicBezTo>
                    <a:pt x="3655" y="13798"/>
                    <a:pt x="3675" y="13800"/>
                    <a:pt x="3694" y="13800"/>
                  </a:cubicBezTo>
                  <a:cubicBezTo>
                    <a:pt x="3912" y="13800"/>
                    <a:pt x="4090" y="13614"/>
                    <a:pt x="4090" y="13400"/>
                  </a:cubicBezTo>
                  <a:lnTo>
                    <a:pt x="4090" y="12160"/>
                  </a:lnTo>
                  <a:lnTo>
                    <a:pt x="4898" y="12160"/>
                  </a:lnTo>
                  <a:lnTo>
                    <a:pt x="4898" y="13389"/>
                  </a:lnTo>
                  <a:cubicBezTo>
                    <a:pt x="4898" y="13599"/>
                    <a:pt x="5050" y="13773"/>
                    <a:pt x="5260" y="13795"/>
                  </a:cubicBezTo>
                  <a:cubicBezTo>
                    <a:pt x="5280" y="13798"/>
                    <a:pt x="5299" y="13800"/>
                    <a:pt x="5318" y="13800"/>
                  </a:cubicBezTo>
                  <a:cubicBezTo>
                    <a:pt x="5537" y="13800"/>
                    <a:pt x="5703" y="13614"/>
                    <a:pt x="5703" y="13400"/>
                  </a:cubicBezTo>
                  <a:lnTo>
                    <a:pt x="5703" y="12160"/>
                  </a:lnTo>
                  <a:lnTo>
                    <a:pt x="6511" y="12160"/>
                  </a:lnTo>
                  <a:lnTo>
                    <a:pt x="6511" y="13389"/>
                  </a:lnTo>
                  <a:cubicBezTo>
                    <a:pt x="6511" y="13599"/>
                    <a:pt x="6663" y="13773"/>
                    <a:pt x="6873" y="13795"/>
                  </a:cubicBezTo>
                  <a:cubicBezTo>
                    <a:pt x="6893" y="13798"/>
                    <a:pt x="6913" y="13800"/>
                    <a:pt x="6932" y="13800"/>
                  </a:cubicBezTo>
                  <a:cubicBezTo>
                    <a:pt x="7152" y="13800"/>
                    <a:pt x="7331" y="13614"/>
                    <a:pt x="7331" y="13400"/>
                  </a:cubicBezTo>
                  <a:lnTo>
                    <a:pt x="7331" y="12160"/>
                  </a:lnTo>
                  <a:lnTo>
                    <a:pt x="8136" y="12160"/>
                  </a:lnTo>
                  <a:lnTo>
                    <a:pt x="8136" y="13389"/>
                  </a:lnTo>
                  <a:cubicBezTo>
                    <a:pt x="8136" y="13599"/>
                    <a:pt x="8287" y="13773"/>
                    <a:pt x="8498" y="13795"/>
                  </a:cubicBezTo>
                  <a:cubicBezTo>
                    <a:pt x="8516" y="13798"/>
                    <a:pt x="8535" y="13800"/>
                    <a:pt x="8554" y="13800"/>
                  </a:cubicBezTo>
                  <a:cubicBezTo>
                    <a:pt x="8766" y="13800"/>
                    <a:pt x="8944" y="13614"/>
                    <a:pt x="8944" y="13400"/>
                  </a:cubicBezTo>
                  <a:lnTo>
                    <a:pt x="8944" y="12160"/>
                  </a:lnTo>
                  <a:lnTo>
                    <a:pt x="9749" y="12160"/>
                  </a:lnTo>
                  <a:lnTo>
                    <a:pt x="9749" y="13389"/>
                  </a:lnTo>
                  <a:cubicBezTo>
                    <a:pt x="9749" y="13599"/>
                    <a:pt x="9900" y="13773"/>
                    <a:pt x="10111" y="13795"/>
                  </a:cubicBezTo>
                  <a:cubicBezTo>
                    <a:pt x="10130" y="13798"/>
                    <a:pt x="10150" y="13800"/>
                    <a:pt x="10169" y="13800"/>
                  </a:cubicBezTo>
                  <a:cubicBezTo>
                    <a:pt x="10388" y="13800"/>
                    <a:pt x="10557" y="13614"/>
                    <a:pt x="10557" y="13400"/>
                  </a:cubicBezTo>
                  <a:lnTo>
                    <a:pt x="10557" y="11927"/>
                  </a:lnTo>
                  <a:lnTo>
                    <a:pt x="11945" y="10536"/>
                  </a:lnTo>
                  <a:lnTo>
                    <a:pt x="13407" y="10536"/>
                  </a:lnTo>
                  <a:cubicBezTo>
                    <a:pt x="13617" y="10536"/>
                    <a:pt x="13794" y="10384"/>
                    <a:pt x="13816" y="10185"/>
                  </a:cubicBezTo>
                  <a:cubicBezTo>
                    <a:pt x="13853" y="9938"/>
                    <a:pt x="13654" y="9728"/>
                    <a:pt x="13418" y="9728"/>
                  </a:cubicBezTo>
                  <a:lnTo>
                    <a:pt x="12181" y="9728"/>
                  </a:lnTo>
                  <a:lnTo>
                    <a:pt x="12181" y="8923"/>
                  </a:lnTo>
                  <a:lnTo>
                    <a:pt x="13407" y="8923"/>
                  </a:lnTo>
                  <a:cubicBezTo>
                    <a:pt x="13617" y="8923"/>
                    <a:pt x="13794" y="8771"/>
                    <a:pt x="13816" y="8561"/>
                  </a:cubicBezTo>
                  <a:cubicBezTo>
                    <a:pt x="13853" y="8314"/>
                    <a:pt x="13654" y="8115"/>
                    <a:pt x="13418" y="8115"/>
                  </a:cubicBezTo>
                  <a:lnTo>
                    <a:pt x="12181" y="8115"/>
                  </a:lnTo>
                  <a:lnTo>
                    <a:pt x="12181" y="7310"/>
                  </a:lnTo>
                  <a:lnTo>
                    <a:pt x="13407" y="7310"/>
                  </a:lnTo>
                  <a:cubicBezTo>
                    <a:pt x="13617" y="7310"/>
                    <a:pt x="13794" y="7158"/>
                    <a:pt x="13816" y="6948"/>
                  </a:cubicBezTo>
                  <a:cubicBezTo>
                    <a:pt x="13853" y="6701"/>
                    <a:pt x="13654" y="6490"/>
                    <a:pt x="13418" y="6490"/>
                  </a:cubicBezTo>
                  <a:lnTo>
                    <a:pt x="12181" y="6490"/>
                  </a:lnTo>
                  <a:lnTo>
                    <a:pt x="12181" y="5685"/>
                  </a:lnTo>
                  <a:lnTo>
                    <a:pt x="13407" y="5685"/>
                  </a:lnTo>
                  <a:cubicBezTo>
                    <a:pt x="13617" y="5685"/>
                    <a:pt x="13794" y="5534"/>
                    <a:pt x="13816" y="5335"/>
                  </a:cubicBezTo>
                  <a:cubicBezTo>
                    <a:pt x="13853" y="5088"/>
                    <a:pt x="13654" y="4877"/>
                    <a:pt x="13418" y="4877"/>
                  </a:cubicBezTo>
                  <a:lnTo>
                    <a:pt x="12181" y="4877"/>
                  </a:lnTo>
                  <a:lnTo>
                    <a:pt x="12181" y="4072"/>
                  </a:lnTo>
                  <a:lnTo>
                    <a:pt x="13407" y="4072"/>
                  </a:lnTo>
                  <a:cubicBezTo>
                    <a:pt x="13617" y="4072"/>
                    <a:pt x="13794" y="3921"/>
                    <a:pt x="13816" y="3710"/>
                  </a:cubicBezTo>
                  <a:cubicBezTo>
                    <a:pt x="13853" y="3463"/>
                    <a:pt x="13654" y="3264"/>
                    <a:pt x="13418" y="3264"/>
                  </a:cubicBezTo>
                  <a:lnTo>
                    <a:pt x="11945" y="3264"/>
                  </a:lnTo>
                  <a:lnTo>
                    <a:pt x="10557" y="1873"/>
                  </a:lnTo>
                  <a:lnTo>
                    <a:pt x="10557" y="414"/>
                  </a:lnTo>
                  <a:cubicBezTo>
                    <a:pt x="10557" y="204"/>
                    <a:pt x="10402" y="27"/>
                    <a:pt x="10206" y="5"/>
                  </a:cubicBezTo>
                  <a:cubicBezTo>
                    <a:pt x="10186" y="2"/>
                    <a:pt x="10167" y="0"/>
                    <a:pt x="10147" y="0"/>
                  </a:cubicBezTo>
                  <a:cubicBezTo>
                    <a:pt x="9927" y="0"/>
                    <a:pt x="9749" y="186"/>
                    <a:pt x="9749" y="400"/>
                  </a:cubicBezTo>
                  <a:lnTo>
                    <a:pt x="9749" y="1640"/>
                  </a:lnTo>
                  <a:lnTo>
                    <a:pt x="8944" y="1640"/>
                  </a:lnTo>
                  <a:lnTo>
                    <a:pt x="8944" y="414"/>
                  </a:lnTo>
                  <a:cubicBezTo>
                    <a:pt x="8944" y="204"/>
                    <a:pt x="8789" y="27"/>
                    <a:pt x="8579" y="5"/>
                  </a:cubicBezTo>
                  <a:cubicBezTo>
                    <a:pt x="8560" y="2"/>
                    <a:pt x="8542" y="0"/>
                    <a:pt x="8523" y="0"/>
                  </a:cubicBezTo>
                  <a:cubicBezTo>
                    <a:pt x="8314" y="0"/>
                    <a:pt x="8136" y="186"/>
                    <a:pt x="8136" y="400"/>
                  </a:cubicBezTo>
                  <a:lnTo>
                    <a:pt x="8136" y="1640"/>
                  </a:lnTo>
                  <a:lnTo>
                    <a:pt x="7331" y="1640"/>
                  </a:lnTo>
                  <a:lnTo>
                    <a:pt x="7331" y="414"/>
                  </a:lnTo>
                  <a:cubicBezTo>
                    <a:pt x="7331" y="204"/>
                    <a:pt x="7176" y="27"/>
                    <a:pt x="6966" y="5"/>
                  </a:cubicBezTo>
                  <a:cubicBezTo>
                    <a:pt x="6946" y="2"/>
                    <a:pt x="6927" y="0"/>
                    <a:pt x="6908" y="0"/>
                  </a:cubicBezTo>
                  <a:cubicBezTo>
                    <a:pt x="6689" y="0"/>
                    <a:pt x="6511" y="186"/>
                    <a:pt x="6511" y="400"/>
                  </a:cubicBezTo>
                  <a:lnTo>
                    <a:pt x="6511" y="1640"/>
                  </a:lnTo>
                  <a:lnTo>
                    <a:pt x="5703" y="1640"/>
                  </a:lnTo>
                  <a:lnTo>
                    <a:pt x="5703" y="414"/>
                  </a:lnTo>
                  <a:cubicBezTo>
                    <a:pt x="5703" y="204"/>
                    <a:pt x="5552" y="27"/>
                    <a:pt x="5353" y="5"/>
                  </a:cubicBezTo>
                  <a:cubicBezTo>
                    <a:pt x="5333" y="2"/>
                    <a:pt x="5314" y="0"/>
                    <a:pt x="5295" y="0"/>
                  </a:cubicBezTo>
                  <a:cubicBezTo>
                    <a:pt x="5076" y="0"/>
                    <a:pt x="4898" y="186"/>
                    <a:pt x="4898" y="400"/>
                  </a:cubicBezTo>
                  <a:lnTo>
                    <a:pt x="4898" y="1640"/>
                  </a:lnTo>
                  <a:lnTo>
                    <a:pt x="4090" y="1640"/>
                  </a:lnTo>
                  <a:lnTo>
                    <a:pt x="4090" y="414"/>
                  </a:lnTo>
                  <a:cubicBezTo>
                    <a:pt x="4090" y="204"/>
                    <a:pt x="3939" y="27"/>
                    <a:pt x="3728" y="5"/>
                  </a:cubicBezTo>
                  <a:cubicBezTo>
                    <a:pt x="3709" y="2"/>
                    <a:pt x="3690" y="0"/>
                    <a:pt x="367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cs-CZ" dirty="0"/>
              <a:t>Poznatky z týmové spolupráce</a:t>
            </a:r>
            <a:endParaRPr dirty="0"/>
          </a:p>
        </p:txBody>
      </p:sp>
      <p:sp>
        <p:nvSpPr>
          <p:cNvPr id="762" name="Google Shape;762;p33"/>
          <p:cNvSpPr txBox="1">
            <a:spLocks noGrp="1"/>
          </p:cNvSpPr>
          <p:nvPr>
            <p:ph type="subTitle" idx="1"/>
          </p:nvPr>
        </p:nvSpPr>
        <p:spPr>
          <a:xfrm>
            <a:off x="4861824" y="2438075"/>
            <a:ext cx="2610900" cy="14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cs-CZ" dirty="0"/>
              <a:t>Zjistili jsme, že je důležité pravidelně sdílet průběžné výsledky, protože to urychluje řešení problémů a předchází zbytečným chybám.</a:t>
            </a:r>
            <a:endParaRPr dirty="0"/>
          </a:p>
        </p:txBody>
      </p:sp>
      <p:sp>
        <p:nvSpPr>
          <p:cNvPr id="763" name="Google Shape;763;p33"/>
          <p:cNvSpPr txBox="1">
            <a:spLocks noGrp="1"/>
          </p:cNvSpPr>
          <p:nvPr>
            <p:ph type="subTitle" idx="2"/>
          </p:nvPr>
        </p:nvSpPr>
        <p:spPr>
          <a:xfrm>
            <a:off x="1671269" y="2438075"/>
            <a:ext cx="2610900" cy="14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cs-CZ" dirty="0"/>
              <a:t>Během práce na projektu jsme se zlepšili v rozdělování rolí a vzájemné komunikaci.</a:t>
            </a:r>
            <a:br>
              <a:rPr lang="cs-CZ" dirty="0"/>
            </a:br>
            <a:r>
              <a:rPr lang="cs-CZ" dirty="0"/>
              <a:t>Snažíme se plánovat úkoly tak, aby každý přesně věděl, co má dělat, a aby na sebe práce logicky navazovala.</a:t>
            </a:r>
            <a:endParaRPr dirty="0"/>
          </a:p>
        </p:txBody>
      </p:sp>
      <p:sp>
        <p:nvSpPr>
          <p:cNvPr id="765" name="Google Shape;765;p33"/>
          <p:cNvSpPr/>
          <p:nvPr/>
        </p:nvSpPr>
        <p:spPr>
          <a:xfrm>
            <a:off x="4802944" y="2126208"/>
            <a:ext cx="345150" cy="344900"/>
          </a:xfrm>
          <a:custGeom>
            <a:avLst/>
            <a:gdLst/>
            <a:ahLst/>
            <a:cxnLst/>
            <a:rect l="l" t="t" r="r" b="b"/>
            <a:pathLst>
              <a:path w="13806" h="13796" extrusionOk="0">
                <a:moveTo>
                  <a:pt x="2561" y="880"/>
                </a:moveTo>
                <a:lnTo>
                  <a:pt x="3964" y="1747"/>
                </a:lnTo>
                <a:lnTo>
                  <a:pt x="2561" y="2622"/>
                </a:lnTo>
                <a:lnTo>
                  <a:pt x="1170" y="1747"/>
                </a:lnTo>
                <a:lnTo>
                  <a:pt x="2561" y="880"/>
                </a:lnTo>
                <a:close/>
                <a:moveTo>
                  <a:pt x="11247" y="880"/>
                </a:moveTo>
                <a:lnTo>
                  <a:pt x="12638" y="1747"/>
                </a:lnTo>
                <a:lnTo>
                  <a:pt x="11247" y="2622"/>
                </a:lnTo>
                <a:lnTo>
                  <a:pt x="9855" y="1747"/>
                </a:lnTo>
                <a:lnTo>
                  <a:pt x="11247" y="880"/>
                </a:lnTo>
                <a:close/>
                <a:moveTo>
                  <a:pt x="808" y="2482"/>
                </a:moveTo>
                <a:lnTo>
                  <a:pt x="2152" y="3323"/>
                </a:lnTo>
                <a:lnTo>
                  <a:pt x="2152" y="5065"/>
                </a:lnTo>
                <a:lnTo>
                  <a:pt x="808" y="4224"/>
                </a:lnTo>
                <a:lnTo>
                  <a:pt x="808" y="2482"/>
                </a:lnTo>
                <a:close/>
                <a:moveTo>
                  <a:pt x="4315" y="2482"/>
                </a:moveTo>
                <a:lnTo>
                  <a:pt x="4315" y="4224"/>
                </a:lnTo>
                <a:lnTo>
                  <a:pt x="2971" y="5065"/>
                </a:lnTo>
                <a:lnTo>
                  <a:pt x="2971" y="3323"/>
                </a:lnTo>
                <a:lnTo>
                  <a:pt x="4315" y="2482"/>
                </a:lnTo>
                <a:close/>
                <a:moveTo>
                  <a:pt x="9493" y="2482"/>
                </a:moveTo>
                <a:lnTo>
                  <a:pt x="10837" y="3323"/>
                </a:lnTo>
                <a:lnTo>
                  <a:pt x="10837" y="5065"/>
                </a:lnTo>
                <a:lnTo>
                  <a:pt x="9493" y="4224"/>
                </a:lnTo>
                <a:lnTo>
                  <a:pt x="9493" y="2482"/>
                </a:lnTo>
                <a:close/>
                <a:moveTo>
                  <a:pt x="13000" y="2482"/>
                </a:moveTo>
                <a:lnTo>
                  <a:pt x="13000" y="4224"/>
                </a:lnTo>
                <a:lnTo>
                  <a:pt x="11642" y="5065"/>
                </a:lnTo>
                <a:lnTo>
                  <a:pt x="11642" y="3323"/>
                </a:lnTo>
                <a:lnTo>
                  <a:pt x="13000" y="2482"/>
                </a:lnTo>
                <a:close/>
                <a:moveTo>
                  <a:pt x="2561" y="8479"/>
                </a:moveTo>
                <a:lnTo>
                  <a:pt x="3964" y="9355"/>
                </a:lnTo>
                <a:lnTo>
                  <a:pt x="2561" y="10219"/>
                </a:lnTo>
                <a:lnTo>
                  <a:pt x="1170" y="9355"/>
                </a:lnTo>
                <a:lnTo>
                  <a:pt x="2561" y="8479"/>
                </a:lnTo>
                <a:close/>
                <a:moveTo>
                  <a:pt x="11247" y="8479"/>
                </a:moveTo>
                <a:lnTo>
                  <a:pt x="12638" y="9355"/>
                </a:lnTo>
                <a:lnTo>
                  <a:pt x="11247" y="10219"/>
                </a:lnTo>
                <a:lnTo>
                  <a:pt x="9855" y="9355"/>
                </a:lnTo>
                <a:lnTo>
                  <a:pt x="11247" y="8479"/>
                </a:lnTo>
                <a:close/>
                <a:moveTo>
                  <a:pt x="8685" y="2961"/>
                </a:moveTo>
                <a:lnTo>
                  <a:pt x="8685" y="4445"/>
                </a:lnTo>
                <a:cubicBezTo>
                  <a:pt x="8685" y="4586"/>
                  <a:pt x="8756" y="4715"/>
                  <a:pt x="8873" y="4785"/>
                </a:cubicBezTo>
                <a:lnTo>
                  <a:pt x="10837" y="6025"/>
                </a:lnTo>
                <a:lnTo>
                  <a:pt x="10837" y="7778"/>
                </a:lnTo>
                <a:lnTo>
                  <a:pt x="8873" y="9015"/>
                </a:lnTo>
                <a:cubicBezTo>
                  <a:pt x="8756" y="9085"/>
                  <a:pt x="8685" y="9214"/>
                  <a:pt x="8685" y="9355"/>
                </a:cubicBezTo>
                <a:lnTo>
                  <a:pt x="8685" y="10839"/>
                </a:lnTo>
                <a:lnTo>
                  <a:pt x="5120" y="10839"/>
                </a:lnTo>
                <a:lnTo>
                  <a:pt x="5120" y="9355"/>
                </a:lnTo>
                <a:cubicBezTo>
                  <a:pt x="5120" y="9214"/>
                  <a:pt x="5050" y="9085"/>
                  <a:pt x="4935" y="9015"/>
                </a:cubicBezTo>
                <a:lnTo>
                  <a:pt x="2971" y="7778"/>
                </a:lnTo>
                <a:lnTo>
                  <a:pt x="2971" y="6025"/>
                </a:lnTo>
                <a:lnTo>
                  <a:pt x="4935" y="4785"/>
                </a:lnTo>
                <a:cubicBezTo>
                  <a:pt x="5050" y="4715"/>
                  <a:pt x="5120" y="4586"/>
                  <a:pt x="5120" y="4445"/>
                </a:cubicBezTo>
                <a:lnTo>
                  <a:pt x="5120" y="2961"/>
                </a:lnTo>
                <a:close/>
                <a:moveTo>
                  <a:pt x="808" y="10078"/>
                </a:moveTo>
                <a:lnTo>
                  <a:pt x="2152" y="10920"/>
                </a:lnTo>
                <a:lnTo>
                  <a:pt x="2152" y="12662"/>
                </a:lnTo>
                <a:lnTo>
                  <a:pt x="808" y="11821"/>
                </a:lnTo>
                <a:lnTo>
                  <a:pt x="808" y="10078"/>
                </a:lnTo>
                <a:close/>
                <a:moveTo>
                  <a:pt x="4315" y="10078"/>
                </a:moveTo>
                <a:lnTo>
                  <a:pt x="4315" y="11821"/>
                </a:lnTo>
                <a:lnTo>
                  <a:pt x="2971" y="12662"/>
                </a:lnTo>
                <a:lnTo>
                  <a:pt x="2971" y="10920"/>
                </a:lnTo>
                <a:lnTo>
                  <a:pt x="4315" y="10078"/>
                </a:lnTo>
                <a:close/>
                <a:moveTo>
                  <a:pt x="9493" y="10078"/>
                </a:moveTo>
                <a:lnTo>
                  <a:pt x="10837" y="10920"/>
                </a:lnTo>
                <a:lnTo>
                  <a:pt x="10837" y="12662"/>
                </a:lnTo>
                <a:lnTo>
                  <a:pt x="9493" y="11821"/>
                </a:lnTo>
                <a:lnTo>
                  <a:pt x="9493" y="10078"/>
                </a:lnTo>
                <a:close/>
                <a:moveTo>
                  <a:pt x="13000" y="10078"/>
                </a:moveTo>
                <a:lnTo>
                  <a:pt x="13000" y="11821"/>
                </a:lnTo>
                <a:lnTo>
                  <a:pt x="11642" y="12662"/>
                </a:lnTo>
                <a:lnTo>
                  <a:pt x="11642" y="10920"/>
                </a:lnTo>
                <a:lnTo>
                  <a:pt x="13000" y="10078"/>
                </a:lnTo>
                <a:close/>
                <a:moveTo>
                  <a:pt x="2561" y="0"/>
                </a:moveTo>
                <a:cubicBezTo>
                  <a:pt x="2489" y="0"/>
                  <a:pt x="2416" y="21"/>
                  <a:pt x="2351" y="63"/>
                </a:cubicBezTo>
                <a:lnTo>
                  <a:pt x="188" y="1407"/>
                </a:lnTo>
                <a:cubicBezTo>
                  <a:pt x="70" y="1477"/>
                  <a:pt x="0" y="1618"/>
                  <a:pt x="0" y="1747"/>
                </a:cubicBezTo>
                <a:lnTo>
                  <a:pt x="0" y="4445"/>
                </a:lnTo>
                <a:cubicBezTo>
                  <a:pt x="0" y="4586"/>
                  <a:pt x="70" y="4715"/>
                  <a:pt x="188" y="4785"/>
                </a:cubicBezTo>
                <a:lnTo>
                  <a:pt x="2152" y="6025"/>
                </a:lnTo>
                <a:lnTo>
                  <a:pt x="2152" y="7778"/>
                </a:lnTo>
                <a:lnTo>
                  <a:pt x="188" y="9015"/>
                </a:lnTo>
                <a:cubicBezTo>
                  <a:pt x="70" y="9085"/>
                  <a:pt x="0" y="9214"/>
                  <a:pt x="0" y="9355"/>
                </a:cubicBezTo>
                <a:lnTo>
                  <a:pt x="0" y="12056"/>
                </a:lnTo>
                <a:cubicBezTo>
                  <a:pt x="0" y="12182"/>
                  <a:pt x="70" y="12323"/>
                  <a:pt x="188" y="12393"/>
                </a:cubicBezTo>
                <a:lnTo>
                  <a:pt x="2351" y="13739"/>
                </a:lnTo>
                <a:cubicBezTo>
                  <a:pt x="2410" y="13784"/>
                  <a:pt x="2491" y="13795"/>
                  <a:pt x="2561" y="13795"/>
                </a:cubicBezTo>
                <a:cubicBezTo>
                  <a:pt x="2632" y="13795"/>
                  <a:pt x="2713" y="13784"/>
                  <a:pt x="2772" y="13739"/>
                </a:cubicBezTo>
                <a:lnTo>
                  <a:pt x="4935" y="12393"/>
                </a:lnTo>
                <a:cubicBezTo>
                  <a:pt x="5050" y="12323"/>
                  <a:pt x="5120" y="12182"/>
                  <a:pt x="5120" y="12056"/>
                </a:cubicBezTo>
                <a:lnTo>
                  <a:pt x="5120" y="11647"/>
                </a:lnTo>
                <a:lnTo>
                  <a:pt x="8685" y="11647"/>
                </a:lnTo>
                <a:lnTo>
                  <a:pt x="8685" y="12056"/>
                </a:lnTo>
                <a:cubicBezTo>
                  <a:pt x="8685" y="12182"/>
                  <a:pt x="8756" y="12323"/>
                  <a:pt x="8873" y="12393"/>
                </a:cubicBezTo>
                <a:lnTo>
                  <a:pt x="11025" y="13739"/>
                </a:lnTo>
                <a:cubicBezTo>
                  <a:pt x="11095" y="13784"/>
                  <a:pt x="11165" y="13795"/>
                  <a:pt x="11247" y="13795"/>
                </a:cubicBezTo>
                <a:cubicBezTo>
                  <a:pt x="11317" y="13795"/>
                  <a:pt x="11387" y="13784"/>
                  <a:pt x="11457" y="13739"/>
                </a:cubicBezTo>
                <a:lnTo>
                  <a:pt x="13620" y="12393"/>
                </a:lnTo>
                <a:cubicBezTo>
                  <a:pt x="13735" y="12323"/>
                  <a:pt x="13805" y="12182"/>
                  <a:pt x="13805" y="12056"/>
                </a:cubicBezTo>
                <a:lnTo>
                  <a:pt x="13805" y="9355"/>
                </a:lnTo>
                <a:cubicBezTo>
                  <a:pt x="13805" y="9214"/>
                  <a:pt x="13735" y="9085"/>
                  <a:pt x="13620" y="9015"/>
                </a:cubicBezTo>
                <a:lnTo>
                  <a:pt x="11642" y="7778"/>
                </a:lnTo>
                <a:lnTo>
                  <a:pt x="11642" y="6025"/>
                </a:lnTo>
                <a:lnTo>
                  <a:pt x="13620" y="4785"/>
                </a:lnTo>
                <a:cubicBezTo>
                  <a:pt x="13735" y="4715"/>
                  <a:pt x="13805" y="4586"/>
                  <a:pt x="13805" y="4445"/>
                </a:cubicBezTo>
                <a:lnTo>
                  <a:pt x="13805" y="1747"/>
                </a:lnTo>
                <a:cubicBezTo>
                  <a:pt x="13805" y="1618"/>
                  <a:pt x="13735" y="1477"/>
                  <a:pt x="13620" y="1407"/>
                </a:cubicBezTo>
                <a:lnTo>
                  <a:pt x="11457" y="63"/>
                </a:lnTo>
                <a:cubicBezTo>
                  <a:pt x="11393" y="21"/>
                  <a:pt x="11320" y="0"/>
                  <a:pt x="11245" y="0"/>
                </a:cubicBezTo>
                <a:cubicBezTo>
                  <a:pt x="11171" y="0"/>
                  <a:pt x="11095" y="21"/>
                  <a:pt x="11025" y="63"/>
                </a:cubicBezTo>
                <a:lnTo>
                  <a:pt x="8873" y="1407"/>
                </a:lnTo>
                <a:cubicBezTo>
                  <a:pt x="8756" y="1477"/>
                  <a:pt x="8685" y="1618"/>
                  <a:pt x="8685" y="1747"/>
                </a:cubicBezTo>
                <a:lnTo>
                  <a:pt x="8685" y="2153"/>
                </a:lnTo>
                <a:lnTo>
                  <a:pt x="5120" y="2153"/>
                </a:lnTo>
                <a:lnTo>
                  <a:pt x="5120" y="1747"/>
                </a:lnTo>
                <a:cubicBezTo>
                  <a:pt x="5120" y="1618"/>
                  <a:pt x="5050" y="1477"/>
                  <a:pt x="4935" y="1407"/>
                </a:cubicBezTo>
                <a:lnTo>
                  <a:pt x="2772" y="63"/>
                </a:lnTo>
                <a:cubicBezTo>
                  <a:pt x="2707" y="21"/>
                  <a:pt x="2634" y="0"/>
                  <a:pt x="256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6" name="Google Shape;766;p33"/>
          <p:cNvSpPr/>
          <p:nvPr/>
        </p:nvSpPr>
        <p:spPr>
          <a:xfrm>
            <a:off x="1747457" y="2126095"/>
            <a:ext cx="345150" cy="345125"/>
          </a:xfrm>
          <a:custGeom>
            <a:avLst/>
            <a:gdLst/>
            <a:ahLst/>
            <a:cxnLst/>
            <a:rect l="l" t="t" r="r" b="b"/>
            <a:pathLst>
              <a:path w="13806" h="13805" extrusionOk="0">
                <a:moveTo>
                  <a:pt x="2547" y="808"/>
                </a:moveTo>
                <a:cubicBezTo>
                  <a:pt x="2991" y="808"/>
                  <a:pt x="3355" y="1170"/>
                  <a:pt x="3355" y="1616"/>
                </a:cubicBezTo>
                <a:cubicBezTo>
                  <a:pt x="3355" y="2059"/>
                  <a:pt x="2991" y="2421"/>
                  <a:pt x="2547" y="2421"/>
                </a:cubicBezTo>
                <a:cubicBezTo>
                  <a:pt x="2104" y="2421"/>
                  <a:pt x="1742" y="2059"/>
                  <a:pt x="1742" y="1616"/>
                </a:cubicBezTo>
                <a:cubicBezTo>
                  <a:pt x="1742" y="1170"/>
                  <a:pt x="2104" y="808"/>
                  <a:pt x="2547" y="808"/>
                </a:cubicBezTo>
                <a:close/>
                <a:moveTo>
                  <a:pt x="11233" y="808"/>
                </a:moveTo>
                <a:cubicBezTo>
                  <a:pt x="11676" y="808"/>
                  <a:pt x="12038" y="1170"/>
                  <a:pt x="12038" y="1616"/>
                </a:cubicBezTo>
                <a:cubicBezTo>
                  <a:pt x="12038" y="2059"/>
                  <a:pt x="11676" y="2421"/>
                  <a:pt x="11233" y="2421"/>
                </a:cubicBezTo>
                <a:cubicBezTo>
                  <a:pt x="10789" y="2421"/>
                  <a:pt x="10425" y="2059"/>
                  <a:pt x="10425" y="1616"/>
                </a:cubicBezTo>
                <a:cubicBezTo>
                  <a:pt x="10425" y="1170"/>
                  <a:pt x="10789" y="808"/>
                  <a:pt x="11233" y="808"/>
                </a:cubicBezTo>
                <a:close/>
                <a:moveTo>
                  <a:pt x="3097" y="3229"/>
                </a:moveTo>
                <a:cubicBezTo>
                  <a:pt x="3762" y="3229"/>
                  <a:pt x="4312" y="3776"/>
                  <a:pt x="4312" y="4444"/>
                </a:cubicBezTo>
                <a:lnTo>
                  <a:pt x="4312" y="4853"/>
                </a:lnTo>
                <a:lnTo>
                  <a:pt x="805" y="4853"/>
                </a:lnTo>
                <a:lnTo>
                  <a:pt x="805" y="4444"/>
                </a:lnTo>
                <a:cubicBezTo>
                  <a:pt x="805" y="3776"/>
                  <a:pt x="1355" y="3229"/>
                  <a:pt x="2023" y="3229"/>
                </a:cubicBezTo>
                <a:close/>
                <a:moveTo>
                  <a:pt x="11782" y="3229"/>
                </a:moveTo>
                <a:cubicBezTo>
                  <a:pt x="12447" y="3229"/>
                  <a:pt x="12997" y="3776"/>
                  <a:pt x="12997" y="4444"/>
                </a:cubicBezTo>
                <a:lnTo>
                  <a:pt x="12997" y="4853"/>
                </a:lnTo>
                <a:lnTo>
                  <a:pt x="9491" y="4853"/>
                </a:lnTo>
                <a:lnTo>
                  <a:pt x="9491" y="4444"/>
                </a:lnTo>
                <a:cubicBezTo>
                  <a:pt x="9491" y="3776"/>
                  <a:pt x="10029" y="3229"/>
                  <a:pt x="10705" y="3229"/>
                </a:cubicBezTo>
                <a:close/>
                <a:moveTo>
                  <a:pt x="6497" y="3229"/>
                </a:moveTo>
                <a:lnTo>
                  <a:pt x="6497" y="5473"/>
                </a:lnTo>
                <a:cubicBezTo>
                  <a:pt x="6006" y="5613"/>
                  <a:pt x="5611" y="5998"/>
                  <a:pt x="5470" y="6500"/>
                </a:cubicBezTo>
                <a:lnTo>
                  <a:pt x="2968" y="6500"/>
                </a:lnTo>
                <a:lnTo>
                  <a:pt x="2968" y="5658"/>
                </a:lnTo>
                <a:lnTo>
                  <a:pt x="4721" y="5658"/>
                </a:lnTo>
                <a:cubicBezTo>
                  <a:pt x="4943" y="5658"/>
                  <a:pt x="5120" y="5484"/>
                  <a:pt x="5120" y="5249"/>
                </a:cubicBezTo>
                <a:lnTo>
                  <a:pt x="5120" y="4444"/>
                </a:lnTo>
                <a:cubicBezTo>
                  <a:pt x="5120" y="3986"/>
                  <a:pt x="4968" y="3565"/>
                  <a:pt x="4710" y="3229"/>
                </a:cubicBezTo>
                <a:close/>
                <a:moveTo>
                  <a:pt x="9081" y="3229"/>
                </a:moveTo>
                <a:cubicBezTo>
                  <a:pt x="8837" y="3565"/>
                  <a:pt x="8685" y="3986"/>
                  <a:pt x="8685" y="4444"/>
                </a:cubicBezTo>
                <a:lnTo>
                  <a:pt x="8685" y="5249"/>
                </a:lnTo>
                <a:cubicBezTo>
                  <a:pt x="8685" y="5484"/>
                  <a:pt x="8859" y="5658"/>
                  <a:pt x="9081" y="5658"/>
                </a:cubicBezTo>
                <a:lnTo>
                  <a:pt x="10834" y="5658"/>
                </a:lnTo>
                <a:lnTo>
                  <a:pt x="10834" y="6500"/>
                </a:lnTo>
                <a:lnTo>
                  <a:pt x="8321" y="6500"/>
                </a:lnTo>
                <a:cubicBezTo>
                  <a:pt x="8180" y="5998"/>
                  <a:pt x="7796" y="5613"/>
                  <a:pt x="7305" y="5473"/>
                </a:cubicBezTo>
                <a:lnTo>
                  <a:pt x="7305" y="3229"/>
                </a:lnTo>
                <a:close/>
                <a:moveTo>
                  <a:pt x="6884" y="6231"/>
                </a:moveTo>
                <a:cubicBezTo>
                  <a:pt x="7257" y="6231"/>
                  <a:pt x="7563" y="6525"/>
                  <a:pt x="7563" y="6898"/>
                </a:cubicBezTo>
                <a:cubicBezTo>
                  <a:pt x="7563" y="7271"/>
                  <a:pt x="7257" y="7577"/>
                  <a:pt x="6884" y="7577"/>
                </a:cubicBezTo>
                <a:cubicBezTo>
                  <a:pt x="6522" y="7577"/>
                  <a:pt x="6217" y="7271"/>
                  <a:pt x="6217" y="6898"/>
                </a:cubicBezTo>
                <a:cubicBezTo>
                  <a:pt x="6217" y="6525"/>
                  <a:pt x="6522" y="6231"/>
                  <a:pt x="6884" y="6231"/>
                </a:cubicBezTo>
                <a:close/>
                <a:moveTo>
                  <a:pt x="2547" y="8943"/>
                </a:moveTo>
                <a:cubicBezTo>
                  <a:pt x="2991" y="8943"/>
                  <a:pt x="3355" y="9316"/>
                  <a:pt x="3355" y="9762"/>
                </a:cubicBezTo>
                <a:cubicBezTo>
                  <a:pt x="3355" y="10206"/>
                  <a:pt x="2991" y="10568"/>
                  <a:pt x="2547" y="10568"/>
                </a:cubicBezTo>
                <a:cubicBezTo>
                  <a:pt x="2104" y="10568"/>
                  <a:pt x="1742" y="10206"/>
                  <a:pt x="1742" y="9762"/>
                </a:cubicBezTo>
                <a:cubicBezTo>
                  <a:pt x="1742" y="9316"/>
                  <a:pt x="2104" y="8943"/>
                  <a:pt x="2547" y="8943"/>
                </a:cubicBezTo>
                <a:close/>
                <a:moveTo>
                  <a:pt x="5470" y="7308"/>
                </a:moveTo>
                <a:cubicBezTo>
                  <a:pt x="5611" y="7799"/>
                  <a:pt x="6006" y="8183"/>
                  <a:pt x="6497" y="8323"/>
                </a:cubicBezTo>
                <a:lnTo>
                  <a:pt x="6497" y="10568"/>
                </a:lnTo>
                <a:lnTo>
                  <a:pt x="3961" y="10568"/>
                </a:lnTo>
                <a:cubicBezTo>
                  <a:pt x="4101" y="10323"/>
                  <a:pt x="4172" y="10054"/>
                  <a:pt x="4172" y="9762"/>
                </a:cubicBezTo>
                <a:cubicBezTo>
                  <a:pt x="4172" y="9002"/>
                  <a:pt x="3658" y="8371"/>
                  <a:pt x="2968" y="8194"/>
                </a:cubicBezTo>
                <a:lnTo>
                  <a:pt x="2968" y="7308"/>
                </a:lnTo>
                <a:close/>
                <a:moveTo>
                  <a:pt x="10834" y="7308"/>
                </a:moveTo>
                <a:lnTo>
                  <a:pt x="10834" y="8194"/>
                </a:lnTo>
                <a:cubicBezTo>
                  <a:pt x="10133" y="8371"/>
                  <a:pt x="9620" y="9002"/>
                  <a:pt x="9620" y="9762"/>
                </a:cubicBezTo>
                <a:cubicBezTo>
                  <a:pt x="9620" y="10054"/>
                  <a:pt x="9701" y="10323"/>
                  <a:pt x="9841" y="10568"/>
                </a:cubicBezTo>
                <a:lnTo>
                  <a:pt x="7305" y="10568"/>
                </a:lnTo>
                <a:lnTo>
                  <a:pt x="7305" y="8323"/>
                </a:lnTo>
                <a:cubicBezTo>
                  <a:pt x="7796" y="8183"/>
                  <a:pt x="8180" y="7799"/>
                  <a:pt x="8321" y="7308"/>
                </a:cubicBezTo>
                <a:close/>
                <a:moveTo>
                  <a:pt x="11233" y="8943"/>
                </a:moveTo>
                <a:cubicBezTo>
                  <a:pt x="11676" y="8943"/>
                  <a:pt x="12038" y="9316"/>
                  <a:pt x="12038" y="9762"/>
                </a:cubicBezTo>
                <a:cubicBezTo>
                  <a:pt x="12038" y="10206"/>
                  <a:pt x="11676" y="10568"/>
                  <a:pt x="11233" y="10568"/>
                </a:cubicBezTo>
                <a:cubicBezTo>
                  <a:pt x="10789" y="10568"/>
                  <a:pt x="10425" y="10206"/>
                  <a:pt x="10425" y="9762"/>
                </a:cubicBezTo>
                <a:cubicBezTo>
                  <a:pt x="10425" y="9316"/>
                  <a:pt x="10789" y="8943"/>
                  <a:pt x="11233" y="8943"/>
                </a:cubicBezTo>
                <a:close/>
                <a:moveTo>
                  <a:pt x="3097" y="11375"/>
                </a:moveTo>
                <a:cubicBezTo>
                  <a:pt x="3762" y="11375"/>
                  <a:pt x="4312" y="11925"/>
                  <a:pt x="4312" y="12590"/>
                </a:cubicBezTo>
                <a:lnTo>
                  <a:pt x="4312" y="12989"/>
                </a:lnTo>
                <a:lnTo>
                  <a:pt x="805" y="12989"/>
                </a:lnTo>
                <a:lnTo>
                  <a:pt x="805" y="12590"/>
                </a:lnTo>
                <a:cubicBezTo>
                  <a:pt x="805" y="11925"/>
                  <a:pt x="1355" y="11375"/>
                  <a:pt x="2023" y="11375"/>
                </a:cubicBezTo>
                <a:close/>
                <a:moveTo>
                  <a:pt x="11782" y="11375"/>
                </a:moveTo>
                <a:cubicBezTo>
                  <a:pt x="12447" y="11375"/>
                  <a:pt x="12997" y="11925"/>
                  <a:pt x="12997" y="12590"/>
                </a:cubicBezTo>
                <a:lnTo>
                  <a:pt x="12997" y="12989"/>
                </a:lnTo>
                <a:lnTo>
                  <a:pt x="9491" y="12989"/>
                </a:lnTo>
                <a:lnTo>
                  <a:pt x="9491" y="12590"/>
                </a:lnTo>
                <a:cubicBezTo>
                  <a:pt x="9491" y="11925"/>
                  <a:pt x="10029" y="11375"/>
                  <a:pt x="10705" y="11375"/>
                </a:cubicBezTo>
                <a:close/>
                <a:moveTo>
                  <a:pt x="2545" y="1"/>
                </a:moveTo>
                <a:cubicBezTo>
                  <a:pt x="1660" y="1"/>
                  <a:pt x="945" y="732"/>
                  <a:pt x="945" y="1616"/>
                </a:cubicBezTo>
                <a:cubicBezTo>
                  <a:pt x="945" y="1978"/>
                  <a:pt x="1063" y="2303"/>
                  <a:pt x="1263" y="2572"/>
                </a:cubicBezTo>
                <a:cubicBezTo>
                  <a:pt x="513" y="2878"/>
                  <a:pt x="0" y="3602"/>
                  <a:pt x="0" y="4444"/>
                </a:cubicBezTo>
                <a:lnTo>
                  <a:pt x="0" y="5249"/>
                </a:lnTo>
                <a:cubicBezTo>
                  <a:pt x="0" y="5484"/>
                  <a:pt x="174" y="5658"/>
                  <a:pt x="396" y="5658"/>
                </a:cubicBezTo>
                <a:lnTo>
                  <a:pt x="2149" y="5658"/>
                </a:lnTo>
                <a:lnTo>
                  <a:pt x="2149" y="8194"/>
                </a:lnTo>
                <a:cubicBezTo>
                  <a:pt x="1462" y="8371"/>
                  <a:pt x="945" y="9002"/>
                  <a:pt x="945" y="9762"/>
                </a:cubicBezTo>
                <a:cubicBezTo>
                  <a:pt x="945" y="10113"/>
                  <a:pt x="1063" y="10453"/>
                  <a:pt x="1263" y="10719"/>
                </a:cubicBezTo>
                <a:cubicBezTo>
                  <a:pt x="513" y="11025"/>
                  <a:pt x="0" y="11749"/>
                  <a:pt x="0" y="12590"/>
                </a:cubicBezTo>
                <a:lnTo>
                  <a:pt x="0" y="13398"/>
                </a:lnTo>
                <a:cubicBezTo>
                  <a:pt x="0" y="13620"/>
                  <a:pt x="174" y="13805"/>
                  <a:pt x="396" y="13805"/>
                </a:cubicBezTo>
                <a:lnTo>
                  <a:pt x="4721" y="13805"/>
                </a:lnTo>
                <a:cubicBezTo>
                  <a:pt x="4943" y="13805"/>
                  <a:pt x="5120" y="13620"/>
                  <a:pt x="5120" y="13398"/>
                </a:cubicBezTo>
                <a:lnTo>
                  <a:pt x="5120" y="12590"/>
                </a:lnTo>
                <a:cubicBezTo>
                  <a:pt x="5120" y="12136"/>
                  <a:pt x="4968" y="11715"/>
                  <a:pt x="4710" y="11375"/>
                </a:cubicBezTo>
                <a:lnTo>
                  <a:pt x="9081" y="11375"/>
                </a:lnTo>
                <a:cubicBezTo>
                  <a:pt x="8837" y="11715"/>
                  <a:pt x="8685" y="12136"/>
                  <a:pt x="8685" y="12590"/>
                </a:cubicBezTo>
                <a:lnTo>
                  <a:pt x="8685" y="13398"/>
                </a:lnTo>
                <a:cubicBezTo>
                  <a:pt x="8685" y="13620"/>
                  <a:pt x="8859" y="13805"/>
                  <a:pt x="9081" y="13805"/>
                </a:cubicBezTo>
                <a:lnTo>
                  <a:pt x="13396" y="13805"/>
                </a:lnTo>
                <a:cubicBezTo>
                  <a:pt x="13617" y="13805"/>
                  <a:pt x="13805" y="13620"/>
                  <a:pt x="13805" y="13398"/>
                </a:cubicBezTo>
                <a:lnTo>
                  <a:pt x="13805" y="12590"/>
                </a:lnTo>
                <a:cubicBezTo>
                  <a:pt x="13805" y="11749"/>
                  <a:pt x="13278" y="11025"/>
                  <a:pt x="12543" y="10719"/>
                </a:cubicBezTo>
                <a:cubicBezTo>
                  <a:pt x="12739" y="10453"/>
                  <a:pt x="12857" y="10113"/>
                  <a:pt x="12857" y="9762"/>
                </a:cubicBezTo>
                <a:cubicBezTo>
                  <a:pt x="12857" y="9002"/>
                  <a:pt x="12344" y="8371"/>
                  <a:pt x="11642" y="8194"/>
                </a:cubicBezTo>
                <a:lnTo>
                  <a:pt x="11642" y="5658"/>
                </a:lnTo>
                <a:lnTo>
                  <a:pt x="13396" y="5658"/>
                </a:lnTo>
                <a:cubicBezTo>
                  <a:pt x="13617" y="5658"/>
                  <a:pt x="13805" y="5484"/>
                  <a:pt x="13805" y="5249"/>
                </a:cubicBezTo>
                <a:lnTo>
                  <a:pt x="13805" y="4444"/>
                </a:lnTo>
                <a:cubicBezTo>
                  <a:pt x="13805" y="3602"/>
                  <a:pt x="13278" y="2878"/>
                  <a:pt x="12543" y="2572"/>
                </a:cubicBezTo>
                <a:cubicBezTo>
                  <a:pt x="12753" y="2281"/>
                  <a:pt x="12879" y="1919"/>
                  <a:pt x="12857" y="1532"/>
                </a:cubicBezTo>
                <a:cubicBezTo>
                  <a:pt x="12809" y="679"/>
                  <a:pt x="12108" y="14"/>
                  <a:pt x="11266" y="3"/>
                </a:cubicBezTo>
                <a:cubicBezTo>
                  <a:pt x="11258" y="3"/>
                  <a:pt x="11249" y="3"/>
                  <a:pt x="11240" y="3"/>
                </a:cubicBezTo>
                <a:cubicBezTo>
                  <a:pt x="10341" y="3"/>
                  <a:pt x="9620" y="724"/>
                  <a:pt x="9620" y="1616"/>
                </a:cubicBezTo>
                <a:cubicBezTo>
                  <a:pt x="9620" y="1908"/>
                  <a:pt x="9701" y="2188"/>
                  <a:pt x="9841" y="2421"/>
                </a:cubicBezTo>
                <a:lnTo>
                  <a:pt x="3961" y="2421"/>
                </a:lnTo>
                <a:cubicBezTo>
                  <a:pt x="4113" y="2163"/>
                  <a:pt x="4183" y="1860"/>
                  <a:pt x="4172" y="1546"/>
                </a:cubicBezTo>
                <a:cubicBezTo>
                  <a:pt x="4138" y="715"/>
                  <a:pt x="3459" y="36"/>
                  <a:pt x="2629" y="3"/>
                </a:cubicBezTo>
                <a:cubicBezTo>
                  <a:pt x="2601" y="1"/>
                  <a:pt x="2573" y="1"/>
                  <a:pt x="254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35"/>
          <p:cNvSpPr txBox="1">
            <a:spLocks noGrp="1"/>
          </p:cNvSpPr>
          <p:nvPr>
            <p:ph type="subTitle" idx="6"/>
          </p:nvPr>
        </p:nvSpPr>
        <p:spPr>
          <a:xfrm>
            <a:off x="1253225" y="2827725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cs-CZ" dirty="0"/>
              <a:t>Kvalitní dokumentace</a:t>
            </a:r>
            <a:endParaRPr dirty="0"/>
          </a:p>
        </p:txBody>
      </p:sp>
      <p:sp>
        <p:nvSpPr>
          <p:cNvPr id="795" name="Google Shape;795;p3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cs-CZ" dirty="0"/>
              <a:t>Retrospektiva: S čím jsme spokojeni</a:t>
            </a:r>
            <a:endParaRPr dirty="0"/>
          </a:p>
        </p:txBody>
      </p:sp>
      <p:sp>
        <p:nvSpPr>
          <p:cNvPr id="796" name="Google Shape;796;p35"/>
          <p:cNvSpPr txBox="1">
            <a:spLocks noGrp="1"/>
          </p:cNvSpPr>
          <p:nvPr>
            <p:ph type="subTitle" idx="1"/>
          </p:nvPr>
        </p:nvSpPr>
        <p:spPr>
          <a:xfrm>
            <a:off x="1253224" y="17701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cs-CZ" dirty="0"/>
              <a:t>Každý má svou oblast, za kterou zodpovídá, což pomáhalo držet strukturu a pořádek v úkolech.</a:t>
            </a:r>
            <a:endParaRPr dirty="0"/>
          </a:p>
        </p:txBody>
      </p:sp>
      <p:sp>
        <p:nvSpPr>
          <p:cNvPr id="798" name="Google Shape;798;p35"/>
          <p:cNvSpPr txBox="1">
            <a:spLocks noGrp="1"/>
          </p:cNvSpPr>
          <p:nvPr>
            <p:ph type="subTitle" idx="3"/>
          </p:nvPr>
        </p:nvSpPr>
        <p:spPr>
          <a:xfrm>
            <a:off x="1253224" y="3281700"/>
            <a:ext cx="28110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cs-CZ" dirty="0" err="1"/>
              <a:t>DoR</a:t>
            </a:r>
            <a:r>
              <a:rPr lang="cs-CZ" dirty="0"/>
              <a:t>, </a:t>
            </a:r>
            <a:r>
              <a:rPr lang="cs-CZ" dirty="0" err="1"/>
              <a:t>DoD</a:t>
            </a:r>
            <a:r>
              <a:rPr lang="cs-CZ" dirty="0"/>
              <a:t> a další materiály jsou dobře zpracované a usnadnily nám organizaci i plánování.</a:t>
            </a:r>
            <a:endParaRPr dirty="0"/>
          </a:p>
        </p:txBody>
      </p:sp>
      <p:sp>
        <p:nvSpPr>
          <p:cNvPr id="800" name="Google Shape;800;p35"/>
          <p:cNvSpPr txBox="1">
            <a:spLocks noGrp="1"/>
          </p:cNvSpPr>
          <p:nvPr>
            <p:ph type="subTitle" idx="5"/>
          </p:nvPr>
        </p:nvSpPr>
        <p:spPr>
          <a:xfrm>
            <a:off x="1253225" y="1316050"/>
            <a:ext cx="2811000" cy="516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cs-CZ" dirty="0"/>
              <a:t>Jasně rozdělené role</a:t>
            </a:r>
            <a:endParaRPr dirty="0"/>
          </a:p>
        </p:txBody>
      </p:sp>
      <p:grpSp>
        <p:nvGrpSpPr>
          <p:cNvPr id="817" name="Google Shape;817;p35"/>
          <p:cNvGrpSpPr/>
          <p:nvPr/>
        </p:nvGrpSpPr>
        <p:grpSpPr>
          <a:xfrm>
            <a:off x="838188" y="2913425"/>
            <a:ext cx="305475" cy="345175"/>
            <a:chOff x="1017663" y="3243950"/>
            <a:chExt cx="305475" cy="345175"/>
          </a:xfrm>
        </p:grpSpPr>
        <p:sp>
          <p:nvSpPr>
            <p:cNvPr id="818" name="Google Shape;818;p35"/>
            <p:cNvSpPr/>
            <p:nvPr/>
          </p:nvSpPr>
          <p:spPr>
            <a:xfrm>
              <a:off x="1234238" y="3487950"/>
              <a:ext cx="40350" cy="20500"/>
            </a:xfrm>
            <a:custGeom>
              <a:avLst/>
              <a:gdLst/>
              <a:ahLst/>
              <a:cxnLst/>
              <a:rect l="l" t="t" r="r" b="b"/>
              <a:pathLst>
                <a:path w="1614" h="820" extrusionOk="0">
                  <a:moveTo>
                    <a:pt x="399" y="1"/>
                  </a:moveTo>
                  <a:cubicBezTo>
                    <a:pt x="175" y="1"/>
                    <a:pt x="1" y="189"/>
                    <a:pt x="1" y="410"/>
                  </a:cubicBezTo>
                  <a:cubicBezTo>
                    <a:pt x="1" y="632"/>
                    <a:pt x="175" y="820"/>
                    <a:pt x="399" y="820"/>
                  </a:cubicBezTo>
                  <a:lnTo>
                    <a:pt x="1204" y="820"/>
                  </a:lnTo>
                  <a:cubicBezTo>
                    <a:pt x="1437" y="820"/>
                    <a:pt x="1614" y="632"/>
                    <a:pt x="1614" y="410"/>
                  </a:cubicBezTo>
                  <a:cubicBezTo>
                    <a:pt x="1614" y="189"/>
                    <a:pt x="1437" y="1"/>
                    <a:pt x="12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19" name="Google Shape;819;p35"/>
            <p:cNvSpPr/>
            <p:nvPr/>
          </p:nvSpPr>
          <p:spPr>
            <a:xfrm>
              <a:off x="1065638" y="3487950"/>
              <a:ext cx="40350" cy="20500"/>
            </a:xfrm>
            <a:custGeom>
              <a:avLst/>
              <a:gdLst/>
              <a:ahLst/>
              <a:cxnLst/>
              <a:rect l="l" t="t" r="r" b="b"/>
              <a:pathLst>
                <a:path w="1614" h="820" extrusionOk="0">
                  <a:moveTo>
                    <a:pt x="410" y="1"/>
                  </a:moveTo>
                  <a:cubicBezTo>
                    <a:pt x="175" y="1"/>
                    <a:pt x="1" y="189"/>
                    <a:pt x="1" y="410"/>
                  </a:cubicBezTo>
                  <a:cubicBezTo>
                    <a:pt x="1" y="632"/>
                    <a:pt x="175" y="820"/>
                    <a:pt x="410" y="820"/>
                  </a:cubicBezTo>
                  <a:lnTo>
                    <a:pt x="1215" y="820"/>
                  </a:lnTo>
                  <a:cubicBezTo>
                    <a:pt x="1437" y="820"/>
                    <a:pt x="1614" y="632"/>
                    <a:pt x="1614" y="410"/>
                  </a:cubicBezTo>
                  <a:cubicBezTo>
                    <a:pt x="1614" y="189"/>
                    <a:pt x="1437" y="1"/>
                    <a:pt x="12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0" name="Google Shape;820;p35"/>
            <p:cNvSpPr/>
            <p:nvPr/>
          </p:nvSpPr>
          <p:spPr>
            <a:xfrm>
              <a:off x="1017663" y="3243950"/>
              <a:ext cx="305475" cy="345175"/>
            </a:xfrm>
            <a:custGeom>
              <a:avLst/>
              <a:gdLst/>
              <a:ahLst/>
              <a:cxnLst/>
              <a:rect l="l" t="t" r="r" b="b"/>
              <a:pathLst>
                <a:path w="12219" h="13807" extrusionOk="0">
                  <a:moveTo>
                    <a:pt x="2329" y="817"/>
                  </a:moveTo>
                  <a:cubicBezTo>
                    <a:pt x="2551" y="817"/>
                    <a:pt x="2725" y="994"/>
                    <a:pt x="2725" y="1216"/>
                  </a:cubicBezTo>
                  <a:cubicBezTo>
                    <a:pt x="2725" y="1437"/>
                    <a:pt x="2551" y="1625"/>
                    <a:pt x="2329" y="1625"/>
                  </a:cubicBezTo>
                  <a:cubicBezTo>
                    <a:pt x="2105" y="1625"/>
                    <a:pt x="1920" y="1437"/>
                    <a:pt x="1920" y="1216"/>
                  </a:cubicBezTo>
                  <a:cubicBezTo>
                    <a:pt x="1920" y="994"/>
                    <a:pt x="2105" y="817"/>
                    <a:pt x="2329" y="817"/>
                  </a:cubicBezTo>
                  <a:close/>
                  <a:moveTo>
                    <a:pt x="6102" y="817"/>
                  </a:moveTo>
                  <a:cubicBezTo>
                    <a:pt x="6327" y="817"/>
                    <a:pt x="6501" y="994"/>
                    <a:pt x="6501" y="1216"/>
                  </a:cubicBezTo>
                  <a:cubicBezTo>
                    <a:pt x="6501" y="1437"/>
                    <a:pt x="6327" y="1625"/>
                    <a:pt x="6102" y="1625"/>
                  </a:cubicBezTo>
                  <a:cubicBezTo>
                    <a:pt x="5870" y="1625"/>
                    <a:pt x="5696" y="1437"/>
                    <a:pt x="5696" y="1216"/>
                  </a:cubicBezTo>
                  <a:cubicBezTo>
                    <a:pt x="5696" y="994"/>
                    <a:pt x="5870" y="817"/>
                    <a:pt x="6102" y="817"/>
                  </a:cubicBezTo>
                  <a:close/>
                  <a:moveTo>
                    <a:pt x="9867" y="817"/>
                  </a:moveTo>
                  <a:cubicBezTo>
                    <a:pt x="10100" y="817"/>
                    <a:pt x="10277" y="994"/>
                    <a:pt x="10277" y="1216"/>
                  </a:cubicBezTo>
                  <a:cubicBezTo>
                    <a:pt x="10277" y="1437"/>
                    <a:pt x="10100" y="1625"/>
                    <a:pt x="9867" y="1625"/>
                  </a:cubicBezTo>
                  <a:cubicBezTo>
                    <a:pt x="9646" y="1625"/>
                    <a:pt x="9469" y="1437"/>
                    <a:pt x="9469" y="1216"/>
                  </a:cubicBezTo>
                  <a:cubicBezTo>
                    <a:pt x="9469" y="994"/>
                    <a:pt x="9646" y="817"/>
                    <a:pt x="9867" y="817"/>
                  </a:cubicBezTo>
                  <a:close/>
                  <a:moveTo>
                    <a:pt x="1813" y="6804"/>
                  </a:moveTo>
                  <a:lnTo>
                    <a:pt x="1709" y="7609"/>
                  </a:lnTo>
                  <a:lnTo>
                    <a:pt x="1241" y="7609"/>
                  </a:lnTo>
                  <a:cubicBezTo>
                    <a:pt x="1019" y="7609"/>
                    <a:pt x="843" y="7424"/>
                    <a:pt x="843" y="7200"/>
                  </a:cubicBezTo>
                  <a:cubicBezTo>
                    <a:pt x="843" y="6978"/>
                    <a:pt x="1019" y="6804"/>
                    <a:pt x="1241" y="6804"/>
                  </a:cubicBezTo>
                  <a:close/>
                  <a:moveTo>
                    <a:pt x="8195" y="4641"/>
                  </a:moveTo>
                  <a:cubicBezTo>
                    <a:pt x="8804" y="4641"/>
                    <a:pt x="9317" y="5084"/>
                    <a:pt x="9399" y="5682"/>
                  </a:cubicBezTo>
                  <a:lnTo>
                    <a:pt x="9679" y="7609"/>
                  </a:lnTo>
                  <a:lnTo>
                    <a:pt x="2514" y="7609"/>
                  </a:lnTo>
                  <a:lnTo>
                    <a:pt x="2795" y="5682"/>
                  </a:lnTo>
                  <a:cubicBezTo>
                    <a:pt x="2876" y="5084"/>
                    <a:pt x="3393" y="4641"/>
                    <a:pt x="3998" y="4641"/>
                  </a:cubicBezTo>
                  <a:close/>
                  <a:moveTo>
                    <a:pt x="10956" y="6804"/>
                  </a:moveTo>
                  <a:cubicBezTo>
                    <a:pt x="11177" y="6804"/>
                    <a:pt x="11351" y="6978"/>
                    <a:pt x="11351" y="7200"/>
                  </a:cubicBezTo>
                  <a:cubicBezTo>
                    <a:pt x="11351" y="7424"/>
                    <a:pt x="11177" y="7609"/>
                    <a:pt x="10956" y="7609"/>
                  </a:cubicBezTo>
                  <a:lnTo>
                    <a:pt x="10498" y="7609"/>
                  </a:lnTo>
                  <a:lnTo>
                    <a:pt x="10381" y="6804"/>
                  </a:lnTo>
                  <a:close/>
                  <a:moveTo>
                    <a:pt x="7154" y="10580"/>
                  </a:moveTo>
                  <a:lnTo>
                    <a:pt x="7424" y="11385"/>
                  </a:lnTo>
                  <a:lnTo>
                    <a:pt x="4770" y="11385"/>
                  </a:lnTo>
                  <a:lnTo>
                    <a:pt x="5039" y="10580"/>
                  </a:lnTo>
                  <a:close/>
                  <a:moveTo>
                    <a:pt x="10044" y="8417"/>
                  </a:moveTo>
                  <a:lnTo>
                    <a:pt x="10639" y="8779"/>
                  </a:lnTo>
                  <a:cubicBezTo>
                    <a:pt x="10919" y="8942"/>
                    <a:pt x="11096" y="9259"/>
                    <a:pt x="11096" y="9584"/>
                  </a:cubicBezTo>
                  <a:lnTo>
                    <a:pt x="11096" y="11385"/>
                  </a:lnTo>
                  <a:lnTo>
                    <a:pt x="8277" y="11385"/>
                  </a:lnTo>
                  <a:lnTo>
                    <a:pt x="7833" y="10041"/>
                  </a:lnTo>
                  <a:cubicBezTo>
                    <a:pt x="7774" y="9879"/>
                    <a:pt x="7623" y="9761"/>
                    <a:pt x="7449" y="9761"/>
                  </a:cubicBezTo>
                  <a:lnTo>
                    <a:pt x="4748" y="9761"/>
                  </a:lnTo>
                  <a:cubicBezTo>
                    <a:pt x="4574" y="9761"/>
                    <a:pt x="4419" y="9879"/>
                    <a:pt x="4363" y="10041"/>
                  </a:cubicBezTo>
                  <a:lnTo>
                    <a:pt x="3917" y="11385"/>
                  </a:lnTo>
                  <a:lnTo>
                    <a:pt x="1123" y="11385"/>
                  </a:lnTo>
                  <a:lnTo>
                    <a:pt x="1123" y="9584"/>
                  </a:lnTo>
                  <a:cubicBezTo>
                    <a:pt x="1123" y="9259"/>
                    <a:pt x="1300" y="8942"/>
                    <a:pt x="1580" y="8779"/>
                  </a:cubicBezTo>
                  <a:lnTo>
                    <a:pt x="2175" y="8417"/>
                  </a:lnTo>
                  <a:close/>
                  <a:moveTo>
                    <a:pt x="3005" y="12193"/>
                  </a:moveTo>
                  <a:lnTo>
                    <a:pt x="3005" y="12869"/>
                  </a:lnTo>
                  <a:cubicBezTo>
                    <a:pt x="3005" y="12939"/>
                    <a:pt x="2946" y="12998"/>
                    <a:pt x="2876" y="12998"/>
                  </a:cubicBezTo>
                  <a:lnTo>
                    <a:pt x="2071" y="12998"/>
                  </a:lnTo>
                  <a:cubicBezTo>
                    <a:pt x="1990" y="12998"/>
                    <a:pt x="1931" y="12939"/>
                    <a:pt x="1931" y="12869"/>
                  </a:cubicBezTo>
                  <a:lnTo>
                    <a:pt x="1931" y="12193"/>
                  </a:lnTo>
                  <a:close/>
                  <a:moveTo>
                    <a:pt x="10288" y="12193"/>
                  </a:moveTo>
                  <a:lnTo>
                    <a:pt x="10288" y="12869"/>
                  </a:lnTo>
                  <a:cubicBezTo>
                    <a:pt x="10288" y="12939"/>
                    <a:pt x="10229" y="12998"/>
                    <a:pt x="10148" y="12998"/>
                  </a:cubicBezTo>
                  <a:lnTo>
                    <a:pt x="9343" y="12998"/>
                  </a:lnTo>
                  <a:cubicBezTo>
                    <a:pt x="9272" y="12998"/>
                    <a:pt x="9214" y="12939"/>
                    <a:pt x="9214" y="12869"/>
                  </a:cubicBezTo>
                  <a:lnTo>
                    <a:pt x="9214" y="12193"/>
                  </a:lnTo>
                  <a:close/>
                  <a:moveTo>
                    <a:pt x="6117" y="0"/>
                  </a:moveTo>
                  <a:cubicBezTo>
                    <a:pt x="5447" y="0"/>
                    <a:pt x="4899" y="552"/>
                    <a:pt x="4899" y="1216"/>
                  </a:cubicBezTo>
                  <a:cubicBezTo>
                    <a:pt x="4899" y="1743"/>
                    <a:pt x="5238" y="2198"/>
                    <a:pt x="5707" y="2360"/>
                  </a:cubicBezTo>
                  <a:lnTo>
                    <a:pt x="5707" y="3833"/>
                  </a:lnTo>
                  <a:lnTo>
                    <a:pt x="4630" y="3833"/>
                  </a:lnTo>
                  <a:lnTo>
                    <a:pt x="4630" y="2560"/>
                  </a:lnTo>
                  <a:cubicBezTo>
                    <a:pt x="4630" y="2431"/>
                    <a:pt x="4560" y="2316"/>
                    <a:pt x="4456" y="2234"/>
                  </a:cubicBezTo>
                  <a:lnTo>
                    <a:pt x="3496" y="1555"/>
                  </a:lnTo>
                  <a:cubicBezTo>
                    <a:pt x="3533" y="1449"/>
                    <a:pt x="3544" y="1334"/>
                    <a:pt x="3544" y="1216"/>
                  </a:cubicBezTo>
                  <a:cubicBezTo>
                    <a:pt x="3544" y="548"/>
                    <a:pt x="3003" y="8"/>
                    <a:pt x="2346" y="8"/>
                  </a:cubicBezTo>
                  <a:cubicBezTo>
                    <a:pt x="2313" y="8"/>
                    <a:pt x="2279" y="10"/>
                    <a:pt x="2245" y="12"/>
                  </a:cubicBezTo>
                  <a:cubicBezTo>
                    <a:pt x="1650" y="46"/>
                    <a:pt x="1171" y="526"/>
                    <a:pt x="1123" y="1123"/>
                  </a:cubicBezTo>
                  <a:cubicBezTo>
                    <a:pt x="1078" y="1836"/>
                    <a:pt x="1639" y="2431"/>
                    <a:pt x="2341" y="2431"/>
                  </a:cubicBezTo>
                  <a:cubicBezTo>
                    <a:pt x="2596" y="2431"/>
                    <a:pt x="2831" y="2349"/>
                    <a:pt x="3031" y="2209"/>
                  </a:cubicBezTo>
                  <a:lnTo>
                    <a:pt x="3813" y="2770"/>
                  </a:lnTo>
                  <a:lnTo>
                    <a:pt x="3813" y="3847"/>
                  </a:lnTo>
                  <a:cubicBezTo>
                    <a:pt x="3404" y="3881"/>
                    <a:pt x="3005" y="4044"/>
                    <a:pt x="2680" y="4324"/>
                  </a:cubicBezTo>
                  <a:cubicBezTo>
                    <a:pt x="2315" y="4641"/>
                    <a:pt x="2071" y="5084"/>
                    <a:pt x="2001" y="5564"/>
                  </a:cubicBezTo>
                  <a:lnTo>
                    <a:pt x="1942" y="5985"/>
                  </a:lnTo>
                  <a:lnTo>
                    <a:pt x="1277" y="5985"/>
                  </a:lnTo>
                  <a:cubicBezTo>
                    <a:pt x="657" y="5985"/>
                    <a:pt x="96" y="6487"/>
                    <a:pt x="49" y="7107"/>
                  </a:cubicBezTo>
                  <a:cubicBezTo>
                    <a:pt x="1" y="7668"/>
                    <a:pt x="340" y="8159"/>
                    <a:pt x="831" y="8336"/>
                  </a:cubicBezTo>
                  <a:cubicBezTo>
                    <a:pt x="506" y="8661"/>
                    <a:pt x="318" y="9118"/>
                    <a:pt x="318" y="9584"/>
                  </a:cubicBezTo>
                  <a:lnTo>
                    <a:pt x="318" y="11783"/>
                  </a:lnTo>
                  <a:cubicBezTo>
                    <a:pt x="318" y="12005"/>
                    <a:pt x="492" y="12193"/>
                    <a:pt x="716" y="12193"/>
                  </a:cubicBezTo>
                  <a:lnTo>
                    <a:pt x="1123" y="12193"/>
                  </a:lnTo>
                  <a:lnTo>
                    <a:pt x="1123" y="12869"/>
                  </a:lnTo>
                  <a:cubicBezTo>
                    <a:pt x="1123" y="13385"/>
                    <a:pt x="1544" y="13806"/>
                    <a:pt x="2071" y="13806"/>
                  </a:cubicBezTo>
                  <a:lnTo>
                    <a:pt x="2876" y="13806"/>
                  </a:lnTo>
                  <a:cubicBezTo>
                    <a:pt x="3393" y="13806"/>
                    <a:pt x="3813" y="13385"/>
                    <a:pt x="3813" y="12869"/>
                  </a:cubicBezTo>
                  <a:lnTo>
                    <a:pt x="3813" y="12193"/>
                  </a:lnTo>
                  <a:lnTo>
                    <a:pt x="8406" y="12193"/>
                  </a:lnTo>
                  <a:lnTo>
                    <a:pt x="8406" y="12869"/>
                  </a:lnTo>
                  <a:cubicBezTo>
                    <a:pt x="8406" y="13385"/>
                    <a:pt x="8826" y="13806"/>
                    <a:pt x="9343" y="13806"/>
                  </a:cubicBezTo>
                  <a:lnTo>
                    <a:pt x="10148" y="13806"/>
                  </a:lnTo>
                  <a:cubicBezTo>
                    <a:pt x="10675" y="13806"/>
                    <a:pt x="11096" y="13385"/>
                    <a:pt x="11096" y="12869"/>
                  </a:cubicBezTo>
                  <a:lnTo>
                    <a:pt x="11096" y="12193"/>
                  </a:lnTo>
                  <a:lnTo>
                    <a:pt x="11503" y="12193"/>
                  </a:lnTo>
                  <a:cubicBezTo>
                    <a:pt x="11727" y="12193"/>
                    <a:pt x="11901" y="12005"/>
                    <a:pt x="11901" y="11783"/>
                  </a:cubicBezTo>
                  <a:lnTo>
                    <a:pt x="11901" y="9584"/>
                  </a:lnTo>
                  <a:cubicBezTo>
                    <a:pt x="11901" y="9118"/>
                    <a:pt x="11713" y="8661"/>
                    <a:pt x="11388" y="8336"/>
                  </a:cubicBezTo>
                  <a:cubicBezTo>
                    <a:pt x="11879" y="8159"/>
                    <a:pt x="12218" y="7668"/>
                    <a:pt x="12170" y="7107"/>
                  </a:cubicBezTo>
                  <a:cubicBezTo>
                    <a:pt x="12123" y="6487"/>
                    <a:pt x="11562" y="5985"/>
                    <a:pt x="10942" y="5985"/>
                  </a:cubicBezTo>
                  <a:lnTo>
                    <a:pt x="10277" y="5985"/>
                  </a:lnTo>
                  <a:lnTo>
                    <a:pt x="10218" y="5564"/>
                  </a:lnTo>
                  <a:cubicBezTo>
                    <a:pt x="10148" y="5084"/>
                    <a:pt x="9904" y="4641"/>
                    <a:pt x="9539" y="4324"/>
                  </a:cubicBezTo>
                  <a:cubicBezTo>
                    <a:pt x="9214" y="4044"/>
                    <a:pt x="8815" y="3881"/>
                    <a:pt x="8406" y="3847"/>
                  </a:cubicBezTo>
                  <a:lnTo>
                    <a:pt x="8406" y="2770"/>
                  </a:lnTo>
                  <a:lnTo>
                    <a:pt x="9188" y="2209"/>
                  </a:lnTo>
                  <a:cubicBezTo>
                    <a:pt x="9397" y="2349"/>
                    <a:pt x="9641" y="2432"/>
                    <a:pt x="9910" y="2432"/>
                  </a:cubicBezTo>
                  <a:cubicBezTo>
                    <a:pt x="9931" y="2432"/>
                    <a:pt x="9953" y="2432"/>
                    <a:pt x="9974" y="2431"/>
                  </a:cubicBezTo>
                  <a:cubicBezTo>
                    <a:pt x="10580" y="2386"/>
                    <a:pt x="11071" y="1884"/>
                    <a:pt x="11096" y="1264"/>
                  </a:cubicBezTo>
                  <a:cubicBezTo>
                    <a:pt x="11118" y="573"/>
                    <a:pt x="10569" y="1"/>
                    <a:pt x="9878" y="1"/>
                  </a:cubicBezTo>
                  <a:cubicBezTo>
                    <a:pt x="9214" y="1"/>
                    <a:pt x="8675" y="551"/>
                    <a:pt x="8675" y="1216"/>
                  </a:cubicBezTo>
                  <a:cubicBezTo>
                    <a:pt x="8675" y="1334"/>
                    <a:pt x="8686" y="1449"/>
                    <a:pt x="8723" y="1555"/>
                  </a:cubicBezTo>
                  <a:lnTo>
                    <a:pt x="7763" y="2234"/>
                  </a:lnTo>
                  <a:cubicBezTo>
                    <a:pt x="7659" y="2316"/>
                    <a:pt x="7589" y="2431"/>
                    <a:pt x="7589" y="2560"/>
                  </a:cubicBezTo>
                  <a:lnTo>
                    <a:pt x="7589" y="3833"/>
                  </a:lnTo>
                  <a:lnTo>
                    <a:pt x="6512" y="3833"/>
                  </a:lnTo>
                  <a:lnTo>
                    <a:pt x="6512" y="2360"/>
                  </a:lnTo>
                  <a:cubicBezTo>
                    <a:pt x="7003" y="2186"/>
                    <a:pt x="7354" y="1707"/>
                    <a:pt x="7320" y="1146"/>
                  </a:cubicBezTo>
                  <a:cubicBezTo>
                    <a:pt x="7284" y="526"/>
                    <a:pt x="6781" y="35"/>
                    <a:pt x="6161" y="1"/>
                  </a:cubicBezTo>
                  <a:cubicBezTo>
                    <a:pt x="6146" y="1"/>
                    <a:pt x="6131" y="0"/>
                    <a:pt x="61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  <p:grpSp>
        <p:nvGrpSpPr>
          <p:cNvPr id="821" name="Google Shape;821;p35"/>
          <p:cNvGrpSpPr/>
          <p:nvPr/>
        </p:nvGrpSpPr>
        <p:grpSpPr>
          <a:xfrm>
            <a:off x="818363" y="1401644"/>
            <a:ext cx="345125" cy="345425"/>
            <a:chOff x="997838" y="2690475"/>
            <a:chExt cx="345125" cy="345425"/>
          </a:xfrm>
        </p:grpSpPr>
        <p:sp>
          <p:nvSpPr>
            <p:cNvPr id="822" name="Google Shape;822;p35"/>
            <p:cNvSpPr/>
            <p:nvPr/>
          </p:nvSpPr>
          <p:spPr>
            <a:xfrm>
              <a:off x="1267563" y="2758300"/>
              <a:ext cx="41550" cy="20150"/>
            </a:xfrm>
            <a:custGeom>
              <a:avLst/>
              <a:gdLst/>
              <a:ahLst/>
              <a:cxnLst/>
              <a:rect l="l" t="t" r="r" b="b"/>
              <a:pathLst>
                <a:path w="1662" h="806" extrusionOk="0">
                  <a:moveTo>
                    <a:pt x="432" y="0"/>
                  </a:moveTo>
                  <a:cubicBezTo>
                    <a:pt x="188" y="0"/>
                    <a:pt x="0" y="200"/>
                    <a:pt x="23" y="444"/>
                  </a:cubicBezTo>
                  <a:cubicBezTo>
                    <a:pt x="48" y="654"/>
                    <a:pt x="233" y="806"/>
                    <a:pt x="432" y="806"/>
                  </a:cubicBezTo>
                  <a:lnTo>
                    <a:pt x="1226" y="806"/>
                  </a:lnTo>
                  <a:cubicBezTo>
                    <a:pt x="1437" y="806"/>
                    <a:pt x="1613" y="654"/>
                    <a:pt x="1636" y="444"/>
                  </a:cubicBezTo>
                  <a:cubicBezTo>
                    <a:pt x="1661" y="200"/>
                    <a:pt x="1473" y="0"/>
                    <a:pt x="12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3" name="Google Shape;823;p35"/>
            <p:cNvSpPr/>
            <p:nvPr/>
          </p:nvSpPr>
          <p:spPr>
            <a:xfrm>
              <a:off x="1259988" y="2704400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1163" y="0"/>
                  </a:moveTo>
                  <a:cubicBezTo>
                    <a:pt x="1094" y="0"/>
                    <a:pt x="1023" y="17"/>
                    <a:pt x="957" y="52"/>
                  </a:cubicBezTo>
                  <a:lnTo>
                    <a:pt x="256" y="462"/>
                  </a:lnTo>
                  <a:cubicBezTo>
                    <a:pt x="70" y="577"/>
                    <a:pt x="0" y="824"/>
                    <a:pt x="115" y="1009"/>
                  </a:cubicBezTo>
                  <a:cubicBezTo>
                    <a:pt x="187" y="1143"/>
                    <a:pt x="321" y="1214"/>
                    <a:pt x="462" y="1214"/>
                  </a:cubicBezTo>
                  <a:cubicBezTo>
                    <a:pt x="530" y="1214"/>
                    <a:pt x="600" y="1197"/>
                    <a:pt x="665" y="1163"/>
                  </a:cubicBezTo>
                  <a:lnTo>
                    <a:pt x="1366" y="754"/>
                  </a:lnTo>
                  <a:cubicBezTo>
                    <a:pt x="1554" y="647"/>
                    <a:pt x="1625" y="403"/>
                    <a:pt x="1507" y="204"/>
                  </a:cubicBezTo>
                  <a:cubicBezTo>
                    <a:pt x="1437" y="71"/>
                    <a:pt x="1304" y="0"/>
                    <a:pt x="11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4" name="Google Shape;824;p35"/>
            <p:cNvSpPr/>
            <p:nvPr/>
          </p:nvSpPr>
          <p:spPr>
            <a:xfrm>
              <a:off x="1259988" y="2802150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457" y="1"/>
                  </a:moveTo>
                  <a:cubicBezTo>
                    <a:pt x="318" y="1"/>
                    <a:pt x="186" y="74"/>
                    <a:pt x="115" y="199"/>
                  </a:cubicBezTo>
                  <a:cubicBezTo>
                    <a:pt x="0" y="395"/>
                    <a:pt x="70" y="642"/>
                    <a:pt x="256" y="760"/>
                  </a:cubicBezTo>
                  <a:lnTo>
                    <a:pt x="957" y="1155"/>
                  </a:lnTo>
                  <a:cubicBezTo>
                    <a:pt x="1023" y="1195"/>
                    <a:pt x="1095" y="1213"/>
                    <a:pt x="1166" y="1213"/>
                  </a:cubicBezTo>
                  <a:cubicBezTo>
                    <a:pt x="1305" y="1213"/>
                    <a:pt x="1438" y="1140"/>
                    <a:pt x="1507" y="1015"/>
                  </a:cubicBezTo>
                  <a:cubicBezTo>
                    <a:pt x="1625" y="816"/>
                    <a:pt x="1554" y="572"/>
                    <a:pt x="1366" y="454"/>
                  </a:cubicBezTo>
                  <a:lnTo>
                    <a:pt x="665" y="59"/>
                  </a:lnTo>
                  <a:cubicBezTo>
                    <a:pt x="599" y="19"/>
                    <a:pt x="527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5" name="Google Shape;825;p35"/>
            <p:cNvSpPr/>
            <p:nvPr/>
          </p:nvSpPr>
          <p:spPr>
            <a:xfrm>
              <a:off x="1031688" y="2758300"/>
              <a:ext cx="41550" cy="20150"/>
            </a:xfrm>
            <a:custGeom>
              <a:avLst/>
              <a:gdLst/>
              <a:ahLst/>
              <a:cxnLst/>
              <a:rect l="l" t="t" r="r" b="b"/>
              <a:pathLst>
                <a:path w="1662" h="806" extrusionOk="0">
                  <a:moveTo>
                    <a:pt x="436" y="0"/>
                  </a:moveTo>
                  <a:cubicBezTo>
                    <a:pt x="225" y="0"/>
                    <a:pt x="49" y="152"/>
                    <a:pt x="26" y="351"/>
                  </a:cubicBezTo>
                  <a:cubicBezTo>
                    <a:pt x="1" y="595"/>
                    <a:pt x="189" y="806"/>
                    <a:pt x="422" y="806"/>
                  </a:cubicBezTo>
                  <a:lnTo>
                    <a:pt x="1230" y="806"/>
                  </a:lnTo>
                  <a:cubicBezTo>
                    <a:pt x="1429" y="806"/>
                    <a:pt x="1614" y="654"/>
                    <a:pt x="1639" y="444"/>
                  </a:cubicBezTo>
                  <a:cubicBezTo>
                    <a:pt x="1662" y="200"/>
                    <a:pt x="1474" y="0"/>
                    <a:pt x="123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6" name="Google Shape;826;p35"/>
            <p:cNvSpPr/>
            <p:nvPr/>
          </p:nvSpPr>
          <p:spPr>
            <a:xfrm>
              <a:off x="1040188" y="2704400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462" y="0"/>
                  </a:moveTo>
                  <a:cubicBezTo>
                    <a:pt x="321" y="0"/>
                    <a:pt x="188" y="71"/>
                    <a:pt x="118" y="204"/>
                  </a:cubicBezTo>
                  <a:cubicBezTo>
                    <a:pt x="0" y="403"/>
                    <a:pt x="71" y="647"/>
                    <a:pt x="259" y="754"/>
                  </a:cubicBezTo>
                  <a:lnTo>
                    <a:pt x="960" y="1163"/>
                  </a:lnTo>
                  <a:cubicBezTo>
                    <a:pt x="1025" y="1197"/>
                    <a:pt x="1095" y="1214"/>
                    <a:pt x="1163" y="1214"/>
                  </a:cubicBezTo>
                  <a:cubicBezTo>
                    <a:pt x="1304" y="1214"/>
                    <a:pt x="1438" y="1143"/>
                    <a:pt x="1510" y="1009"/>
                  </a:cubicBezTo>
                  <a:cubicBezTo>
                    <a:pt x="1625" y="824"/>
                    <a:pt x="1555" y="577"/>
                    <a:pt x="1369" y="462"/>
                  </a:cubicBezTo>
                  <a:lnTo>
                    <a:pt x="668" y="52"/>
                  </a:lnTo>
                  <a:cubicBezTo>
                    <a:pt x="602" y="17"/>
                    <a:pt x="531" y="0"/>
                    <a:pt x="46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7" name="Google Shape;827;p35"/>
            <p:cNvSpPr/>
            <p:nvPr/>
          </p:nvSpPr>
          <p:spPr>
            <a:xfrm>
              <a:off x="1040188" y="2802150"/>
              <a:ext cx="40625" cy="30350"/>
            </a:xfrm>
            <a:custGeom>
              <a:avLst/>
              <a:gdLst/>
              <a:ahLst/>
              <a:cxnLst/>
              <a:rect l="l" t="t" r="r" b="b"/>
              <a:pathLst>
                <a:path w="1625" h="1214" extrusionOk="0">
                  <a:moveTo>
                    <a:pt x="1168" y="1"/>
                  </a:moveTo>
                  <a:cubicBezTo>
                    <a:pt x="1098" y="1"/>
                    <a:pt x="1026" y="19"/>
                    <a:pt x="960" y="59"/>
                  </a:cubicBezTo>
                  <a:lnTo>
                    <a:pt x="259" y="454"/>
                  </a:lnTo>
                  <a:cubicBezTo>
                    <a:pt x="71" y="572"/>
                    <a:pt x="0" y="816"/>
                    <a:pt x="118" y="1015"/>
                  </a:cubicBezTo>
                  <a:cubicBezTo>
                    <a:pt x="187" y="1140"/>
                    <a:pt x="320" y="1213"/>
                    <a:pt x="459" y="1213"/>
                  </a:cubicBezTo>
                  <a:cubicBezTo>
                    <a:pt x="530" y="1213"/>
                    <a:pt x="601" y="1195"/>
                    <a:pt x="668" y="1155"/>
                  </a:cubicBezTo>
                  <a:lnTo>
                    <a:pt x="1369" y="760"/>
                  </a:lnTo>
                  <a:cubicBezTo>
                    <a:pt x="1555" y="642"/>
                    <a:pt x="1625" y="395"/>
                    <a:pt x="1510" y="199"/>
                  </a:cubicBezTo>
                  <a:cubicBezTo>
                    <a:pt x="1439" y="74"/>
                    <a:pt x="1307" y="1"/>
                    <a:pt x="11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828" name="Google Shape;828;p35"/>
            <p:cNvSpPr/>
            <p:nvPr/>
          </p:nvSpPr>
          <p:spPr>
            <a:xfrm>
              <a:off x="997838" y="2690475"/>
              <a:ext cx="345125" cy="345425"/>
            </a:xfrm>
            <a:custGeom>
              <a:avLst/>
              <a:gdLst/>
              <a:ahLst/>
              <a:cxnLst/>
              <a:rect l="l" t="t" r="r" b="b"/>
              <a:pathLst>
                <a:path w="13805" h="13817" extrusionOk="0">
                  <a:moveTo>
                    <a:pt x="6895" y="820"/>
                  </a:moveTo>
                  <a:cubicBezTo>
                    <a:pt x="8172" y="820"/>
                    <a:pt x="9199" y="1847"/>
                    <a:pt x="9199" y="3109"/>
                  </a:cubicBezTo>
                  <a:cubicBezTo>
                    <a:pt x="9199" y="3799"/>
                    <a:pt x="8896" y="4441"/>
                    <a:pt x="8357" y="4876"/>
                  </a:cubicBezTo>
                  <a:cubicBezTo>
                    <a:pt x="8018" y="5168"/>
                    <a:pt x="7785" y="5541"/>
                    <a:pt x="7715" y="5939"/>
                  </a:cubicBezTo>
                  <a:lnTo>
                    <a:pt x="7305" y="5939"/>
                  </a:lnTo>
                  <a:lnTo>
                    <a:pt x="7305" y="3824"/>
                  </a:lnTo>
                  <a:lnTo>
                    <a:pt x="7995" y="3134"/>
                  </a:lnTo>
                  <a:cubicBezTo>
                    <a:pt x="8135" y="2994"/>
                    <a:pt x="8158" y="2758"/>
                    <a:pt x="8032" y="2596"/>
                  </a:cubicBezTo>
                  <a:cubicBezTo>
                    <a:pt x="7950" y="2490"/>
                    <a:pt x="7833" y="2437"/>
                    <a:pt x="7715" y="2437"/>
                  </a:cubicBezTo>
                  <a:cubicBezTo>
                    <a:pt x="7610" y="2437"/>
                    <a:pt x="7505" y="2479"/>
                    <a:pt x="7423" y="2562"/>
                  </a:cubicBezTo>
                  <a:lnTo>
                    <a:pt x="6895" y="3075"/>
                  </a:lnTo>
                  <a:lnTo>
                    <a:pt x="6382" y="2562"/>
                  </a:lnTo>
                  <a:cubicBezTo>
                    <a:pt x="6300" y="2479"/>
                    <a:pt x="6195" y="2437"/>
                    <a:pt x="6090" y="2437"/>
                  </a:cubicBezTo>
                  <a:cubicBezTo>
                    <a:pt x="5972" y="2437"/>
                    <a:pt x="5855" y="2490"/>
                    <a:pt x="5773" y="2596"/>
                  </a:cubicBezTo>
                  <a:cubicBezTo>
                    <a:pt x="5647" y="2758"/>
                    <a:pt x="5670" y="2994"/>
                    <a:pt x="5810" y="3134"/>
                  </a:cubicBezTo>
                  <a:lnTo>
                    <a:pt x="6500" y="3824"/>
                  </a:lnTo>
                  <a:lnTo>
                    <a:pt x="6500" y="5939"/>
                  </a:lnTo>
                  <a:lnTo>
                    <a:pt x="6090" y="5939"/>
                  </a:lnTo>
                  <a:cubicBezTo>
                    <a:pt x="6020" y="5541"/>
                    <a:pt x="5787" y="5168"/>
                    <a:pt x="5448" y="4876"/>
                  </a:cubicBezTo>
                  <a:cubicBezTo>
                    <a:pt x="4909" y="4441"/>
                    <a:pt x="4606" y="3799"/>
                    <a:pt x="4606" y="3109"/>
                  </a:cubicBezTo>
                  <a:cubicBezTo>
                    <a:pt x="4606" y="1847"/>
                    <a:pt x="5633" y="820"/>
                    <a:pt x="6895" y="820"/>
                  </a:cubicBezTo>
                  <a:close/>
                  <a:moveTo>
                    <a:pt x="7681" y="6756"/>
                  </a:moveTo>
                  <a:lnTo>
                    <a:pt x="7681" y="7424"/>
                  </a:lnTo>
                  <a:cubicBezTo>
                    <a:pt x="7681" y="7505"/>
                    <a:pt x="7622" y="7564"/>
                    <a:pt x="7552" y="7564"/>
                  </a:cubicBezTo>
                  <a:lnTo>
                    <a:pt x="6253" y="7564"/>
                  </a:lnTo>
                  <a:cubicBezTo>
                    <a:pt x="6183" y="7564"/>
                    <a:pt x="6124" y="7505"/>
                    <a:pt x="6124" y="7424"/>
                  </a:cubicBezTo>
                  <a:lnTo>
                    <a:pt x="6124" y="6756"/>
                  </a:lnTo>
                  <a:close/>
                  <a:moveTo>
                    <a:pt x="2561" y="8383"/>
                  </a:moveTo>
                  <a:cubicBezTo>
                    <a:pt x="3004" y="8383"/>
                    <a:pt x="3366" y="8745"/>
                    <a:pt x="3366" y="9188"/>
                  </a:cubicBezTo>
                  <a:cubicBezTo>
                    <a:pt x="3366" y="9631"/>
                    <a:pt x="3004" y="9996"/>
                    <a:pt x="2561" y="9996"/>
                  </a:cubicBezTo>
                  <a:cubicBezTo>
                    <a:pt x="2115" y="9996"/>
                    <a:pt x="1753" y="9631"/>
                    <a:pt x="1753" y="9188"/>
                  </a:cubicBezTo>
                  <a:cubicBezTo>
                    <a:pt x="1753" y="8745"/>
                    <a:pt x="2115" y="8383"/>
                    <a:pt x="2561" y="8383"/>
                  </a:cubicBezTo>
                  <a:close/>
                  <a:moveTo>
                    <a:pt x="11244" y="8383"/>
                  </a:moveTo>
                  <a:cubicBezTo>
                    <a:pt x="11690" y="8383"/>
                    <a:pt x="12052" y="8745"/>
                    <a:pt x="12052" y="9188"/>
                  </a:cubicBezTo>
                  <a:cubicBezTo>
                    <a:pt x="12052" y="9631"/>
                    <a:pt x="11690" y="9996"/>
                    <a:pt x="11244" y="9996"/>
                  </a:cubicBezTo>
                  <a:cubicBezTo>
                    <a:pt x="10800" y="9996"/>
                    <a:pt x="10439" y="9631"/>
                    <a:pt x="10439" y="9188"/>
                  </a:cubicBezTo>
                  <a:cubicBezTo>
                    <a:pt x="10439" y="8745"/>
                    <a:pt x="10800" y="8383"/>
                    <a:pt x="11244" y="8383"/>
                  </a:cubicBezTo>
                  <a:close/>
                  <a:moveTo>
                    <a:pt x="6500" y="8369"/>
                  </a:moveTo>
                  <a:lnTo>
                    <a:pt x="6500" y="9830"/>
                  </a:lnTo>
                  <a:cubicBezTo>
                    <a:pt x="6500" y="10812"/>
                    <a:pt x="5703" y="11609"/>
                    <a:pt x="4721" y="11609"/>
                  </a:cubicBezTo>
                  <a:cubicBezTo>
                    <a:pt x="4500" y="11609"/>
                    <a:pt x="4315" y="11783"/>
                    <a:pt x="4315" y="12005"/>
                  </a:cubicBezTo>
                  <a:lnTo>
                    <a:pt x="4315" y="13012"/>
                  </a:lnTo>
                  <a:lnTo>
                    <a:pt x="808" y="13012"/>
                  </a:lnTo>
                  <a:lnTo>
                    <a:pt x="808" y="12005"/>
                  </a:lnTo>
                  <a:cubicBezTo>
                    <a:pt x="808" y="11340"/>
                    <a:pt x="1355" y="10801"/>
                    <a:pt x="2023" y="10801"/>
                  </a:cubicBezTo>
                  <a:lnTo>
                    <a:pt x="4721" y="10801"/>
                  </a:lnTo>
                  <a:cubicBezTo>
                    <a:pt x="5260" y="10801"/>
                    <a:pt x="5692" y="10358"/>
                    <a:pt x="5692" y="9830"/>
                  </a:cubicBezTo>
                  <a:lnTo>
                    <a:pt x="5692" y="8778"/>
                  </a:lnTo>
                  <a:cubicBezTo>
                    <a:pt x="5692" y="8557"/>
                    <a:pt x="5869" y="8369"/>
                    <a:pt x="6090" y="8369"/>
                  </a:cubicBezTo>
                  <a:close/>
                  <a:moveTo>
                    <a:pt x="7715" y="8369"/>
                  </a:moveTo>
                  <a:cubicBezTo>
                    <a:pt x="7936" y="8369"/>
                    <a:pt x="8113" y="8557"/>
                    <a:pt x="8113" y="8778"/>
                  </a:cubicBezTo>
                  <a:lnTo>
                    <a:pt x="8113" y="9830"/>
                  </a:lnTo>
                  <a:cubicBezTo>
                    <a:pt x="8113" y="10358"/>
                    <a:pt x="8545" y="10801"/>
                    <a:pt x="9084" y="10801"/>
                  </a:cubicBezTo>
                  <a:lnTo>
                    <a:pt x="11782" y="10801"/>
                  </a:lnTo>
                  <a:cubicBezTo>
                    <a:pt x="12450" y="10801"/>
                    <a:pt x="12997" y="11340"/>
                    <a:pt x="12997" y="12005"/>
                  </a:cubicBezTo>
                  <a:lnTo>
                    <a:pt x="12997" y="13012"/>
                  </a:lnTo>
                  <a:lnTo>
                    <a:pt x="9490" y="13012"/>
                  </a:lnTo>
                  <a:lnTo>
                    <a:pt x="9490" y="12005"/>
                  </a:lnTo>
                  <a:cubicBezTo>
                    <a:pt x="9490" y="11783"/>
                    <a:pt x="9305" y="11609"/>
                    <a:pt x="9084" y="11609"/>
                  </a:cubicBezTo>
                  <a:cubicBezTo>
                    <a:pt x="8102" y="11609"/>
                    <a:pt x="7305" y="10812"/>
                    <a:pt x="7305" y="9830"/>
                  </a:cubicBezTo>
                  <a:lnTo>
                    <a:pt x="7305" y="8369"/>
                  </a:lnTo>
                  <a:close/>
                  <a:moveTo>
                    <a:pt x="6895" y="1"/>
                  </a:moveTo>
                  <a:cubicBezTo>
                    <a:pt x="5190" y="1"/>
                    <a:pt x="3787" y="1403"/>
                    <a:pt x="3787" y="3123"/>
                  </a:cubicBezTo>
                  <a:cubicBezTo>
                    <a:pt x="3787" y="4057"/>
                    <a:pt x="4197" y="4921"/>
                    <a:pt x="4921" y="5519"/>
                  </a:cubicBezTo>
                  <a:cubicBezTo>
                    <a:pt x="5167" y="5729"/>
                    <a:pt x="5308" y="6010"/>
                    <a:pt x="5308" y="6290"/>
                  </a:cubicBezTo>
                  <a:lnTo>
                    <a:pt x="5308" y="7446"/>
                  </a:lnTo>
                  <a:cubicBezTo>
                    <a:pt x="5308" y="7575"/>
                    <a:pt x="5341" y="7693"/>
                    <a:pt x="5378" y="7797"/>
                  </a:cubicBezTo>
                  <a:cubicBezTo>
                    <a:pt x="5072" y="8018"/>
                    <a:pt x="4876" y="8369"/>
                    <a:pt x="4876" y="8767"/>
                  </a:cubicBezTo>
                  <a:lnTo>
                    <a:pt x="4876" y="9830"/>
                  </a:lnTo>
                  <a:cubicBezTo>
                    <a:pt x="4876" y="9912"/>
                    <a:pt x="4806" y="9982"/>
                    <a:pt x="4721" y="9982"/>
                  </a:cubicBezTo>
                  <a:lnTo>
                    <a:pt x="3964" y="9982"/>
                  </a:lnTo>
                  <a:cubicBezTo>
                    <a:pt x="4115" y="9727"/>
                    <a:pt x="4197" y="9435"/>
                    <a:pt x="4174" y="9107"/>
                  </a:cubicBezTo>
                  <a:cubicBezTo>
                    <a:pt x="4138" y="8276"/>
                    <a:pt x="3473" y="7597"/>
                    <a:pt x="2643" y="7564"/>
                  </a:cubicBezTo>
                  <a:cubicBezTo>
                    <a:pt x="2614" y="7562"/>
                    <a:pt x="2586" y="7562"/>
                    <a:pt x="2558" y="7562"/>
                  </a:cubicBezTo>
                  <a:cubicBezTo>
                    <a:pt x="1660" y="7562"/>
                    <a:pt x="948" y="8293"/>
                    <a:pt x="948" y="9177"/>
                  </a:cubicBezTo>
                  <a:cubicBezTo>
                    <a:pt x="948" y="9539"/>
                    <a:pt x="1063" y="9867"/>
                    <a:pt x="1262" y="10136"/>
                  </a:cubicBezTo>
                  <a:cubicBezTo>
                    <a:pt x="527" y="10439"/>
                    <a:pt x="0" y="11163"/>
                    <a:pt x="0" y="12005"/>
                  </a:cubicBezTo>
                  <a:lnTo>
                    <a:pt x="0" y="13407"/>
                  </a:lnTo>
                  <a:cubicBezTo>
                    <a:pt x="0" y="13629"/>
                    <a:pt x="177" y="13817"/>
                    <a:pt x="410" y="13817"/>
                  </a:cubicBezTo>
                  <a:lnTo>
                    <a:pt x="4721" y="13817"/>
                  </a:lnTo>
                  <a:cubicBezTo>
                    <a:pt x="4946" y="13817"/>
                    <a:pt x="5120" y="13629"/>
                    <a:pt x="5120" y="13407"/>
                  </a:cubicBezTo>
                  <a:lnTo>
                    <a:pt x="5120" y="12380"/>
                  </a:lnTo>
                  <a:cubicBezTo>
                    <a:pt x="5869" y="12263"/>
                    <a:pt x="6511" y="11831"/>
                    <a:pt x="6895" y="11211"/>
                  </a:cubicBezTo>
                  <a:cubicBezTo>
                    <a:pt x="7294" y="11831"/>
                    <a:pt x="7936" y="12263"/>
                    <a:pt x="8685" y="12380"/>
                  </a:cubicBezTo>
                  <a:lnTo>
                    <a:pt x="8685" y="13407"/>
                  </a:lnTo>
                  <a:cubicBezTo>
                    <a:pt x="8685" y="13629"/>
                    <a:pt x="8859" y="13817"/>
                    <a:pt x="9084" y="13817"/>
                  </a:cubicBezTo>
                  <a:lnTo>
                    <a:pt x="13395" y="13817"/>
                  </a:lnTo>
                  <a:cubicBezTo>
                    <a:pt x="13617" y="13817"/>
                    <a:pt x="13805" y="13629"/>
                    <a:pt x="13805" y="13407"/>
                  </a:cubicBezTo>
                  <a:lnTo>
                    <a:pt x="13805" y="12005"/>
                  </a:lnTo>
                  <a:cubicBezTo>
                    <a:pt x="13805" y="11163"/>
                    <a:pt x="13278" y="10439"/>
                    <a:pt x="12543" y="10136"/>
                  </a:cubicBezTo>
                  <a:cubicBezTo>
                    <a:pt x="12764" y="9842"/>
                    <a:pt x="12882" y="9480"/>
                    <a:pt x="12857" y="9095"/>
                  </a:cubicBezTo>
                  <a:cubicBezTo>
                    <a:pt x="12812" y="8254"/>
                    <a:pt x="12111" y="7575"/>
                    <a:pt x="11269" y="7564"/>
                  </a:cubicBezTo>
                  <a:cubicBezTo>
                    <a:pt x="11262" y="7564"/>
                    <a:pt x="11255" y="7564"/>
                    <a:pt x="11248" y="7564"/>
                  </a:cubicBezTo>
                  <a:cubicBezTo>
                    <a:pt x="10357" y="7564"/>
                    <a:pt x="9619" y="8283"/>
                    <a:pt x="9619" y="9177"/>
                  </a:cubicBezTo>
                  <a:cubicBezTo>
                    <a:pt x="9619" y="9469"/>
                    <a:pt x="9701" y="9749"/>
                    <a:pt x="9841" y="9982"/>
                  </a:cubicBezTo>
                  <a:lnTo>
                    <a:pt x="9084" y="9982"/>
                  </a:lnTo>
                  <a:cubicBezTo>
                    <a:pt x="8999" y="9982"/>
                    <a:pt x="8918" y="9912"/>
                    <a:pt x="8918" y="9830"/>
                  </a:cubicBezTo>
                  <a:lnTo>
                    <a:pt x="8918" y="8778"/>
                  </a:lnTo>
                  <a:cubicBezTo>
                    <a:pt x="8918" y="8369"/>
                    <a:pt x="8733" y="8007"/>
                    <a:pt x="8427" y="7785"/>
                  </a:cubicBezTo>
                  <a:cubicBezTo>
                    <a:pt x="8464" y="7682"/>
                    <a:pt x="8497" y="7553"/>
                    <a:pt x="8497" y="7424"/>
                  </a:cubicBezTo>
                  <a:lnTo>
                    <a:pt x="8497" y="6290"/>
                  </a:lnTo>
                  <a:cubicBezTo>
                    <a:pt x="8497" y="6010"/>
                    <a:pt x="8638" y="5729"/>
                    <a:pt x="8884" y="5519"/>
                  </a:cubicBezTo>
                  <a:cubicBezTo>
                    <a:pt x="9608" y="4921"/>
                    <a:pt x="10018" y="4057"/>
                    <a:pt x="10018" y="3123"/>
                  </a:cubicBezTo>
                  <a:cubicBezTo>
                    <a:pt x="10018" y="1403"/>
                    <a:pt x="8615" y="1"/>
                    <a:pt x="68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lt1"/>
                </a:solidFill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echnology Market Research Pitch Deck by Slidesgo">
  <a:themeElements>
    <a:clrScheme name="Simple Light">
      <a:dk1>
        <a:srgbClr val="FFFFFF"/>
      </a:dk1>
      <a:lt1>
        <a:srgbClr val="00CADA"/>
      </a:lt1>
      <a:dk2>
        <a:srgbClr val="110E24"/>
      </a:dk2>
      <a:lt2>
        <a:srgbClr val="46406B"/>
      </a:lt2>
      <a:accent1>
        <a:srgbClr val="69639C"/>
      </a:accent1>
      <a:accent2>
        <a:srgbClr val="AFAF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571</Words>
  <Application>Microsoft Office PowerPoint</Application>
  <PresentationFormat>Předvádění na obrazovce (16:9)</PresentationFormat>
  <Paragraphs>69</Paragraphs>
  <Slides>11</Slides>
  <Notes>10</Notes>
  <HiddenSlides>0</HiddenSlides>
  <MMClips>0</MMClips>
  <ScaleCrop>false</ScaleCrop>
  <HeadingPairs>
    <vt:vector size="6" baseType="variant">
      <vt:variant>
        <vt:lpstr>Použitá písma</vt:lpstr>
      </vt:variant>
      <vt:variant>
        <vt:i4>7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9" baseType="lpstr">
      <vt:lpstr>Arial</vt:lpstr>
      <vt:lpstr>Anaheim</vt:lpstr>
      <vt:lpstr>Raleway ExtraBold</vt:lpstr>
      <vt:lpstr>Hanken Grotesk</vt:lpstr>
      <vt:lpstr>Nunito Light</vt:lpstr>
      <vt:lpstr>Hanken Grotesk Light</vt:lpstr>
      <vt:lpstr>Raleway Black</vt:lpstr>
      <vt:lpstr>Technology Market Research Pitch Deck by Slidesgo</vt:lpstr>
      <vt:lpstr>Záhon a Strom</vt:lpstr>
      <vt:lpstr>Představení týmu</vt:lpstr>
      <vt:lpstr>Implementační platforma</vt:lpstr>
      <vt:lpstr>Co už je hotovo?</vt:lpstr>
      <vt:lpstr>Backend</vt:lpstr>
      <vt:lpstr>Na čem právě pracujeme</vt:lpstr>
      <vt:lpstr>Poznatky z práce s nástroji</vt:lpstr>
      <vt:lpstr>Poznatky z týmové spolupráce</vt:lpstr>
      <vt:lpstr>Retrospektiva: S čím jsme spokojeni</vt:lpstr>
      <vt:lpstr>Retrospektiva: Co chceme vylepšit</vt:lpstr>
      <vt:lpstr>Děkujeme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tomikpc</dc:creator>
  <cp:lastModifiedBy>Tomáš Valouch</cp:lastModifiedBy>
  <cp:revision>29</cp:revision>
  <dcterms:modified xsi:type="dcterms:W3CDTF">2025-10-29T19:34:00Z</dcterms:modified>
</cp:coreProperties>
</file>