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8"/>
  </p:notesMasterIdLst>
  <p:handoutMasterIdLst>
    <p:handoutMasterId r:id="rId69"/>
  </p:handout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38" r:id="rId38"/>
    <p:sldId id="339" r:id="rId39"/>
    <p:sldId id="340" r:id="rId40"/>
    <p:sldId id="344" r:id="rId41"/>
    <p:sldId id="345" r:id="rId42"/>
    <p:sldId id="291" r:id="rId43"/>
    <p:sldId id="346" r:id="rId44"/>
    <p:sldId id="347" r:id="rId45"/>
    <p:sldId id="348" r:id="rId46"/>
    <p:sldId id="349" r:id="rId47"/>
    <p:sldId id="350" r:id="rId48"/>
    <p:sldId id="290" r:id="rId49"/>
    <p:sldId id="292" r:id="rId50"/>
    <p:sldId id="300" r:id="rId51"/>
    <p:sldId id="299" r:id="rId52"/>
    <p:sldId id="298" r:id="rId53"/>
    <p:sldId id="297" r:id="rId54"/>
    <p:sldId id="293" r:id="rId55"/>
    <p:sldId id="302" r:id="rId56"/>
    <p:sldId id="303" r:id="rId57"/>
    <p:sldId id="301" r:id="rId58"/>
    <p:sldId id="304" r:id="rId59"/>
    <p:sldId id="305" r:id="rId60"/>
    <p:sldId id="306" r:id="rId61"/>
    <p:sldId id="313" r:id="rId62"/>
    <p:sldId id="314" r:id="rId63"/>
    <p:sldId id="326" r:id="rId64"/>
    <p:sldId id="353" r:id="rId65"/>
    <p:sldId id="355" r:id="rId66"/>
    <p:sldId id="354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5" autoAdjust="0"/>
    <p:restoredTop sz="71934" autoAdjust="0"/>
  </p:normalViewPr>
  <p:slideViewPr>
    <p:cSldViewPr snapToGrid="0" showGuides="1">
      <p:cViewPr varScale="1">
        <p:scale>
          <a:sx n="117" d="100"/>
          <a:sy n="117" d="100"/>
        </p:scale>
        <p:origin x="49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notesViewPr>
    <p:cSldViewPr snapToGrid="0">
      <p:cViewPr varScale="1">
        <p:scale>
          <a:sx n="124" d="100"/>
          <a:sy n="124" d="100"/>
        </p:scale>
        <p:origin x="75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7121C5A-2D65-3BA6-08ED-47BD6106BD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200898-CD0A-0C22-12D2-67D42F9938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D48E-0FA2-450C-AE21-8F8BD0BF2C9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00C92-C162-D514-CD0A-EC605C80D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935F12-6BBB-22D2-70C7-90687CCA88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F93D2-129F-4251-81C2-816225DA9B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96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09.06.2022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18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71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0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5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57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49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16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Carl Schünemann (Chapter 1-2)</a:t>
            </a:r>
          </a:p>
          <a:p>
            <a:r>
              <a:rPr lang="de-DE" sz="1600" i="0" dirty="0"/>
              <a:t>Simon Thalmaier (Chapter 3-4)</a:t>
            </a:r>
          </a:p>
          <a:p>
            <a:r>
              <a:rPr lang="de-DE" sz="1600" i="0" dirty="0"/>
              <a:t>Larysa Bondar (Chapter 5-7)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497727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a part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original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equal to the degree of the shortest LFSR to generate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bits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also require a high linear complexity to be safe against such algorithm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generate bits by combining the tapped cells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2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Combines the output of multiple LFSRs with a nonlinear combination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Generate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 this point presented stream ciphers are considered unsecure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in modern encryption methods, more secure approaches are necessary</a:t>
            </a:r>
            <a:endParaRPr lang="en-US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10071960" y="4973102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3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9274607" y="334903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3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9316188" y="275790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3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5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6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7441</Words>
  <Application>Microsoft Office PowerPoint</Application>
  <PresentationFormat>Breitbild</PresentationFormat>
  <Paragraphs>951</Paragraphs>
  <Slides>61</Slides>
  <Notes>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61</vt:i4>
      </vt:variant>
    </vt:vector>
  </HeadingPairs>
  <TitlesOfParts>
    <vt:vector size="74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329</cp:revision>
  <cp:lastPrinted>2018-04-09T18:27:12Z</cp:lastPrinted>
  <dcterms:created xsi:type="dcterms:W3CDTF">2021-04-01T17:07:33Z</dcterms:created>
  <dcterms:modified xsi:type="dcterms:W3CDTF">2022-06-09T21:16:18Z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