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20"/>
  </p:notesMasterIdLst>
  <p:sldIdLst>
    <p:sldId id="273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00"/>
    <a:srgbClr val="AABC67"/>
    <a:srgbClr val="D7D700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3690" autoAdjust="0"/>
  </p:normalViewPr>
  <p:slideViewPr>
    <p:cSldViewPr snapToGrid="0" showGuides="1">
      <p:cViewPr varScale="1">
        <p:scale>
          <a:sx n="69" d="100"/>
          <a:sy n="69" d="100"/>
        </p:scale>
        <p:origin x="65" y="15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09.06.2022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r>
              <a:rPr lang="de-DE" sz="800" dirty="0"/>
              <a:t>: </a:t>
            </a:r>
            <a:r>
              <a:rPr lang="de-DE" sz="800" dirty="0" err="1"/>
              <a:t>Striving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Randomness</a:t>
            </a:r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10.06.2022</a:t>
            </a:r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 (</a:t>
            </a:r>
            <a:r>
              <a:rPr lang="de-DE" sz="1600" i="0" dirty="0" err="1"/>
              <a:t>ch</a:t>
            </a:r>
            <a:r>
              <a:rPr lang="de-DE" sz="1600" i="0" dirty="0"/>
              <a:t>. 5 &amp; 6)</a:t>
            </a:r>
          </a:p>
          <a:p>
            <a:r>
              <a:rPr lang="de-DE" sz="1600" i="0" dirty="0"/>
              <a:t>Simon </a:t>
            </a:r>
            <a:r>
              <a:rPr lang="de-DE" sz="1600" i="0" dirty="0" err="1"/>
              <a:t>Thalmaier</a:t>
            </a:r>
            <a:r>
              <a:rPr lang="de-DE" sz="1600" i="0" dirty="0"/>
              <a:t> (</a:t>
            </a:r>
            <a:r>
              <a:rPr lang="de-DE" sz="1600" i="0" dirty="0" err="1"/>
              <a:t>ch</a:t>
            </a:r>
            <a:r>
              <a:rPr lang="de-DE" sz="1600" i="0" dirty="0"/>
              <a:t>. 3 &amp; 4)</a:t>
            </a:r>
          </a:p>
          <a:p>
            <a:r>
              <a:rPr lang="de-DE" sz="1600" i="0" dirty="0"/>
              <a:t>Carl Schünemann (</a:t>
            </a:r>
            <a:r>
              <a:rPr lang="de-DE" sz="1600" i="0" dirty="0" err="1"/>
              <a:t>ch</a:t>
            </a:r>
            <a:r>
              <a:rPr lang="de-DE" sz="1600" i="0" dirty="0"/>
              <a:t>. 1 &amp; 2)</a:t>
            </a:r>
          </a:p>
        </p:txBody>
      </p:sp>
    </p:spTree>
    <p:extLst>
      <p:ext uri="{BB962C8B-B14F-4D97-AF65-F5344CB8AC3E}">
        <p14:creationId xmlns:p14="http://schemas.microsoft.com/office/powerpoint/2010/main" val="1635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C4D8649-B0F5-4063-B8D7-229CAAA93DF1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</a:p>
            </p:txBody>
          </p:sp>
        </mc:Choice>
        <mc:Fallback xmlns="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  <a:blipFill>
                <a:blip r:embed="rId6"/>
                <a:stretch>
                  <a:fillRect l="-192" b="-104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E1863D-CF2F-44A3-80CF-B25567EE2594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AE6C0490-B73D-4AA1-935E-6497C46B2E42}"/>
              </a:ext>
            </a:extLst>
          </p:cNvPr>
          <p:cNvSpPr txBox="1">
            <a:spLocks/>
          </p:cNvSpPr>
          <p:nvPr/>
        </p:nvSpPr>
        <p:spPr bwMode="auto">
          <a:xfrm>
            <a:off x="649288" y="1710000"/>
            <a:ext cx="11063816" cy="47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07FE-EB0F-4B69-A2AA-528020F4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 b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D090873-5194-4D3E-BDA5-B5A9BF2E067F}"/>
              </a:ext>
            </a:extLst>
          </p:cNvPr>
          <p:cNvSpPr/>
          <p:nvPr/>
        </p:nvSpPr>
        <p:spPr>
          <a:xfrm>
            <a:off x="5032592" y="4197245"/>
            <a:ext cx="6788715" cy="187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1279</Words>
  <Application>Microsoft Office PowerPoint</Application>
  <PresentationFormat>Breitbild</PresentationFormat>
  <Paragraphs>273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cas0597</cp:lastModifiedBy>
  <cp:revision>274</cp:revision>
  <cp:lastPrinted>2018-04-09T18:27:12Z</cp:lastPrinted>
  <dcterms:created xsi:type="dcterms:W3CDTF">2021-04-01T17:07:33Z</dcterms:created>
  <dcterms:modified xsi:type="dcterms:W3CDTF">2022-06-09T18:59:17Z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