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16"/>
  </p:notesMasterIdLst>
  <p:sldIdLst>
    <p:sldId id="25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9C"/>
    <a:srgbClr val="D7D700"/>
    <a:srgbClr val="FFD7D7"/>
    <a:srgbClr val="F5E9B5"/>
    <a:srgbClr val="BCEEBD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5" autoAdjust="0"/>
    <p:restoredTop sz="60140" autoAdjust="0"/>
  </p:normalViewPr>
  <p:slideViewPr>
    <p:cSldViewPr snapToGrid="0" showGuides="1">
      <p:cViewPr>
        <p:scale>
          <a:sx n="100" d="100"/>
          <a:sy n="100" d="100"/>
        </p:scale>
        <p:origin x="54" y="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Begrüßung</a:t>
            </a:r>
          </a:p>
          <a:p>
            <a:pPr marL="171450" indent="-171450">
              <a:buFontTx/>
              <a:buChar char="-"/>
            </a:pPr>
            <a:r>
              <a:rPr lang="de-DE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/>
              <a:t>Vor allem </a:t>
            </a:r>
            <a:r>
              <a:rPr lang="de-DE" err="1"/>
              <a:t>WebAssembly</a:t>
            </a:r>
            <a:r>
              <a:rPr lang="de-DE"/>
              <a:t>, Progressive Web Apps, Single Page </a:t>
            </a:r>
            <a:r>
              <a:rPr lang="de-DE" err="1"/>
              <a:t>Applications</a:t>
            </a: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Unscheinbar:</a:t>
            </a:r>
            <a:r>
              <a:rPr lang="de-DE" baseline="0"/>
              <a:t> LAMP </a:t>
            </a:r>
            <a:r>
              <a:rPr lang="de-DE" baseline="0" err="1"/>
              <a:t>is</a:t>
            </a:r>
            <a:r>
              <a:rPr lang="de-DE" baseline="0"/>
              <a:t> </a:t>
            </a:r>
            <a:r>
              <a:rPr lang="de-DE" baseline="0" err="1"/>
              <a:t>now</a:t>
            </a:r>
            <a:r>
              <a:rPr lang="de-DE" baseline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LAMP und MEAN: Akronyme für einen Stack an Webtechnologien (Stack == 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Ist LAMP noch Sinnvoll wenn es MEAN gibt? Vorteile von MEAN? Bzw. hat LAMP </a:t>
            </a:r>
            <a:r>
              <a:rPr lang="de-DE" baseline="0" err="1"/>
              <a:t>vlt</a:t>
            </a:r>
            <a:r>
              <a:rPr lang="de-DE" baseline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Erste Frage: Was steckt hinter LAMP und MEAN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Stream </a:t>
            </a:r>
            <a:r>
              <a:rPr lang="de-DE" sz="800" err="1"/>
              <a:t>Ciphers</a:t>
            </a:r>
            <a:endParaRPr lang="de-DE" sz="800"/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674692"/>
            <a:ext cx="5217949" cy="1352187"/>
          </a:xfrm>
        </p:spPr>
        <p:txBody>
          <a:bodyPr>
            <a:normAutofit/>
          </a:bodyPr>
          <a:lstStyle/>
          <a:p>
            <a:r>
              <a:rPr lang="de-DE" sz="4000"/>
              <a:t>STREAM CIPHERS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05.06.2022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 calculate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Fast 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</a:t>
            </a:r>
            <a:r>
              <a:rPr lang="en-US" sz="2400" dirty="0"/>
              <a:t>How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Security </a:t>
            </a:r>
            <a:r>
              <a:rPr lang="de-DE" err="1"/>
              <a:t>of</a:t>
            </a:r>
            <a:r>
              <a:rPr lang="de-DE"/>
              <a:t> stream </a:t>
            </a:r>
            <a:r>
              <a:rPr lang="de-DE" err="1"/>
              <a:t>ciphers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1850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parts of the plaintext and its location in the encrypted message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original keystream can be calculated based on this information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Malicious data can be combined with the gained keystream to change final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Security </a:t>
            </a:r>
            <a:r>
              <a:rPr lang="de-DE" err="1"/>
              <a:t>of</a:t>
            </a:r>
            <a:r>
              <a:rPr lang="de-DE"/>
              <a:t> stream </a:t>
            </a:r>
            <a:r>
              <a:rPr lang="de-DE" err="1"/>
              <a:t>ciphers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LFSRs</a:t>
            </a:r>
            <a:endParaRPr lang="en-US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01994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𝑚𝑒𝑠𝑠𝑎𝑔𝑒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01994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equal to the degree of the shortest LFSR to generate the sequence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periodic sequence of a primitive feedback polynomial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always equals its degree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produced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adversary can recreate a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only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LFSR requires also a high linear complexity to safe against this threat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Security </a:t>
            </a:r>
            <a:r>
              <a:rPr lang="de-DE" err="1"/>
              <a:t>of</a:t>
            </a:r>
            <a:r>
              <a:rPr lang="de-DE"/>
              <a:t> stream </a:t>
            </a:r>
            <a:r>
              <a:rPr lang="de-DE" err="1"/>
              <a:t>ciphers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LFSRs</a:t>
            </a:r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combine the keystream and plaintext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Feedback polynomial of a NLFSR: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only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  <a:blipFill>
                <a:blip r:embed="rId2"/>
                <a:stretch>
                  <a:fillRect l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Chaining together multiple LFSRs with a nonlinear combination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 err="1"/>
              <a:t>Geffe</a:t>
            </a:r>
            <a:r>
              <a:rPr lang="en-US" sz="2000" i="1" dirty="0"/>
              <a:t>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Generation of a random initial state for the LFSR A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gained from a known-plaintext attack</a:t>
                </a:r>
                <a:br>
                  <a:rPr lang="en-US" sz="1800" dirty="0"/>
                </a:br>
                <a:r>
                  <a:rPr lang="en-US" sz="1800" dirty="0"/>
                  <a:t>to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corresponding to the guessed state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If they match approximately 75%, then the state is with a high probability correct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Repeat step 1-3 for the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1F02826-4CB2-A7CD-8494-7D44A1BAB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454405"/>
                  </p:ext>
                </p:extLst>
              </p:nvPr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454405"/>
                  </p:ext>
                </p:extLst>
              </p:nvPr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r="-3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2382737-6EEC-074B-9886-68E277D9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62001"/>
            <a:ext cx="9753600" cy="342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the memory acting as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3CBEA-16DE-8BF5-F856-91235F9A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02" y="3496736"/>
            <a:ext cx="5364796" cy="2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735</Words>
  <Application>Microsoft Office PowerPoint</Application>
  <PresentationFormat>Breitbild</PresentationFormat>
  <Paragraphs>122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Simon Thalmaier</cp:lastModifiedBy>
  <cp:revision>154</cp:revision>
  <cp:lastPrinted>2018-04-09T18:27:12Z</cp:lastPrinted>
  <dcterms:created xsi:type="dcterms:W3CDTF">2021-04-01T17:07:33Z</dcterms:created>
  <dcterms:modified xsi:type="dcterms:W3CDTF">2022-06-04T22:59:08Z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