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8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6" r:id="rId30"/>
    <p:sldId id="352" r:id="rId31"/>
    <p:sldId id="281" r:id="rId32"/>
    <p:sldId id="285" r:id="rId33"/>
    <p:sldId id="286" r:id="rId34"/>
    <p:sldId id="287" r:id="rId35"/>
    <p:sldId id="327" r:id="rId36"/>
    <p:sldId id="335" r:id="rId37"/>
    <p:sldId id="338" r:id="rId38"/>
    <p:sldId id="339" r:id="rId39"/>
    <p:sldId id="340" r:id="rId40"/>
    <p:sldId id="344" r:id="rId41"/>
    <p:sldId id="345" r:id="rId42"/>
    <p:sldId id="291" r:id="rId43"/>
    <p:sldId id="346" r:id="rId44"/>
    <p:sldId id="347" r:id="rId45"/>
    <p:sldId id="348" r:id="rId46"/>
    <p:sldId id="349" r:id="rId47"/>
    <p:sldId id="350" r:id="rId48"/>
    <p:sldId id="290" r:id="rId49"/>
    <p:sldId id="292" r:id="rId50"/>
    <p:sldId id="300" r:id="rId51"/>
    <p:sldId id="299" r:id="rId52"/>
    <p:sldId id="298" r:id="rId53"/>
    <p:sldId id="297" r:id="rId54"/>
    <p:sldId id="293" r:id="rId55"/>
    <p:sldId id="302" r:id="rId56"/>
    <p:sldId id="303" r:id="rId57"/>
    <p:sldId id="301" r:id="rId58"/>
    <p:sldId id="304" r:id="rId59"/>
    <p:sldId id="305" r:id="rId60"/>
    <p:sldId id="306" r:id="rId61"/>
    <p:sldId id="313" r:id="rId62"/>
    <p:sldId id="314" r:id="rId63"/>
    <p:sldId id="326" r:id="rId64"/>
    <p:sldId id="353" r:id="rId65"/>
    <p:sldId id="355" r:id="rId66"/>
    <p:sldId id="354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5" autoAdjust="0"/>
    <p:restoredTop sz="93690" autoAdjust="0"/>
  </p:normalViewPr>
  <p:slideViewPr>
    <p:cSldViewPr snapToGrid="0" showGuides="1">
      <p:cViewPr>
        <p:scale>
          <a:sx n="150" d="100"/>
          <a:sy n="150" d="100"/>
        </p:scale>
        <p:origin x="3624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09.06.2022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8AF285-1398-4991-8FD5-0466A92C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6DA08AE-C59E-47BD-A793-3A901085D1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560B12DA-8A7C-4295-9201-D4752A8B5BF8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6E4FB26-7637-47CA-B489-2B7AF6956A17}"/>
              </a:ext>
            </a:extLst>
          </p:cNvPr>
          <p:cNvSpPr txBox="1">
            <a:spLocks/>
          </p:cNvSpPr>
          <p:nvPr/>
        </p:nvSpPr>
        <p:spPr>
          <a:xfrm>
            <a:off x="9497727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719F23AD-07A5-4ED3-B510-A63F8E50BA7D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4E985046-274D-4D06-BF25-CB2288F8E802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734CFA55-787B-4B1E-9134-5574D5E81E40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7404EE7E-FE34-4168-AB73-C5B8C91E533A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4DBCC5A7-B052-43A2-9A7F-A5B76D740781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original keystream can be calculated based on this information</a:t>
                </a:r>
              </a:p>
              <a:p>
                <a:pPr marL="1028700"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Malicious data can be combined with the gained keystream to modify resulting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034236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034236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that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An adversary can recreate an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LFSRs require also a high linear complexity to be safe against such algorithm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Possible feedback polynomial of an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2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Geffe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Generation of a random initial state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with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of LFSR A corresponding to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remaining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69389"/>
                  </p:ext>
                </p:extLst>
              </p:nvPr>
            </p:nvGraphicFramePr>
            <p:xfrm>
              <a:off x="10152185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69389"/>
                  </p:ext>
                </p:extLst>
              </p:nvPr>
            </p:nvGraphicFramePr>
            <p:xfrm>
              <a:off x="10152185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390F3C-D97B-4CDD-14C3-3385D7D3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3429000"/>
            <a:ext cx="5098031" cy="2567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/>
                                  <m:t> 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" t="-106452" r="-36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209836" r="-3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Metrics such as the period, linear complexity or correlation-immunity only guarantee minimal security of stream ciphers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still be able to use stream ciphers today, more secure approaches are necessary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early attempts to increase the cryptographically security of stream ciphers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10071960" y="4973102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E6129467-8B99-4D69-9320-EF977123F3A1}"/>
              </a:ext>
            </a:extLst>
          </p:cNvPr>
          <p:cNvSpPr txBox="1">
            <a:spLocks/>
          </p:cNvSpPr>
          <p:nvPr/>
        </p:nvSpPr>
        <p:spPr>
          <a:xfrm>
            <a:off x="9274607" y="334903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1A1E92C-7AAD-48C5-B633-02A8F4D68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9316188" y="275790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7480</Words>
  <Application>Microsoft Office PowerPoint</Application>
  <PresentationFormat>Breitbild</PresentationFormat>
  <Paragraphs>950</Paragraphs>
  <Slides>61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61</vt:i4>
      </vt:variant>
    </vt:vector>
  </HeadingPairs>
  <TitlesOfParts>
    <vt:vector size="74" baseType="lpstr"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324</cp:revision>
  <cp:lastPrinted>2018-04-09T18:27:12Z</cp:lastPrinted>
  <dcterms:created xsi:type="dcterms:W3CDTF">2021-04-01T17:07:33Z</dcterms:created>
  <dcterms:modified xsi:type="dcterms:W3CDTF">2022-06-08T23:13:00Z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