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0" r:id="rId4"/>
    <p:sldId id="271" r:id="rId5"/>
    <p:sldId id="269" r:id="rId6"/>
    <p:sldId id="258" r:id="rId7"/>
    <p:sldId id="263" r:id="rId8"/>
    <p:sldId id="264" r:id="rId9"/>
    <p:sldId id="274" r:id="rId10"/>
    <p:sldId id="265" r:id="rId1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C44288-757D-814C-BA21-CDBA5827D419}"/>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E41FC419-FD6B-A747-A78C-81E30BE971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按一下以編輯母片副標題樣式</a:t>
            </a:r>
          </a:p>
        </p:txBody>
      </p:sp>
      <p:sp>
        <p:nvSpPr>
          <p:cNvPr id="4" name="日期版面配置區 3">
            <a:extLst>
              <a:ext uri="{FF2B5EF4-FFF2-40B4-BE49-F238E27FC236}">
                <a16:creationId xmlns:a16="http://schemas.microsoft.com/office/drawing/2014/main" id="{4D3AA975-E1AF-7E41-8B9A-8B531275AEE6}"/>
              </a:ext>
            </a:extLst>
          </p:cNvPr>
          <p:cNvSpPr>
            <a:spLocks noGrp="1"/>
          </p:cNvSpPr>
          <p:nvPr>
            <p:ph type="dt" sz="half" idx="10"/>
          </p:nvPr>
        </p:nvSpPr>
        <p:spPr/>
        <p:txBody>
          <a:bodyPr/>
          <a:lstStyle/>
          <a:p>
            <a:fld id="{EE5705D7-4810-954F-9EA6-B71909442DAF}" type="datetimeFigureOut">
              <a:rPr kumimoji="1" lang="zh-TW" altLang="en-US" smtClean="0"/>
              <a:t>2018/3/15</a:t>
            </a:fld>
            <a:endParaRPr kumimoji="1" lang="zh-TW" altLang="en-US"/>
          </a:p>
        </p:txBody>
      </p:sp>
      <p:sp>
        <p:nvSpPr>
          <p:cNvPr id="5" name="頁尾版面配置區 4">
            <a:extLst>
              <a:ext uri="{FF2B5EF4-FFF2-40B4-BE49-F238E27FC236}">
                <a16:creationId xmlns:a16="http://schemas.microsoft.com/office/drawing/2014/main" id="{87CD2666-5B34-9B43-9297-40DA286E8C64}"/>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B174ACD1-08FB-0848-A22F-0016A7B3362C}"/>
              </a:ext>
            </a:extLst>
          </p:cNvPr>
          <p:cNvSpPr>
            <a:spLocks noGrp="1"/>
          </p:cNvSpPr>
          <p:nvPr>
            <p:ph type="sldNum" sz="quarter" idx="12"/>
          </p:nvPr>
        </p:nvSpPr>
        <p:spPr/>
        <p:txBody>
          <a:bodyPr/>
          <a:lstStyle/>
          <a:p>
            <a:fld id="{A0C5308E-12DE-5C42-ABCC-DA1DB7F34C0B}" type="slidenum">
              <a:rPr kumimoji="1" lang="zh-TW" altLang="en-US" smtClean="0"/>
              <a:t>‹#›</a:t>
            </a:fld>
            <a:endParaRPr kumimoji="1" lang="zh-TW" altLang="en-US"/>
          </a:p>
        </p:txBody>
      </p:sp>
    </p:spTree>
    <p:extLst>
      <p:ext uri="{BB962C8B-B14F-4D97-AF65-F5344CB8AC3E}">
        <p14:creationId xmlns:p14="http://schemas.microsoft.com/office/powerpoint/2010/main" val="3337621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6F6000-32C4-7F49-9CED-A2B7E49FBF30}"/>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E3530A97-5479-DB4F-9DB5-D7835124B84F}"/>
              </a:ext>
            </a:extLst>
          </p:cNvPr>
          <p:cNvSpPr>
            <a:spLocks noGrp="1"/>
          </p:cNvSpPr>
          <p:nvPr>
            <p:ph type="body" orient="vert" idx="1"/>
          </p:nvPr>
        </p:nvSpPr>
        <p:spPr/>
        <p:txBody>
          <a:bodyPr vert="eaVert"/>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42F09734-8F72-0043-86D0-F21BEE4D26F5}"/>
              </a:ext>
            </a:extLst>
          </p:cNvPr>
          <p:cNvSpPr>
            <a:spLocks noGrp="1"/>
          </p:cNvSpPr>
          <p:nvPr>
            <p:ph type="dt" sz="half" idx="10"/>
          </p:nvPr>
        </p:nvSpPr>
        <p:spPr/>
        <p:txBody>
          <a:bodyPr/>
          <a:lstStyle/>
          <a:p>
            <a:fld id="{EE5705D7-4810-954F-9EA6-B71909442DAF}" type="datetimeFigureOut">
              <a:rPr kumimoji="1" lang="zh-TW" altLang="en-US" smtClean="0"/>
              <a:t>2018/3/15</a:t>
            </a:fld>
            <a:endParaRPr kumimoji="1" lang="zh-TW" altLang="en-US"/>
          </a:p>
        </p:txBody>
      </p:sp>
      <p:sp>
        <p:nvSpPr>
          <p:cNvPr id="5" name="頁尾版面配置區 4">
            <a:extLst>
              <a:ext uri="{FF2B5EF4-FFF2-40B4-BE49-F238E27FC236}">
                <a16:creationId xmlns:a16="http://schemas.microsoft.com/office/drawing/2014/main" id="{C30203E3-B7A9-AC43-8052-C5D084374D70}"/>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5A292681-AF3A-7E41-BB8D-B2078BF41685}"/>
              </a:ext>
            </a:extLst>
          </p:cNvPr>
          <p:cNvSpPr>
            <a:spLocks noGrp="1"/>
          </p:cNvSpPr>
          <p:nvPr>
            <p:ph type="sldNum" sz="quarter" idx="12"/>
          </p:nvPr>
        </p:nvSpPr>
        <p:spPr/>
        <p:txBody>
          <a:bodyPr/>
          <a:lstStyle/>
          <a:p>
            <a:fld id="{A0C5308E-12DE-5C42-ABCC-DA1DB7F34C0B}" type="slidenum">
              <a:rPr kumimoji="1" lang="zh-TW" altLang="en-US" smtClean="0"/>
              <a:t>‹#›</a:t>
            </a:fld>
            <a:endParaRPr kumimoji="1" lang="zh-TW" altLang="en-US"/>
          </a:p>
        </p:txBody>
      </p:sp>
    </p:spTree>
    <p:extLst>
      <p:ext uri="{BB962C8B-B14F-4D97-AF65-F5344CB8AC3E}">
        <p14:creationId xmlns:p14="http://schemas.microsoft.com/office/powerpoint/2010/main" val="3266945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垂直標題 1">
            <a:extLst>
              <a:ext uri="{FF2B5EF4-FFF2-40B4-BE49-F238E27FC236}">
                <a16:creationId xmlns:a16="http://schemas.microsoft.com/office/drawing/2014/main" id="{AA83FAAF-C468-094F-BE16-D6DDD97FB8FE}"/>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1CBA0B0E-9B3C-354D-923C-44D2B998C011}"/>
              </a:ext>
            </a:extLst>
          </p:cNvPr>
          <p:cNvSpPr>
            <a:spLocks noGrp="1"/>
          </p:cNvSpPr>
          <p:nvPr>
            <p:ph type="body" orient="vert" idx="1"/>
          </p:nvPr>
        </p:nvSpPr>
        <p:spPr>
          <a:xfrm>
            <a:off x="838200" y="365125"/>
            <a:ext cx="7734300" cy="5811838"/>
          </a:xfrm>
        </p:spPr>
        <p:txBody>
          <a:bodyPr vert="eaVert"/>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2568B625-CCBF-1844-972F-368559EE3B27}"/>
              </a:ext>
            </a:extLst>
          </p:cNvPr>
          <p:cNvSpPr>
            <a:spLocks noGrp="1"/>
          </p:cNvSpPr>
          <p:nvPr>
            <p:ph type="dt" sz="half" idx="10"/>
          </p:nvPr>
        </p:nvSpPr>
        <p:spPr/>
        <p:txBody>
          <a:bodyPr/>
          <a:lstStyle/>
          <a:p>
            <a:fld id="{EE5705D7-4810-954F-9EA6-B71909442DAF}" type="datetimeFigureOut">
              <a:rPr kumimoji="1" lang="zh-TW" altLang="en-US" smtClean="0"/>
              <a:t>2018/3/15</a:t>
            </a:fld>
            <a:endParaRPr kumimoji="1" lang="zh-TW" altLang="en-US"/>
          </a:p>
        </p:txBody>
      </p:sp>
      <p:sp>
        <p:nvSpPr>
          <p:cNvPr id="5" name="頁尾版面配置區 4">
            <a:extLst>
              <a:ext uri="{FF2B5EF4-FFF2-40B4-BE49-F238E27FC236}">
                <a16:creationId xmlns:a16="http://schemas.microsoft.com/office/drawing/2014/main" id="{833D3E1B-D4D8-7B4A-8C0F-E28FAD1D6FB1}"/>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2D1656BA-187D-3243-A463-6B5C606EE913}"/>
              </a:ext>
            </a:extLst>
          </p:cNvPr>
          <p:cNvSpPr>
            <a:spLocks noGrp="1"/>
          </p:cNvSpPr>
          <p:nvPr>
            <p:ph type="sldNum" sz="quarter" idx="12"/>
          </p:nvPr>
        </p:nvSpPr>
        <p:spPr/>
        <p:txBody>
          <a:bodyPr/>
          <a:lstStyle/>
          <a:p>
            <a:fld id="{A0C5308E-12DE-5C42-ABCC-DA1DB7F34C0B}" type="slidenum">
              <a:rPr kumimoji="1" lang="zh-TW" altLang="en-US" smtClean="0"/>
              <a:t>‹#›</a:t>
            </a:fld>
            <a:endParaRPr kumimoji="1" lang="zh-TW" altLang="en-US"/>
          </a:p>
        </p:txBody>
      </p:sp>
    </p:spTree>
    <p:extLst>
      <p:ext uri="{BB962C8B-B14F-4D97-AF65-F5344CB8AC3E}">
        <p14:creationId xmlns:p14="http://schemas.microsoft.com/office/powerpoint/2010/main" val="2713404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680776-A7B6-204D-902C-961258AC85A3}"/>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20E319FB-A63C-F243-A178-75AD2FE305C6}"/>
              </a:ext>
            </a:extLst>
          </p:cNvPr>
          <p:cNvSpPr>
            <a:spLocks noGrp="1"/>
          </p:cNvSpPr>
          <p:nvPr>
            <p:ph idx="1"/>
          </p:nvPr>
        </p:nvSpPr>
        <p:spPr/>
        <p:txBody>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CF3EE153-BB89-AB45-BA70-B856E44E0D03}"/>
              </a:ext>
            </a:extLst>
          </p:cNvPr>
          <p:cNvSpPr>
            <a:spLocks noGrp="1"/>
          </p:cNvSpPr>
          <p:nvPr>
            <p:ph type="dt" sz="half" idx="10"/>
          </p:nvPr>
        </p:nvSpPr>
        <p:spPr/>
        <p:txBody>
          <a:bodyPr/>
          <a:lstStyle/>
          <a:p>
            <a:fld id="{EE5705D7-4810-954F-9EA6-B71909442DAF}" type="datetimeFigureOut">
              <a:rPr kumimoji="1" lang="zh-TW" altLang="en-US" smtClean="0"/>
              <a:t>2018/3/15</a:t>
            </a:fld>
            <a:endParaRPr kumimoji="1" lang="zh-TW" altLang="en-US"/>
          </a:p>
        </p:txBody>
      </p:sp>
      <p:sp>
        <p:nvSpPr>
          <p:cNvPr id="5" name="頁尾版面配置區 4">
            <a:extLst>
              <a:ext uri="{FF2B5EF4-FFF2-40B4-BE49-F238E27FC236}">
                <a16:creationId xmlns:a16="http://schemas.microsoft.com/office/drawing/2014/main" id="{4D603153-5491-7845-93B6-41830C816424}"/>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CFC77179-A322-6D49-A942-786529435B8F}"/>
              </a:ext>
            </a:extLst>
          </p:cNvPr>
          <p:cNvSpPr>
            <a:spLocks noGrp="1"/>
          </p:cNvSpPr>
          <p:nvPr>
            <p:ph type="sldNum" sz="quarter" idx="12"/>
          </p:nvPr>
        </p:nvSpPr>
        <p:spPr/>
        <p:txBody>
          <a:bodyPr/>
          <a:lstStyle/>
          <a:p>
            <a:fld id="{A0C5308E-12DE-5C42-ABCC-DA1DB7F34C0B}" type="slidenum">
              <a:rPr kumimoji="1" lang="zh-TW" altLang="en-US" smtClean="0"/>
              <a:t>‹#›</a:t>
            </a:fld>
            <a:endParaRPr kumimoji="1" lang="zh-TW" altLang="en-US"/>
          </a:p>
        </p:txBody>
      </p:sp>
    </p:spTree>
    <p:extLst>
      <p:ext uri="{BB962C8B-B14F-4D97-AF65-F5344CB8AC3E}">
        <p14:creationId xmlns:p14="http://schemas.microsoft.com/office/powerpoint/2010/main" val="2613807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5AFDC5-2B0A-B44D-9C33-787B58A80111}"/>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AF97A73E-6D7D-D74D-B7EE-F94095C2B3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編輯母片文字樣式</a:t>
            </a:r>
          </a:p>
        </p:txBody>
      </p:sp>
      <p:sp>
        <p:nvSpPr>
          <p:cNvPr id="4" name="日期版面配置區 3">
            <a:extLst>
              <a:ext uri="{FF2B5EF4-FFF2-40B4-BE49-F238E27FC236}">
                <a16:creationId xmlns:a16="http://schemas.microsoft.com/office/drawing/2014/main" id="{5941A940-E0A8-BE4B-A49C-710D706BB49D}"/>
              </a:ext>
            </a:extLst>
          </p:cNvPr>
          <p:cNvSpPr>
            <a:spLocks noGrp="1"/>
          </p:cNvSpPr>
          <p:nvPr>
            <p:ph type="dt" sz="half" idx="10"/>
          </p:nvPr>
        </p:nvSpPr>
        <p:spPr/>
        <p:txBody>
          <a:bodyPr/>
          <a:lstStyle/>
          <a:p>
            <a:fld id="{EE5705D7-4810-954F-9EA6-B71909442DAF}" type="datetimeFigureOut">
              <a:rPr kumimoji="1" lang="zh-TW" altLang="en-US" smtClean="0"/>
              <a:t>2018/3/15</a:t>
            </a:fld>
            <a:endParaRPr kumimoji="1" lang="zh-TW" altLang="en-US"/>
          </a:p>
        </p:txBody>
      </p:sp>
      <p:sp>
        <p:nvSpPr>
          <p:cNvPr id="5" name="頁尾版面配置區 4">
            <a:extLst>
              <a:ext uri="{FF2B5EF4-FFF2-40B4-BE49-F238E27FC236}">
                <a16:creationId xmlns:a16="http://schemas.microsoft.com/office/drawing/2014/main" id="{D5482B23-16AE-9D4F-849E-AA2A4E12E151}"/>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B6FCEFF1-49D6-6E49-92E6-24CD3CC460C8}"/>
              </a:ext>
            </a:extLst>
          </p:cNvPr>
          <p:cNvSpPr>
            <a:spLocks noGrp="1"/>
          </p:cNvSpPr>
          <p:nvPr>
            <p:ph type="sldNum" sz="quarter" idx="12"/>
          </p:nvPr>
        </p:nvSpPr>
        <p:spPr/>
        <p:txBody>
          <a:bodyPr/>
          <a:lstStyle/>
          <a:p>
            <a:fld id="{A0C5308E-12DE-5C42-ABCC-DA1DB7F34C0B}" type="slidenum">
              <a:rPr kumimoji="1" lang="zh-TW" altLang="en-US" smtClean="0"/>
              <a:t>‹#›</a:t>
            </a:fld>
            <a:endParaRPr kumimoji="1" lang="zh-TW" altLang="en-US"/>
          </a:p>
        </p:txBody>
      </p:sp>
    </p:spTree>
    <p:extLst>
      <p:ext uri="{BB962C8B-B14F-4D97-AF65-F5344CB8AC3E}">
        <p14:creationId xmlns:p14="http://schemas.microsoft.com/office/powerpoint/2010/main" val="1269745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6A2B6A-0286-E644-8358-B7F28EE9376F}"/>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CBF8F250-787A-AF46-B3E0-F165CEAD40FD}"/>
              </a:ext>
            </a:extLst>
          </p:cNvPr>
          <p:cNvSpPr>
            <a:spLocks noGrp="1"/>
          </p:cNvSpPr>
          <p:nvPr>
            <p:ph sz="half" idx="1"/>
          </p:nvPr>
        </p:nvSpPr>
        <p:spPr>
          <a:xfrm>
            <a:off x="838200" y="1825625"/>
            <a:ext cx="5181600" cy="4351338"/>
          </a:xfrm>
        </p:spPr>
        <p:txBody>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AAEABE23-6BDC-9F4F-BAC2-A9D0E5554FF8}"/>
              </a:ext>
            </a:extLst>
          </p:cNvPr>
          <p:cNvSpPr>
            <a:spLocks noGrp="1"/>
          </p:cNvSpPr>
          <p:nvPr>
            <p:ph sz="half" idx="2"/>
          </p:nvPr>
        </p:nvSpPr>
        <p:spPr>
          <a:xfrm>
            <a:off x="6172200" y="1825625"/>
            <a:ext cx="5181600" cy="4351338"/>
          </a:xfrm>
        </p:spPr>
        <p:txBody>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8EB59B4C-8C32-1B49-81F2-02FE4574DB85}"/>
              </a:ext>
            </a:extLst>
          </p:cNvPr>
          <p:cNvSpPr>
            <a:spLocks noGrp="1"/>
          </p:cNvSpPr>
          <p:nvPr>
            <p:ph type="dt" sz="half" idx="10"/>
          </p:nvPr>
        </p:nvSpPr>
        <p:spPr/>
        <p:txBody>
          <a:bodyPr/>
          <a:lstStyle/>
          <a:p>
            <a:fld id="{EE5705D7-4810-954F-9EA6-B71909442DAF}" type="datetimeFigureOut">
              <a:rPr kumimoji="1" lang="zh-TW" altLang="en-US" smtClean="0"/>
              <a:t>2018/3/15</a:t>
            </a:fld>
            <a:endParaRPr kumimoji="1" lang="zh-TW" altLang="en-US"/>
          </a:p>
        </p:txBody>
      </p:sp>
      <p:sp>
        <p:nvSpPr>
          <p:cNvPr id="6" name="頁尾版面配置區 5">
            <a:extLst>
              <a:ext uri="{FF2B5EF4-FFF2-40B4-BE49-F238E27FC236}">
                <a16:creationId xmlns:a16="http://schemas.microsoft.com/office/drawing/2014/main" id="{1A81D2AB-CFC7-9A47-A140-B9F9AFC955A6}"/>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0CD1C701-6CA0-8945-A31B-C5058D897C97}"/>
              </a:ext>
            </a:extLst>
          </p:cNvPr>
          <p:cNvSpPr>
            <a:spLocks noGrp="1"/>
          </p:cNvSpPr>
          <p:nvPr>
            <p:ph type="sldNum" sz="quarter" idx="12"/>
          </p:nvPr>
        </p:nvSpPr>
        <p:spPr/>
        <p:txBody>
          <a:bodyPr/>
          <a:lstStyle/>
          <a:p>
            <a:fld id="{A0C5308E-12DE-5C42-ABCC-DA1DB7F34C0B}" type="slidenum">
              <a:rPr kumimoji="1" lang="zh-TW" altLang="en-US" smtClean="0"/>
              <a:t>‹#›</a:t>
            </a:fld>
            <a:endParaRPr kumimoji="1" lang="zh-TW" altLang="en-US"/>
          </a:p>
        </p:txBody>
      </p:sp>
    </p:spTree>
    <p:extLst>
      <p:ext uri="{BB962C8B-B14F-4D97-AF65-F5344CB8AC3E}">
        <p14:creationId xmlns:p14="http://schemas.microsoft.com/office/powerpoint/2010/main" val="487436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E9CBE8-61AC-6240-BA7E-28F48AD96BB3}"/>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A795C241-FB67-904C-82EA-675DAD2F0A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編輯母片文字樣式</a:t>
            </a:r>
          </a:p>
        </p:txBody>
      </p:sp>
      <p:sp>
        <p:nvSpPr>
          <p:cNvPr id="4" name="內容版面配置區 3">
            <a:extLst>
              <a:ext uri="{FF2B5EF4-FFF2-40B4-BE49-F238E27FC236}">
                <a16:creationId xmlns:a16="http://schemas.microsoft.com/office/drawing/2014/main" id="{DC8F47A3-2E63-7447-A7F9-3D8F047BECD3}"/>
              </a:ext>
            </a:extLst>
          </p:cNvPr>
          <p:cNvSpPr>
            <a:spLocks noGrp="1"/>
          </p:cNvSpPr>
          <p:nvPr>
            <p:ph sz="half" idx="2"/>
          </p:nvPr>
        </p:nvSpPr>
        <p:spPr>
          <a:xfrm>
            <a:off x="839788" y="2505075"/>
            <a:ext cx="5157787" cy="3684588"/>
          </a:xfrm>
        </p:spPr>
        <p:txBody>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EFB6C63D-1390-4F48-A358-3C7FE79C11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編輯母片文字樣式</a:t>
            </a:r>
          </a:p>
        </p:txBody>
      </p:sp>
      <p:sp>
        <p:nvSpPr>
          <p:cNvPr id="6" name="內容版面配置區 5">
            <a:extLst>
              <a:ext uri="{FF2B5EF4-FFF2-40B4-BE49-F238E27FC236}">
                <a16:creationId xmlns:a16="http://schemas.microsoft.com/office/drawing/2014/main" id="{13BE1998-0DB0-1440-BCA7-CE4AA29B463C}"/>
              </a:ext>
            </a:extLst>
          </p:cNvPr>
          <p:cNvSpPr>
            <a:spLocks noGrp="1"/>
          </p:cNvSpPr>
          <p:nvPr>
            <p:ph sz="quarter" idx="4"/>
          </p:nvPr>
        </p:nvSpPr>
        <p:spPr>
          <a:xfrm>
            <a:off x="6172200" y="2505075"/>
            <a:ext cx="5183188" cy="3684588"/>
          </a:xfrm>
        </p:spPr>
        <p:txBody>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E853445A-7B34-6C4D-9FB7-037A73E57747}"/>
              </a:ext>
            </a:extLst>
          </p:cNvPr>
          <p:cNvSpPr>
            <a:spLocks noGrp="1"/>
          </p:cNvSpPr>
          <p:nvPr>
            <p:ph type="dt" sz="half" idx="10"/>
          </p:nvPr>
        </p:nvSpPr>
        <p:spPr/>
        <p:txBody>
          <a:bodyPr/>
          <a:lstStyle/>
          <a:p>
            <a:fld id="{EE5705D7-4810-954F-9EA6-B71909442DAF}" type="datetimeFigureOut">
              <a:rPr kumimoji="1" lang="zh-TW" altLang="en-US" smtClean="0"/>
              <a:t>2018/3/15</a:t>
            </a:fld>
            <a:endParaRPr kumimoji="1" lang="zh-TW" altLang="en-US"/>
          </a:p>
        </p:txBody>
      </p:sp>
      <p:sp>
        <p:nvSpPr>
          <p:cNvPr id="8" name="頁尾版面配置區 7">
            <a:extLst>
              <a:ext uri="{FF2B5EF4-FFF2-40B4-BE49-F238E27FC236}">
                <a16:creationId xmlns:a16="http://schemas.microsoft.com/office/drawing/2014/main" id="{5639F50B-8BEE-A348-915A-32BCDB1D7282}"/>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709CD9AC-B045-E949-ADC0-84F116D54F98}"/>
              </a:ext>
            </a:extLst>
          </p:cNvPr>
          <p:cNvSpPr>
            <a:spLocks noGrp="1"/>
          </p:cNvSpPr>
          <p:nvPr>
            <p:ph type="sldNum" sz="quarter" idx="12"/>
          </p:nvPr>
        </p:nvSpPr>
        <p:spPr/>
        <p:txBody>
          <a:bodyPr/>
          <a:lstStyle/>
          <a:p>
            <a:fld id="{A0C5308E-12DE-5C42-ABCC-DA1DB7F34C0B}" type="slidenum">
              <a:rPr kumimoji="1" lang="zh-TW" altLang="en-US" smtClean="0"/>
              <a:t>‹#›</a:t>
            </a:fld>
            <a:endParaRPr kumimoji="1" lang="zh-TW" altLang="en-US"/>
          </a:p>
        </p:txBody>
      </p:sp>
    </p:spTree>
    <p:extLst>
      <p:ext uri="{BB962C8B-B14F-4D97-AF65-F5344CB8AC3E}">
        <p14:creationId xmlns:p14="http://schemas.microsoft.com/office/powerpoint/2010/main" val="2142660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9252A1-8777-2E46-B46F-4319B3E574B0}"/>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15C45319-5177-CC4C-810A-5278D78CF444}"/>
              </a:ext>
            </a:extLst>
          </p:cNvPr>
          <p:cNvSpPr>
            <a:spLocks noGrp="1"/>
          </p:cNvSpPr>
          <p:nvPr>
            <p:ph type="dt" sz="half" idx="10"/>
          </p:nvPr>
        </p:nvSpPr>
        <p:spPr/>
        <p:txBody>
          <a:bodyPr/>
          <a:lstStyle/>
          <a:p>
            <a:fld id="{EE5705D7-4810-954F-9EA6-B71909442DAF}" type="datetimeFigureOut">
              <a:rPr kumimoji="1" lang="zh-TW" altLang="en-US" smtClean="0"/>
              <a:t>2018/3/15</a:t>
            </a:fld>
            <a:endParaRPr kumimoji="1" lang="zh-TW" altLang="en-US"/>
          </a:p>
        </p:txBody>
      </p:sp>
      <p:sp>
        <p:nvSpPr>
          <p:cNvPr id="4" name="頁尾版面配置區 3">
            <a:extLst>
              <a:ext uri="{FF2B5EF4-FFF2-40B4-BE49-F238E27FC236}">
                <a16:creationId xmlns:a16="http://schemas.microsoft.com/office/drawing/2014/main" id="{8BC6E931-8B84-8247-B683-0D918893238F}"/>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F81FB66F-9E15-6A4F-9977-8C4647100F59}"/>
              </a:ext>
            </a:extLst>
          </p:cNvPr>
          <p:cNvSpPr>
            <a:spLocks noGrp="1"/>
          </p:cNvSpPr>
          <p:nvPr>
            <p:ph type="sldNum" sz="quarter" idx="12"/>
          </p:nvPr>
        </p:nvSpPr>
        <p:spPr/>
        <p:txBody>
          <a:bodyPr/>
          <a:lstStyle/>
          <a:p>
            <a:fld id="{A0C5308E-12DE-5C42-ABCC-DA1DB7F34C0B}" type="slidenum">
              <a:rPr kumimoji="1" lang="zh-TW" altLang="en-US" smtClean="0"/>
              <a:t>‹#›</a:t>
            </a:fld>
            <a:endParaRPr kumimoji="1" lang="zh-TW" altLang="en-US"/>
          </a:p>
        </p:txBody>
      </p:sp>
    </p:spTree>
    <p:extLst>
      <p:ext uri="{BB962C8B-B14F-4D97-AF65-F5344CB8AC3E}">
        <p14:creationId xmlns:p14="http://schemas.microsoft.com/office/powerpoint/2010/main" val="2384202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4285C63-9A76-AE46-97E7-3E17EF7BDBCB}"/>
              </a:ext>
            </a:extLst>
          </p:cNvPr>
          <p:cNvSpPr>
            <a:spLocks noGrp="1"/>
          </p:cNvSpPr>
          <p:nvPr>
            <p:ph type="dt" sz="half" idx="10"/>
          </p:nvPr>
        </p:nvSpPr>
        <p:spPr/>
        <p:txBody>
          <a:bodyPr/>
          <a:lstStyle/>
          <a:p>
            <a:fld id="{EE5705D7-4810-954F-9EA6-B71909442DAF}" type="datetimeFigureOut">
              <a:rPr kumimoji="1" lang="zh-TW" altLang="en-US" smtClean="0"/>
              <a:t>2018/3/15</a:t>
            </a:fld>
            <a:endParaRPr kumimoji="1" lang="zh-TW" altLang="en-US"/>
          </a:p>
        </p:txBody>
      </p:sp>
      <p:sp>
        <p:nvSpPr>
          <p:cNvPr id="3" name="頁尾版面配置區 2">
            <a:extLst>
              <a:ext uri="{FF2B5EF4-FFF2-40B4-BE49-F238E27FC236}">
                <a16:creationId xmlns:a16="http://schemas.microsoft.com/office/drawing/2014/main" id="{973D8F41-23B5-1A4E-9461-4E57793C45AF}"/>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77C46DBC-80C5-4A49-BC76-B39ADC2BC8C4}"/>
              </a:ext>
            </a:extLst>
          </p:cNvPr>
          <p:cNvSpPr>
            <a:spLocks noGrp="1"/>
          </p:cNvSpPr>
          <p:nvPr>
            <p:ph type="sldNum" sz="quarter" idx="12"/>
          </p:nvPr>
        </p:nvSpPr>
        <p:spPr/>
        <p:txBody>
          <a:bodyPr/>
          <a:lstStyle/>
          <a:p>
            <a:fld id="{A0C5308E-12DE-5C42-ABCC-DA1DB7F34C0B}" type="slidenum">
              <a:rPr kumimoji="1" lang="zh-TW" altLang="en-US" smtClean="0"/>
              <a:t>‹#›</a:t>
            </a:fld>
            <a:endParaRPr kumimoji="1" lang="zh-TW" altLang="en-US"/>
          </a:p>
        </p:txBody>
      </p:sp>
    </p:spTree>
    <p:extLst>
      <p:ext uri="{BB962C8B-B14F-4D97-AF65-F5344CB8AC3E}">
        <p14:creationId xmlns:p14="http://schemas.microsoft.com/office/powerpoint/2010/main" val="1834805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2D49FF-8250-434C-881E-E0CDFE8284E1}"/>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A758A58D-C07E-F74A-ADC8-CCBDFB121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107C1EA7-124D-C142-998C-D9FC7DE815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編輯母片文字樣式</a:t>
            </a:r>
          </a:p>
        </p:txBody>
      </p:sp>
      <p:sp>
        <p:nvSpPr>
          <p:cNvPr id="5" name="日期版面配置區 4">
            <a:extLst>
              <a:ext uri="{FF2B5EF4-FFF2-40B4-BE49-F238E27FC236}">
                <a16:creationId xmlns:a16="http://schemas.microsoft.com/office/drawing/2014/main" id="{752DFCDE-F9A8-2049-918E-FCF71D1FE7F9}"/>
              </a:ext>
            </a:extLst>
          </p:cNvPr>
          <p:cNvSpPr>
            <a:spLocks noGrp="1"/>
          </p:cNvSpPr>
          <p:nvPr>
            <p:ph type="dt" sz="half" idx="10"/>
          </p:nvPr>
        </p:nvSpPr>
        <p:spPr/>
        <p:txBody>
          <a:bodyPr/>
          <a:lstStyle/>
          <a:p>
            <a:fld id="{EE5705D7-4810-954F-9EA6-B71909442DAF}" type="datetimeFigureOut">
              <a:rPr kumimoji="1" lang="zh-TW" altLang="en-US" smtClean="0"/>
              <a:t>2018/3/15</a:t>
            </a:fld>
            <a:endParaRPr kumimoji="1" lang="zh-TW" altLang="en-US"/>
          </a:p>
        </p:txBody>
      </p:sp>
      <p:sp>
        <p:nvSpPr>
          <p:cNvPr id="6" name="頁尾版面配置區 5">
            <a:extLst>
              <a:ext uri="{FF2B5EF4-FFF2-40B4-BE49-F238E27FC236}">
                <a16:creationId xmlns:a16="http://schemas.microsoft.com/office/drawing/2014/main" id="{7AD5A51E-042E-864D-BA92-3C96B37E4BAF}"/>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F104BB71-149B-214C-A929-D55091607DB3}"/>
              </a:ext>
            </a:extLst>
          </p:cNvPr>
          <p:cNvSpPr>
            <a:spLocks noGrp="1"/>
          </p:cNvSpPr>
          <p:nvPr>
            <p:ph type="sldNum" sz="quarter" idx="12"/>
          </p:nvPr>
        </p:nvSpPr>
        <p:spPr/>
        <p:txBody>
          <a:bodyPr/>
          <a:lstStyle/>
          <a:p>
            <a:fld id="{A0C5308E-12DE-5C42-ABCC-DA1DB7F34C0B}" type="slidenum">
              <a:rPr kumimoji="1" lang="zh-TW" altLang="en-US" smtClean="0"/>
              <a:t>‹#›</a:t>
            </a:fld>
            <a:endParaRPr kumimoji="1" lang="zh-TW" altLang="en-US"/>
          </a:p>
        </p:txBody>
      </p:sp>
    </p:spTree>
    <p:extLst>
      <p:ext uri="{BB962C8B-B14F-4D97-AF65-F5344CB8AC3E}">
        <p14:creationId xmlns:p14="http://schemas.microsoft.com/office/powerpoint/2010/main" val="3986870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A02530-AAE5-EC44-A932-5FDD66056670}"/>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00A01287-1D13-744F-B645-A96FDA9EAD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37176295-1EA5-4748-B61F-F19620C54A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編輯母片文字樣式</a:t>
            </a:r>
          </a:p>
        </p:txBody>
      </p:sp>
      <p:sp>
        <p:nvSpPr>
          <p:cNvPr id="5" name="日期版面配置區 4">
            <a:extLst>
              <a:ext uri="{FF2B5EF4-FFF2-40B4-BE49-F238E27FC236}">
                <a16:creationId xmlns:a16="http://schemas.microsoft.com/office/drawing/2014/main" id="{4C9DA593-8A81-D84B-93BA-58E97F83EB71}"/>
              </a:ext>
            </a:extLst>
          </p:cNvPr>
          <p:cNvSpPr>
            <a:spLocks noGrp="1"/>
          </p:cNvSpPr>
          <p:nvPr>
            <p:ph type="dt" sz="half" idx="10"/>
          </p:nvPr>
        </p:nvSpPr>
        <p:spPr/>
        <p:txBody>
          <a:bodyPr/>
          <a:lstStyle/>
          <a:p>
            <a:fld id="{EE5705D7-4810-954F-9EA6-B71909442DAF}" type="datetimeFigureOut">
              <a:rPr kumimoji="1" lang="zh-TW" altLang="en-US" smtClean="0"/>
              <a:t>2018/3/15</a:t>
            </a:fld>
            <a:endParaRPr kumimoji="1" lang="zh-TW" altLang="en-US"/>
          </a:p>
        </p:txBody>
      </p:sp>
      <p:sp>
        <p:nvSpPr>
          <p:cNvPr id="6" name="頁尾版面配置區 5">
            <a:extLst>
              <a:ext uri="{FF2B5EF4-FFF2-40B4-BE49-F238E27FC236}">
                <a16:creationId xmlns:a16="http://schemas.microsoft.com/office/drawing/2014/main" id="{497EE916-B46A-434D-9F69-0919E7209B20}"/>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ECFD8189-7AF2-6342-BE62-D986CEFDC98B}"/>
              </a:ext>
            </a:extLst>
          </p:cNvPr>
          <p:cNvSpPr>
            <a:spLocks noGrp="1"/>
          </p:cNvSpPr>
          <p:nvPr>
            <p:ph type="sldNum" sz="quarter" idx="12"/>
          </p:nvPr>
        </p:nvSpPr>
        <p:spPr/>
        <p:txBody>
          <a:bodyPr/>
          <a:lstStyle/>
          <a:p>
            <a:fld id="{A0C5308E-12DE-5C42-ABCC-DA1DB7F34C0B}" type="slidenum">
              <a:rPr kumimoji="1" lang="zh-TW" altLang="en-US" smtClean="0"/>
              <a:t>‹#›</a:t>
            </a:fld>
            <a:endParaRPr kumimoji="1" lang="zh-TW" altLang="en-US"/>
          </a:p>
        </p:txBody>
      </p:sp>
    </p:spTree>
    <p:extLst>
      <p:ext uri="{BB962C8B-B14F-4D97-AF65-F5344CB8AC3E}">
        <p14:creationId xmlns:p14="http://schemas.microsoft.com/office/powerpoint/2010/main" val="3018828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66ACCE36-AFD1-B14A-8653-8F8EC85EAA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8A5CBFFF-9CF4-3F4C-A4A6-74EEC1C594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18D58218-1C1B-E24C-A7ED-50D41ABD79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5705D7-4810-954F-9EA6-B71909442DAF}" type="datetimeFigureOut">
              <a:rPr kumimoji="1" lang="zh-TW" altLang="en-US" smtClean="0"/>
              <a:t>2018/3/15</a:t>
            </a:fld>
            <a:endParaRPr kumimoji="1" lang="zh-TW" altLang="en-US"/>
          </a:p>
        </p:txBody>
      </p:sp>
      <p:sp>
        <p:nvSpPr>
          <p:cNvPr id="5" name="頁尾版面配置區 4">
            <a:extLst>
              <a:ext uri="{FF2B5EF4-FFF2-40B4-BE49-F238E27FC236}">
                <a16:creationId xmlns:a16="http://schemas.microsoft.com/office/drawing/2014/main" id="{4FBA3DAA-4EEE-4C46-BAAC-11AB18622D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51DD9BD9-EB85-6046-A3E7-0ECC7EC6C2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C5308E-12DE-5C42-ABCC-DA1DB7F34C0B}" type="slidenum">
              <a:rPr kumimoji="1" lang="zh-TW" altLang="en-US" smtClean="0"/>
              <a:t>‹#›</a:t>
            </a:fld>
            <a:endParaRPr kumimoji="1" lang="zh-TW" altLang="en-US"/>
          </a:p>
        </p:txBody>
      </p:sp>
    </p:spTree>
    <p:extLst>
      <p:ext uri="{BB962C8B-B14F-4D97-AF65-F5344CB8AC3E}">
        <p14:creationId xmlns:p14="http://schemas.microsoft.com/office/powerpoint/2010/main" val="4206375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401112B8-AD6D-5544-875F-589B2B970D87}"/>
              </a:ext>
            </a:extLst>
          </p:cNvPr>
          <p:cNvSpPr/>
          <p:nvPr/>
        </p:nvSpPr>
        <p:spPr>
          <a:xfrm>
            <a:off x="893853" y="493161"/>
            <a:ext cx="10890606" cy="2743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Hant" dirty="0">
                <a:latin typeface="Source Han Sans TC Medium" panose="020B0500000000000000" pitchFamily="34" charset="-128"/>
                <a:ea typeface="Source Han Sans TC Medium" panose="020B0500000000000000" pitchFamily="34" charset="-128"/>
                <a:cs typeface="Times New Roman" panose="02020603050405020304" pitchFamily="18" charset="0"/>
              </a:rPr>
              <a:t>2018</a:t>
            </a:r>
            <a:r>
              <a:rPr lang="zh-Hant" altLang="en-US" dirty="0">
                <a:latin typeface="Source Han Sans TC Medium" panose="020B0500000000000000" pitchFamily="34" charset="-128"/>
                <a:ea typeface="Source Han Sans TC Medium" panose="020B0500000000000000" pitchFamily="34" charset="-128"/>
                <a:cs typeface="Times New Roman" panose="02020603050405020304" pitchFamily="18" charset="0"/>
              </a:rPr>
              <a:t> </a:t>
            </a:r>
            <a:r>
              <a:rPr lang="en-US" altLang="zh-TW" dirty="0">
                <a:latin typeface="Source Han Sans TC Medium" panose="020B0500000000000000" pitchFamily="34" charset="-128"/>
                <a:ea typeface="Source Han Sans TC Medium" panose="020B0500000000000000" pitchFamily="34" charset="-128"/>
                <a:cs typeface="Times New Roman" panose="02020603050405020304" pitchFamily="18" charset="0"/>
              </a:rPr>
              <a:t>Media Tech</a:t>
            </a:r>
            <a:r>
              <a:rPr lang="zh-TW" altLang="zh-TW" dirty="0">
                <a:effectLst/>
                <a:latin typeface="Source Han Sans TC Medium" panose="020B0500000000000000" pitchFamily="34" charset="-128"/>
                <a:ea typeface="Source Han Sans TC Medium" panose="020B0500000000000000" pitchFamily="34" charset="-128"/>
              </a:rPr>
              <a:t> </a:t>
            </a:r>
            <a:endParaRPr lang="en-US" altLang="zh-TW" dirty="0">
              <a:effectLst/>
              <a:latin typeface="Source Han Sans TC Medium" panose="020B0500000000000000" pitchFamily="34" charset="-128"/>
              <a:ea typeface="Source Han Sans TC Medium" panose="020B0500000000000000" pitchFamily="34" charset="-128"/>
            </a:endParaRPr>
          </a:p>
          <a:p>
            <a:pPr algn="ctr"/>
            <a:r>
              <a:rPr lang="zh-Hant" altLang="en-US" dirty="0">
                <a:latin typeface="Source Han Sans TC Medium" panose="020B0500000000000000" pitchFamily="34" charset="-128"/>
                <a:ea typeface="Source Han Sans TC Medium" panose="020B0500000000000000" pitchFamily="34" charset="-128"/>
              </a:rPr>
              <a:t>主視覺</a:t>
            </a:r>
            <a:endParaRPr lang="en-US" altLang="zh-Hant" dirty="0">
              <a:latin typeface="Source Han Sans TC Medium" panose="020B0500000000000000" pitchFamily="34" charset="-128"/>
              <a:ea typeface="Source Han Sans TC Medium" panose="020B0500000000000000" pitchFamily="34" charset="-128"/>
            </a:endParaRPr>
          </a:p>
          <a:p>
            <a:pPr algn="ctr"/>
            <a:endParaRPr lang="zh-TW" altLang="en-US" dirty="0">
              <a:latin typeface="Source Han Sans TC Medium" panose="020B0500000000000000" pitchFamily="34" charset="-128"/>
              <a:ea typeface="Source Han Sans TC Medium" panose="020B0500000000000000" pitchFamily="34" charset="-128"/>
            </a:endParaRPr>
          </a:p>
          <a:p>
            <a:pPr algn="ctr"/>
            <a:r>
              <a:rPr kumimoji="1" lang="zh-Hant" altLang="en-US" dirty="0">
                <a:latin typeface="Source Han Sans TC Medium" panose="020B0500000000000000" pitchFamily="34" charset="-128"/>
                <a:ea typeface="Source Han Sans TC Medium" panose="020B0500000000000000" pitchFamily="34" charset="-128"/>
              </a:rPr>
              <a:t> </a:t>
            </a:r>
            <a:r>
              <a:rPr kumimoji="1" lang="en-US" altLang="zh-Hant" dirty="0">
                <a:latin typeface="Source Han Sans TC Medium" panose="020B0500000000000000" pitchFamily="34" charset="-128"/>
                <a:ea typeface="Source Han Sans TC Medium" panose="020B0500000000000000" pitchFamily="34" charset="-128"/>
              </a:rPr>
              <a:t>6/20-6/22</a:t>
            </a:r>
            <a:r>
              <a:rPr kumimoji="1" lang="zh-Hant" altLang="en-US" dirty="0">
                <a:latin typeface="Source Han Sans TC Medium" panose="020B0500000000000000" pitchFamily="34" charset="-128"/>
                <a:ea typeface="Source Han Sans TC Medium" panose="020B0500000000000000" pitchFamily="34" charset="-128"/>
              </a:rPr>
              <a:t>    君悅飯店</a:t>
            </a:r>
            <a:endParaRPr kumimoji="1" lang="zh-TW" altLang="en-US" dirty="0">
              <a:latin typeface="Source Han Sans TC Medium" panose="020B0500000000000000" pitchFamily="34" charset="-128"/>
              <a:ea typeface="Source Han Sans TC Medium" panose="020B0500000000000000" pitchFamily="34" charset="-128"/>
            </a:endParaRPr>
          </a:p>
        </p:txBody>
      </p:sp>
      <p:sp>
        <p:nvSpPr>
          <p:cNvPr id="7" name="矩形 6">
            <a:extLst>
              <a:ext uri="{FF2B5EF4-FFF2-40B4-BE49-F238E27FC236}">
                <a16:creationId xmlns:a16="http://schemas.microsoft.com/office/drawing/2014/main" id="{01E88487-68DF-9240-B417-1E50B47EB1D8}"/>
              </a:ext>
            </a:extLst>
          </p:cNvPr>
          <p:cNvSpPr/>
          <p:nvPr/>
        </p:nvSpPr>
        <p:spPr>
          <a:xfrm>
            <a:off x="7122563" y="87869"/>
            <a:ext cx="1107996" cy="369332"/>
          </a:xfrm>
          <a:prstGeom prst="rect">
            <a:avLst/>
          </a:prstGeom>
        </p:spPr>
        <p:txBody>
          <a:bodyPr wrap="none">
            <a:spAutoFit/>
          </a:bodyPr>
          <a:lstStyle/>
          <a:p>
            <a:pPr lvl="0"/>
            <a:r>
              <a:rPr lang="zh-TW" altLang="en-US" dirty="0">
                <a:latin typeface="文鼎細鋼筆行楷" panose="020B0602010101010101" pitchFamily="34" charset="-120"/>
                <a:ea typeface="文鼎細鋼筆行楷" panose="020B0602010101010101" pitchFamily="34" charset="-120"/>
              </a:rPr>
              <a:t>大會議程</a:t>
            </a:r>
          </a:p>
        </p:txBody>
      </p:sp>
      <p:sp>
        <p:nvSpPr>
          <p:cNvPr id="9" name="矩形 8">
            <a:extLst>
              <a:ext uri="{FF2B5EF4-FFF2-40B4-BE49-F238E27FC236}">
                <a16:creationId xmlns:a16="http://schemas.microsoft.com/office/drawing/2014/main" id="{E15E901B-861C-9F4E-AAD1-A2BFC1AB9DE9}"/>
              </a:ext>
            </a:extLst>
          </p:cNvPr>
          <p:cNvSpPr/>
          <p:nvPr/>
        </p:nvSpPr>
        <p:spPr>
          <a:xfrm>
            <a:off x="8368506" y="87869"/>
            <a:ext cx="1107996" cy="369332"/>
          </a:xfrm>
          <a:prstGeom prst="rect">
            <a:avLst/>
          </a:prstGeom>
        </p:spPr>
        <p:txBody>
          <a:bodyPr wrap="none">
            <a:spAutoFit/>
          </a:bodyPr>
          <a:lstStyle/>
          <a:p>
            <a:pPr lvl="0"/>
            <a:r>
              <a:rPr lang="zh-TW" altLang="en-US" dirty="0">
                <a:latin typeface="文鼎細鋼筆行楷" panose="020B0602010101010101" pitchFamily="34" charset="-120"/>
                <a:ea typeface="文鼎細鋼筆行楷" panose="020B0602010101010101" pitchFamily="34" charset="-120"/>
              </a:rPr>
              <a:t>大會報名</a:t>
            </a:r>
          </a:p>
        </p:txBody>
      </p:sp>
      <p:sp>
        <p:nvSpPr>
          <p:cNvPr id="10" name="矩形 9">
            <a:extLst>
              <a:ext uri="{FF2B5EF4-FFF2-40B4-BE49-F238E27FC236}">
                <a16:creationId xmlns:a16="http://schemas.microsoft.com/office/drawing/2014/main" id="{EE0FBFD8-75A1-5D49-9138-035263915409}"/>
              </a:ext>
            </a:extLst>
          </p:cNvPr>
          <p:cNvSpPr/>
          <p:nvPr/>
        </p:nvSpPr>
        <p:spPr>
          <a:xfrm>
            <a:off x="9568467" y="87869"/>
            <a:ext cx="1107996" cy="369332"/>
          </a:xfrm>
          <a:prstGeom prst="rect">
            <a:avLst/>
          </a:prstGeom>
        </p:spPr>
        <p:txBody>
          <a:bodyPr wrap="none">
            <a:spAutoFit/>
          </a:bodyPr>
          <a:lstStyle/>
          <a:p>
            <a:pPr lvl="0"/>
            <a:r>
              <a:rPr lang="zh-TW" altLang="en-US" dirty="0">
                <a:latin typeface="文鼎細鋼筆行楷" panose="020B0602010101010101" pitchFamily="34" charset="-120"/>
                <a:ea typeface="文鼎細鋼筆行楷" panose="020B0602010101010101" pitchFamily="34" charset="-120"/>
              </a:rPr>
              <a:t>交通資訊</a:t>
            </a:r>
          </a:p>
        </p:txBody>
      </p:sp>
      <p:sp>
        <p:nvSpPr>
          <p:cNvPr id="11" name="矩形 10">
            <a:extLst>
              <a:ext uri="{FF2B5EF4-FFF2-40B4-BE49-F238E27FC236}">
                <a16:creationId xmlns:a16="http://schemas.microsoft.com/office/drawing/2014/main" id="{6C7E9C2A-274F-B246-BE2B-2F4FB7ECF68B}"/>
              </a:ext>
            </a:extLst>
          </p:cNvPr>
          <p:cNvSpPr/>
          <p:nvPr/>
        </p:nvSpPr>
        <p:spPr>
          <a:xfrm>
            <a:off x="10676463" y="100443"/>
            <a:ext cx="1107996" cy="369332"/>
          </a:xfrm>
          <a:prstGeom prst="rect">
            <a:avLst/>
          </a:prstGeom>
        </p:spPr>
        <p:txBody>
          <a:bodyPr wrap="none">
            <a:spAutoFit/>
          </a:bodyPr>
          <a:lstStyle/>
          <a:p>
            <a:pPr lvl="0"/>
            <a:r>
              <a:rPr lang="zh-TW" altLang="en-US" dirty="0">
                <a:latin typeface="文鼎細鋼筆行楷" panose="020B0602010101010101" pitchFamily="34" charset="-120"/>
                <a:ea typeface="文鼎細鋼筆行楷" panose="020B0602010101010101" pitchFamily="34" charset="-120"/>
              </a:rPr>
              <a:t>聯絡我們</a:t>
            </a:r>
          </a:p>
        </p:txBody>
      </p:sp>
      <p:sp>
        <p:nvSpPr>
          <p:cNvPr id="13" name="矩形 12">
            <a:extLst>
              <a:ext uri="{FF2B5EF4-FFF2-40B4-BE49-F238E27FC236}">
                <a16:creationId xmlns:a16="http://schemas.microsoft.com/office/drawing/2014/main" id="{C00B3F98-B430-1042-9A19-87FBEC226D90}"/>
              </a:ext>
            </a:extLst>
          </p:cNvPr>
          <p:cNvSpPr/>
          <p:nvPr/>
        </p:nvSpPr>
        <p:spPr>
          <a:xfrm>
            <a:off x="5563788" y="3544856"/>
            <a:ext cx="1776768" cy="369332"/>
          </a:xfrm>
          <a:prstGeom prst="rect">
            <a:avLst/>
          </a:prstGeom>
        </p:spPr>
        <p:txBody>
          <a:bodyPr wrap="none">
            <a:spAutoFit/>
          </a:bodyPr>
          <a:lstStyle/>
          <a:p>
            <a:r>
              <a:rPr lang="zh-TW" altLang="zh-TW" dirty="0">
                <a:ea typeface="文鼎細鋼筆行楷" panose="020B0602010101010101"/>
                <a:cs typeface="Times New Roman" panose="02020603050405020304" pitchFamily="18" charset="0"/>
              </a:rPr>
              <a:t>關於</a:t>
            </a:r>
            <a:r>
              <a:rPr lang="en-US" altLang="zh-TW" dirty="0">
                <a:ea typeface="文鼎細鋼筆行楷" panose="020B0602010101010101"/>
                <a:cs typeface="Times New Roman" panose="02020603050405020304" pitchFamily="18" charset="0"/>
              </a:rPr>
              <a:t>Media Tech</a:t>
            </a:r>
            <a:r>
              <a:rPr lang="zh-TW" altLang="zh-TW" dirty="0">
                <a:effectLst/>
              </a:rPr>
              <a:t> </a:t>
            </a:r>
            <a:endParaRPr lang="zh-TW" altLang="en-US" dirty="0"/>
          </a:p>
        </p:txBody>
      </p:sp>
      <p:sp>
        <p:nvSpPr>
          <p:cNvPr id="16" name="矩形 15">
            <a:extLst>
              <a:ext uri="{FF2B5EF4-FFF2-40B4-BE49-F238E27FC236}">
                <a16:creationId xmlns:a16="http://schemas.microsoft.com/office/drawing/2014/main" id="{ACAA37D1-16AB-9B4F-BCD8-F99138C4CFAF}"/>
              </a:ext>
            </a:extLst>
          </p:cNvPr>
          <p:cNvSpPr/>
          <p:nvPr/>
        </p:nvSpPr>
        <p:spPr>
          <a:xfrm>
            <a:off x="1872012" y="4076348"/>
            <a:ext cx="8934286" cy="1384995"/>
          </a:xfrm>
          <a:prstGeom prst="rect">
            <a:avLst/>
          </a:prstGeom>
        </p:spPr>
        <p:txBody>
          <a:bodyPr wrap="square">
            <a:spAutoFit/>
          </a:bodyPr>
          <a:lstStyle/>
          <a:p>
            <a:r>
              <a:rPr lang="zh-Hant" altLang="en-US" sz="1400" dirty="0">
                <a:solidFill>
                  <a:schemeClr val="tx1">
                    <a:lumMod val="75000"/>
                    <a:lumOff val="25000"/>
                  </a:schemeClr>
                </a:solidFill>
                <a:latin typeface="Source Han Sans TC" panose="020B0500000000000000" pitchFamily="34" charset="-128"/>
                <a:ea typeface="Source Han Sans TC" panose="020B0500000000000000" pitchFamily="34" charset="-128"/>
              </a:rPr>
              <a:t>介紹文字介紹文字介紹文字介紹文字介紹文字介紹文字介紹文字介紹文字介紹文字介紹文字介紹文字介紹文字介紹文字介紹文字介紹文字介紹文字介紹文字介紹文字介紹文字介紹文字介紹文字介紹文字介紹文字介紹文字介紹文字介紹文字介紹文字介紹文字介紹文字介紹文字介紹文字介紹文字介紹文字介紹文字介紹文字介紹文字介紹文字介紹文字介紹文字介紹文字介紹文字介紹文字介紹文字介紹文字介紹文字介紹文字介紹文字介紹文字介紹文字介紹文字介紹文字介紹文字介紹文字介紹文字介紹文字介紹文字介紹文字介紹文字介紹文字介紹文字介紹文字介紹文字介紹文字介紹文字介紹文字介紹文字介紹文字介紹文字介紹文字介紹文字</a:t>
            </a:r>
            <a:endParaRPr lang="zh-TW" altLang="en-US" sz="1400" dirty="0">
              <a:solidFill>
                <a:schemeClr val="tx1">
                  <a:lumMod val="75000"/>
                  <a:lumOff val="25000"/>
                </a:schemeClr>
              </a:solidFill>
              <a:latin typeface="Source Han Sans TC" panose="020B0500000000000000" pitchFamily="34" charset="-128"/>
              <a:ea typeface="Source Han Sans TC" panose="020B0500000000000000" pitchFamily="34" charset="-128"/>
            </a:endParaRPr>
          </a:p>
        </p:txBody>
      </p:sp>
      <p:sp>
        <p:nvSpPr>
          <p:cNvPr id="2" name="矩形 1">
            <a:extLst>
              <a:ext uri="{FF2B5EF4-FFF2-40B4-BE49-F238E27FC236}">
                <a16:creationId xmlns:a16="http://schemas.microsoft.com/office/drawing/2014/main" id="{E003295F-CF2A-1645-A488-66CDC4BC120A}"/>
              </a:ext>
            </a:extLst>
          </p:cNvPr>
          <p:cNvSpPr/>
          <p:nvPr/>
        </p:nvSpPr>
        <p:spPr>
          <a:xfrm>
            <a:off x="0" y="0"/>
            <a:ext cx="1705510" cy="117125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Hant" b="1" dirty="0">
                <a:solidFill>
                  <a:schemeClr val="tx1"/>
                </a:solidFill>
                <a:latin typeface="Source Han Sans TC" panose="020B0500000000000000" pitchFamily="34" charset="-128"/>
                <a:ea typeface="Source Han Sans TC" panose="020B0500000000000000" pitchFamily="34" charset="-128"/>
              </a:rPr>
              <a:t>RWD</a:t>
            </a:r>
          </a:p>
          <a:p>
            <a:pPr algn="ctr"/>
            <a:r>
              <a:rPr kumimoji="1" lang="zh-Hant" altLang="en-US" b="1" dirty="0">
                <a:solidFill>
                  <a:schemeClr val="tx1"/>
                </a:solidFill>
                <a:latin typeface="Source Han Sans TC" panose="020B0500000000000000" pitchFamily="34" charset="-128"/>
                <a:ea typeface="Source Han Sans TC" panose="020B0500000000000000" pitchFamily="34" charset="-128"/>
              </a:rPr>
              <a:t>一頁式</a:t>
            </a:r>
            <a:endParaRPr kumimoji="1" lang="en-US" altLang="zh-Hant" b="1" dirty="0">
              <a:solidFill>
                <a:schemeClr val="tx1"/>
              </a:solidFill>
              <a:latin typeface="Source Han Sans TC" panose="020B0500000000000000" pitchFamily="34" charset="-128"/>
              <a:ea typeface="Source Han Sans TC" panose="020B0500000000000000" pitchFamily="34" charset="-128"/>
            </a:endParaRPr>
          </a:p>
        </p:txBody>
      </p:sp>
      <p:sp>
        <p:nvSpPr>
          <p:cNvPr id="17" name="五邊形 16">
            <a:extLst>
              <a:ext uri="{FF2B5EF4-FFF2-40B4-BE49-F238E27FC236}">
                <a16:creationId xmlns:a16="http://schemas.microsoft.com/office/drawing/2014/main" id="{D66BED5B-371E-294C-8B50-32B52AA66EB3}"/>
              </a:ext>
            </a:extLst>
          </p:cNvPr>
          <p:cNvSpPr/>
          <p:nvPr/>
        </p:nvSpPr>
        <p:spPr>
          <a:xfrm>
            <a:off x="7208028" y="457201"/>
            <a:ext cx="1068513" cy="292812"/>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zh-Hant" altLang="en-US" sz="1400" dirty="0">
                <a:latin typeface="Source Han Sans TC" panose="020B0500000000000000" pitchFamily="34" charset="-128"/>
                <a:ea typeface="Source Han Sans TC" panose="020B0500000000000000" pitchFamily="34" charset="-128"/>
              </a:rPr>
              <a:t>議程介紹</a:t>
            </a:r>
            <a:endParaRPr kumimoji="1" lang="zh-TW" altLang="en-US" sz="1400" dirty="0">
              <a:latin typeface="Source Han Sans TC" panose="020B0500000000000000" pitchFamily="34" charset="-128"/>
              <a:ea typeface="Source Han Sans TC" panose="020B0500000000000000" pitchFamily="34" charset="-128"/>
            </a:endParaRPr>
          </a:p>
        </p:txBody>
      </p:sp>
      <p:sp>
        <p:nvSpPr>
          <p:cNvPr id="18" name="五邊形 17">
            <a:extLst>
              <a:ext uri="{FF2B5EF4-FFF2-40B4-BE49-F238E27FC236}">
                <a16:creationId xmlns:a16="http://schemas.microsoft.com/office/drawing/2014/main" id="{280148CA-3412-0E40-9066-321E6753A7EB}"/>
              </a:ext>
            </a:extLst>
          </p:cNvPr>
          <p:cNvSpPr/>
          <p:nvPr/>
        </p:nvSpPr>
        <p:spPr>
          <a:xfrm>
            <a:off x="7208028" y="835906"/>
            <a:ext cx="1068513" cy="292812"/>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zh-Hant" altLang="en-US" sz="1400" dirty="0">
                <a:latin typeface="Source Han Sans TC" panose="020B0500000000000000" pitchFamily="34" charset="-128"/>
                <a:ea typeface="Source Han Sans TC" panose="020B0500000000000000" pitchFamily="34" charset="-128"/>
              </a:rPr>
              <a:t>講師介紹</a:t>
            </a:r>
            <a:endParaRPr kumimoji="1" lang="zh-TW" altLang="en-US" sz="1400" dirty="0">
              <a:latin typeface="Source Han Sans TC" panose="020B0500000000000000" pitchFamily="34" charset="-128"/>
              <a:ea typeface="Source Han Sans TC" panose="020B0500000000000000" pitchFamily="34" charset="-128"/>
            </a:endParaRPr>
          </a:p>
        </p:txBody>
      </p:sp>
    </p:spTree>
    <p:extLst>
      <p:ext uri="{BB962C8B-B14F-4D97-AF65-F5344CB8AC3E}">
        <p14:creationId xmlns:p14="http://schemas.microsoft.com/office/powerpoint/2010/main" val="212403719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87384A-483E-434C-BF9A-44D1963B58A4}"/>
              </a:ext>
            </a:extLst>
          </p:cNvPr>
          <p:cNvSpPr>
            <a:spLocks noGrp="1"/>
          </p:cNvSpPr>
          <p:nvPr>
            <p:ph type="title"/>
          </p:nvPr>
        </p:nvSpPr>
        <p:spPr/>
        <p:txBody>
          <a:bodyPr/>
          <a:lstStyle/>
          <a:p>
            <a:r>
              <a:rPr kumimoji="1" lang="zh-Hant" altLang="en-US" dirty="0">
                <a:latin typeface="Source Han Sans TC" panose="020B0500000000000000" pitchFamily="34" charset="-128"/>
                <a:ea typeface="Source Han Sans TC" panose="020B0500000000000000" pitchFamily="34" charset="-128"/>
              </a:rPr>
              <a:t>後台</a:t>
            </a:r>
            <a:r>
              <a:rPr kumimoji="1" lang="en-US" altLang="zh-Hant" dirty="0">
                <a:latin typeface="Source Han Sans TC" panose="020B0500000000000000" pitchFamily="34" charset="-128"/>
                <a:ea typeface="Source Han Sans TC" panose="020B0500000000000000" pitchFamily="34" charset="-128"/>
              </a:rPr>
              <a:t>-</a:t>
            </a:r>
            <a:r>
              <a:rPr kumimoji="1" lang="zh-Hant" altLang="en-US" dirty="0">
                <a:latin typeface="Source Han Sans TC" panose="020B0500000000000000" pitchFamily="34" charset="-128"/>
                <a:ea typeface="Source Han Sans TC" panose="020B0500000000000000" pitchFamily="34" charset="-128"/>
              </a:rPr>
              <a:t>報名</a:t>
            </a:r>
            <a:endParaRPr kumimoji="1" lang="zh-TW" altLang="en-US" dirty="0">
              <a:latin typeface="Source Han Sans TC" panose="020B0500000000000000" pitchFamily="34" charset="-128"/>
              <a:ea typeface="Source Han Sans TC" panose="020B0500000000000000" pitchFamily="34" charset="-128"/>
            </a:endParaRPr>
          </a:p>
        </p:txBody>
      </p:sp>
      <p:sp>
        <p:nvSpPr>
          <p:cNvPr id="3" name="內容版面配置區 2">
            <a:extLst>
              <a:ext uri="{FF2B5EF4-FFF2-40B4-BE49-F238E27FC236}">
                <a16:creationId xmlns:a16="http://schemas.microsoft.com/office/drawing/2014/main" id="{03255143-59E6-0947-B6CB-E7B7F31B5135}"/>
              </a:ext>
            </a:extLst>
          </p:cNvPr>
          <p:cNvSpPr>
            <a:spLocks noGrp="1"/>
          </p:cNvSpPr>
          <p:nvPr>
            <p:ph idx="1"/>
          </p:nvPr>
        </p:nvSpPr>
        <p:spPr>
          <a:xfrm>
            <a:off x="1074504" y="4435260"/>
            <a:ext cx="9446231" cy="516883"/>
          </a:xfrm>
        </p:spPr>
        <p:txBody>
          <a:bodyPr>
            <a:normAutofit/>
          </a:bodyPr>
          <a:lstStyle/>
          <a:p>
            <a:pPr marL="0" indent="0">
              <a:buNone/>
            </a:pPr>
            <a:r>
              <a:rPr lang="zh-Hant" altLang="en-US" sz="1800" kern="100" dirty="0">
                <a:latin typeface="Calibri" panose="020F0502020204030204" pitchFamily="34" charset="0"/>
                <a:ea typeface="文鼎細鋼筆行楷" panose="020B0602010101010101"/>
                <a:cs typeface="Times New Roman" panose="02020603050405020304" pitchFamily="18" charset="0"/>
              </a:rPr>
              <a:t>後台</a:t>
            </a:r>
            <a:r>
              <a:rPr lang="zh-TW" altLang="zh-TW" sz="1800" kern="100" dirty="0">
                <a:latin typeface="Calibri" panose="020F0502020204030204" pitchFamily="34" charset="0"/>
                <a:ea typeface="文鼎細鋼筆行楷" panose="020B0602010101010101"/>
                <a:cs typeface="Times New Roman" panose="02020603050405020304" pitchFamily="18" charset="0"/>
              </a:rPr>
              <a:t>手動勾選</a:t>
            </a:r>
            <a:r>
              <a:rPr lang="zh-Hant" altLang="en-US" sz="1800" kern="100" dirty="0">
                <a:latin typeface="Calibri" panose="020F0502020204030204" pitchFamily="34" charset="0"/>
                <a:ea typeface="文鼎細鋼筆行楷" panose="020B0602010101010101"/>
                <a:cs typeface="Times New Roman" panose="02020603050405020304" pitchFamily="18" charset="0"/>
              </a:rPr>
              <a:t>「確認匯款」後</a:t>
            </a:r>
            <a:r>
              <a:rPr lang="zh-TW" altLang="zh-TW" sz="1800" kern="100" dirty="0">
                <a:latin typeface="Calibri" panose="020F0502020204030204" pitchFamily="34" charset="0"/>
                <a:ea typeface="文鼎細鋼筆行楷" panose="020B0602010101010101"/>
                <a:cs typeface="Times New Roman" panose="02020603050405020304" pitchFamily="18" charset="0"/>
              </a:rPr>
              <a:t>，</a:t>
            </a:r>
            <a:r>
              <a:rPr lang="zh-Hant" altLang="en-US" sz="1800" kern="100" dirty="0">
                <a:latin typeface="Calibri" panose="020F0502020204030204" pitchFamily="34" charset="0"/>
                <a:ea typeface="文鼎細鋼筆行楷" panose="020B0602010101010101"/>
                <a:cs typeface="Times New Roman" panose="02020603050405020304" pitchFamily="18" charset="0"/>
              </a:rPr>
              <a:t>系統自動寄送</a:t>
            </a:r>
            <a:r>
              <a:rPr lang="en-US" altLang="zh-TW" sz="1800" kern="100" dirty="0">
                <a:latin typeface="Calibri" panose="020F0502020204030204" pitchFamily="34" charset="0"/>
                <a:ea typeface="文鼎細鋼筆行楷" panose="020B0602010101010101"/>
                <a:cs typeface="Times New Roman" panose="02020603050405020304" pitchFamily="18" charset="0"/>
              </a:rPr>
              <a:t>mail</a:t>
            </a:r>
            <a:r>
              <a:rPr lang="zh-TW" altLang="zh-TW" sz="1800" kern="100" dirty="0">
                <a:latin typeface="Calibri" panose="020F0502020204030204" pitchFamily="34" charset="0"/>
                <a:ea typeface="文鼎細鋼筆行楷" panose="020B0602010101010101"/>
                <a:cs typeface="Times New Roman" panose="02020603050405020304" pitchFamily="18" charset="0"/>
              </a:rPr>
              <a:t>通知匯款完成</a:t>
            </a:r>
            <a:endParaRPr lang="zh-TW" altLang="zh-TW" sz="1600" kern="100" dirty="0">
              <a:latin typeface="Calibri" panose="020F0502020204030204" pitchFamily="34" charset="0"/>
              <a:cs typeface="Times New Roman" panose="02020603050405020304" pitchFamily="18" charset="0"/>
            </a:endParaRPr>
          </a:p>
          <a:p>
            <a:pPr marL="0" indent="0">
              <a:buNone/>
            </a:pPr>
            <a:endParaRPr kumimoji="1" lang="zh-TW" altLang="en-US" sz="1800" dirty="0"/>
          </a:p>
        </p:txBody>
      </p:sp>
      <p:sp>
        <p:nvSpPr>
          <p:cNvPr id="4" name="矩形 3">
            <a:extLst>
              <a:ext uri="{FF2B5EF4-FFF2-40B4-BE49-F238E27FC236}">
                <a16:creationId xmlns:a16="http://schemas.microsoft.com/office/drawing/2014/main" id="{6FE9C10F-C9B1-C64C-9F00-2C702D36F499}"/>
              </a:ext>
            </a:extLst>
          </p:cNvPr>
          <p:cNvSpPr/>
          <p:nvPr/>
        </p:nvSpPr>
        <p:spPr>
          <a:xfrm>
            <a:off x="1074506" y="1690688"/>
            <a:ext cx="6425629" cy="343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Hant" altLang="en-US" dirty="0">
                <a:latin typeface="Source Han Sans TC Normal" panose="020B0400000000000000" pitchFamily="34" charset="-128"/>
                <a:ea typeface="Source Han Sans TC Normal" panose="020B0400000000000000" pitchFamily="34" charset="-128"/>
              </a:rPr>
              <a:t>報名者資訊</a:t>
            </a:r>
            <a:endParaRPr kumimoji="1" lang="zh-TW" altLang="en-US" dirty="0">
              <a:latin typeface="Source Han Sans TC Normal" panose="020B0400000000000000" pitchFamily="34" charset="-128"/>
              <a:ea typeface="Source Han Sans TC Normal" panose="020B0400000000000000" pitchFamily="34" charset="-128"/>
            </a:endParaRPr>
          </a:p>
        </p:txBody>
      </p:sp>
      <p:sp>
        <p:nvSpPr>
          <p:cNvPr id="8" name="框架 7">
            <a:extLst>
              <a:ext uri="{FF2B5EF4-FFF2-40B4-BE49-F238E27FC236}">
                <a16:creationId xmlns:a16="http://schemas.microsoft.com/office/drawing/2014/main" id="{4BAEE5C2-2508-8446-B443-B0D697F18FD4}"/>
              </a:ext>
            </a:extLst>
          </p:cNvPr>
          <p:cNvSpPr/>
          <p:nvPr/>
        </p:nvSpPr>
        <p:spPr>
          <a:xfrm>
            <a:off x="7880279" y="1691933"/>
            <a:ext cx="328773" cy="34359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tx1"/>
              </a:solidFill>
            </a:endParaRPr>
          </a:p>
        </p:txBody>
      </p:sp>
      <p:sp>
        <p:nvSpPr>
          <p:cNvPr id="9" name="矩形 8">
            <a:extLst>
              <a:ext uri="{FF2B5EF4-FFF2-40B4-BE49-F238E27FC236}">
                <a16:creationId xmlns:a16="http://schemas.microsoft.com/office/drawing/2014/main" id="{D8069439-45D8-1A4F-9FE8-4CCC2D5FEFFC}"/>
              </a:ext>
            </a:extLst>
          </p:cNvPr>
          <p:cNvSpPr/>
          <p:nvPr/>
        </p:nvSpPr>
        <p:spPr>
          <a:xfrm>
            <a:off x="8336573" y="1679064"/>
            <a:ext cx="1107996" cy="369332"/>
          </a:xfrm>
          <a:prstGeom prst="rect">
            <a:avLst/>
          </a:prstGeom>
        </p:spPr>
        <p:txBody>
          <a:bodyPr wrap="none">
            <a:spAutoFit/>
          </a:bodyPr>
          <a:lstStyle/>
          <a:p>
            <a:r>
              <a:rPr lang="zh-Hant" altLang="en-US" kern="100" dirty="0">
                <a:latin typeface="Source Han Sans TC Normal" panose="020B0400000000000000" pitchFamily="34" charset="-128"/>
                <a:ea typeface="Source Han Sans TC Normal" panose="020B0400000000000000" pitchFamily="34" charset="-128"/>
                <a:cs typeface="Times New Roman" panose="02020603050405020304" pitchFamily="18" charset="0"/>
              </a:rPr>
              <a:t>確認匯款</a:t>
            </a:r>
            <a:endParaRPr lang="zh-TW" altLang="en-US" dirty="0">
              <a:latin typeface="Source Han Sans TC Normal" panose="020B0400000000000000" pitchFamily="34" charset="-128"/>
              <a:ea typeface="Source Han Sans TC Normal" panose="020B0400000000000000" pitchFamily="34" charset="-128"/>
            </a:endParaRPr>
          </a:p>
        </p:txBody>
      </p:sp>
      <p:sp>
        <p:nvSpPr>
          <p:cNvPr id="16" name="矩形 15">
            <a:extLst>
              <a:ext uri="{FF2B5EF4-FFF2-40B4-BE49-F238E27FC236}">
                <a16:creationId xmlns:a16="http://schemas.microsoft.com/office/drawing/2014/main" id="{F9548344-1E52-7144-A383-85A0624127D5}"/>
              </a:ext>
            </a:extLst>
          </p:cNvPr>
          <p:cNvSpPr/>
          <p:nvPr/>
        </p:nvSpPr>
        <p:spPr>
          <a:xfrm>
            <a:off x="1074504" y="2253613"/>
            <a:ext cx="6425629" cy="343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Hant" altLang="en-US" dirty="0">
                <a:latin typeface="Source Han Sans TC Normal" panose="020B0400000000000000" pitchFamily="34" charset="-128"/>
                <a:ea typeface="Source Han Sans TC Normal" panose="020B0400000000000000" pitchFamily="34" charset="-128"/>
              </a:rPr>
              <a:t>報名者資訊</a:t>
            </a:r>
            <a:endParaRPr kumimoji="1" lang="zh-TW" altLang="en-US" dirty="0">
              <a:latin typeface="Source Han Sans TC Normal" panose="020B0400000000000000" pitchFamily="34" charset="-128"/>
              <a:ea typeface="Source Han Sans TC Normal" panose="020B0400000000000000" pitchFamily="34" charset="-128"/>
            </a:endParaRPr>
          </a:p>
        </p:txBody>
      </p:sp>
      <p:sp>
        <p:nvSpPr>
          <p:cNvPr id="17" name="矩形 16">
            <a:extLst>
              <a:ext uri="{FF2B5EF4-FFF2-40B4-BE49-F238E27FC236}">
                <a16:creationId xmlns:a16="http://schemas.microsoft.com/office/drawing/2014/main" id="{BD6C8565-0AEF-8343-94F7-096EF05F4818}"/>
              </a:ext>
            </a:extLst>
          </p:cNvPr>
          <p:cNvSpPr/>
          <p:nvPr/>
        </p:nvSpPr>
        <p:spPr>
          <a:xfrm>
            <a:off x="1074505" y="2870189"/>
            <a:ext cx="6425629" cy="343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Hant" altLang="en-US" dirty="0">
                <a:latin typeface="Source Han Sans TC Normal" panose="020B0400000000000000" pitchFamily="34" charset="-128"/>
                <a:ea typeface="Source Han Sans TC Normal" panose="020B0400000000000000" pitchFamily="34" charset="-128"/>
              </a:rPr>
              <a:t>報名者資訊</a:t>
            </a:r>
            <a:endParaRPr kumimoji="1" lang="zh-TW" altLang="en-US" dirty="0">
              <a:latin typeface="Source Han Sans TC Normal" panose="020B0400000000000000" pitchFamily="34" charset="-128"/>
              <a:ea typeface="Source Han Sans TC Normal" panose="020B0400000000000000" pitchFamily="34" charset="-128"/>
            </a:endParaRPr>
          </a:p>
        </p:txBody>
      </p:sp>
      <p:sp>
        <p:nvSpPr>
          <p:cNvPr id="18" name="矩形 17">
            <a:extLst>
              <a:ext uri="{FF2B5EF4-FFF2-40B4-BE49-F238E27FC236}">
                <a16:creationId xmlns:a16="http://schemas.microsoft.com/office/drawing/2014/main" id="{A58D7DAA-B8C3-974A-9911-0902A6493875}"/>
              </a:ext>
            </a:extLst>
          </p:cNvPr>
          <p:cNvSpPr/>
          <p:nvPr/>
        </p:nvSpPr>
        <p:spPr>
          <a:xfrm>
            <a:off x="1074505" y="3484070"/>
            <a:ext cx="6425629" cy="343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Hant" altLang="en-US" dirty="0">
                <a:latin typeface="Source Han Sans TC Normal" panose="020B0400000000000000" pitchFamily="34" charset="-128"/>
                <a:ea typeface="Source Han Sans TC Normal" panose="020B0400000000000000" pitchFamily="34" charset="-128"/>
              </a:rPr>
              <a:t>報名者資訊</a:t>
            </a:r>
            <a:endParaRPr kumimoji="1" lang="zh-TW" altLang="en-US" dirty="0">
              <a:latin typeface="Source Han Sans TC Normal" panose="020B0400000000000000" pitchFamily="34" charset="-128"/>
              <a:ea typeface="Source Han Sans TC Normal" panose="020B0400000000000000" pitchFamily="34" charset="-128"/>
            </a:endParaRPr>
          </a:p>
        </p:txBody>
      </p:sp>
      <p:sp>
        <p:nvSpPr>
          <p:cNvPr id="30" name="矩形 29">
            <a:extLst>
              <a:ext uri="{FF2B5EF4-FFF2-40B4-BE49-F238E27FC236}">
                <a16:creationId xmlns:a16="http://schemas.microsoft.com/office/drawing/2014/main" id="{336223A5-571F-264C-AFC2-19EC9B3E90CA}"/>
              </a:ext>
            </a:extLst>
          </p:cNvPr>
          <p:cNvSpPr/>
          <p:nvPr/>
        </p:nvSpPr>
        <p:spPr>
          <a:xfrm>
            <a:off x="9634676" y="1679064"/>
            <a:ext cx="646331" cy="369332"/>
          </a:xfrm>
          <a:prstGeom prst="rect">
            <a:avLst/>
          </a:prstGeom>
        </p:spPr>
        <p:txBody>
          <a:bodyPr wrap="none">
            <a:spAutoFit/>
          </a:bodyPr>
          <a:lstStyle/>
          <a:p>
            <a:r>
              <a:rPr lang="zh-Hant" altLang="en-US" dirty="0">
                <a:solidFill>
                  <a:srgbClr val="00B050"/>
                </a:solidFill>
                <a:latin typeface="Source Han Sans TC Normal" panose="020B0400000000000000" pitchFamily="34" charset="-128"/>
                <a:ea typeface="Source Han Sans TC Normal" panose="020B0400000000000000" pitchFamily="34" charset="-128"/>
              </a:rPr>
              <a:t>修改</a:t>
            </a:r>
            <a:endParaRPr lang="zh-TW" altLang="en-US" dirty="0">
              <a:solidFill>
                <a:srgbClr val="00B050"/>
              </a:solidFill>
              <a:latin typeface="Source Han Sans TC Normal" panose="020B0400000000000000" pitchFamily="34" charset="-128"/>
              <a:ea typeface="Source Han Sans TC Normal" panose="020B0400000000000000" pitchFamily="34" charset="-128"/>
            </a:endParaRPr>
          </a:p>
        </p:txBody>
      </p:sp>
      <p:sp>
        <p:nvSpPr>
          <p:cNvPr id="36" name="框架 35">
            <a:extLst>
              <a:ext uri="{FF2B5EF4-FFF2-40B4-BE49-F238E27FC236}">
                <a16:creationId xmlns:a16="http://schemas.microsoft.com/office/drawing/2014/main" id="{70373535-39BF-2C44-8DD6-1E7D6F2CB40A}"/>
              </a:ext>
            </a:extLst>
          </p:cNvPr>
          <p:cNvSpPr/>
          <p:nvPr/>
        </p:nvSpPr>
        <p:spPr>
          <a:xfrm>
            <a:off x="7880279" y="2267286"/>
            <a:ext cx="328773" cy="34359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tx1"/>
              </a:solidFill>
            </a:endParaRPr>
          </a:p>
        </p:txBody>
      </p:sp>
      <p:sp>
        <p:nvSpPr>
          <p:cNvPr id="37" name="矩形 36">
            <a:extLst>
              <a:ext uri="{FF2B5EF4-FFF2-40B4-BE49-F238E27FC236}">
                <a16:creationId xmlns:a16="http://schemas.microsoft.com/office/drawing/2014/main" id="{73CAE8D1-096C-A543-B80B-690D39741021}"/>
              </a:ext>
            </a:extLst>
          </p:cNvPr>
          <p:cNvSpPr/>
          <p:nvPr/>
        </p:nvSpPr>
        <p:spPr>
          <a:xfrm>
            <a:off x="8336573" y="2254417"/>
            <a:ext cx="1107996" cy="369332"/>
          </a:xfrm>
          <a:prstGeom prst="rect">
            <a:avLst/>
          </a:prstGeom>
        </p:spPr>
        <p:txBody>
          <a:bodyPr wrap="none">
            <a:spAutoFit/>
          </a:bodyPr>
          <a:lstStyle/>
          <a:p>
            <a:r>
              <a:rPr lang="zh-Hant" altLang="en-US" kern="100" dirty="0">
                <a:latin typeface="Source Han Sans TC Normal" panose="020B0400000000000000" pitchFamily="34" charset="-128"/>
                <a:ea typeface="Source Han Sans TC Normal" panose="020B0400000000000000" pitchFamily="34" charset="-128"/>
                <a:cs typeface="Times New Roman" panose="02020603050405020304" pitchFamily="18" charset="0"/>
              </a:rPr>
              <a:t>確認匯款</a:t>
            </a:r>
            <a:endParaRPr lang="zh-TW" altLang="en-US" dirty="0">
              <a:latin typeface="Source Han Sans TC Normal" panose="020B0400000000000000" pitchFamily="34" charset="-128"/>
              <a:ea typeface="Source Han Sans TC Normal" panose="020B0400000000000000" pitchFamily="34" charset="-128"/>
            </a:endParaRPr>
          </a:p>
        </p:txBody>
      </p:sp>
      <p:sp>
        <p:nvSpPr>
          <p:cNvPr id="39" name="矩形 38">
            <a:extLst>
              <a:ext uri="{FF2B5EF4-FFF2-40B4-BE49-F238E27FC236}">
                <a16:creationId xmlns:a16="http://schemas.microsoft.com/office/drawing/2014/main" id="{767FEAB1-477D-734A-B5F4-2CD3D131D00C}"/>
              </a:ext>
            </a:extLst>
          </p:cNvPr>
          <p:cNvSpPr/>
          <p:nvPr/>
        </p:nvSpPr>
        <p:spPr>
          <a:xfrm>
            <a:off x="9634676" y="2254417"/>
            <a:ext cx="646331" cy="369332"/>
          </a:xfrm>
          <a:prstGeom prst="rect">
            <a:avLst/>
          </a:prstGeom>
        </p:spPr>
        <p:txBody>
          <a:bodyPr wrap="none">
            <a:spAutoFit/>
          </a:bodyPr>
          <a:lstStyle/>
          <a:p>
            <a:r>
              <a:rPr lang="zh-Hant" altLang="en-US" dirty="0">
                <a:solidFill>
                  <a:srgbClr val="00B050"/>
                </a:solidFill>
                <a:latin typeface="Source Han Sans TC Normal" panose="020B0400000000000000" pitchFamily="34" charset="-128"/>
                <a:ea typeface="Source Han Sans TC Normal" panose="020B0400000000000000" pitchFamily="34" charset="-128"/>
              </a:rPr>
              <a:t>修改</a:t>
            </a:r>
            <a:endParaRPr lang="zh-TW" altLang="en-US" dirty="0">
              <a:solidFill>
                <a:srgbClr val="00B050"/>
              </a:solidFill>
              <a:latin typeface="Source Han Sans TC Normal" panose="020B0400000000000000" pitchFamily="34" charset="-128"/>
              <a:ea typeface="Source Han Sans TC Normal" panose="020B0400000000000000" pitchFamily="34" charset="-128"/>
            </a:endParaRPr>
          </a:p>
        </p:txBody>
      </p:sp>
      <p:sp>
        <p:nvSpPr>
          <p:cNvPr id="40" name="框架 39">
            <a:extLst>
              <a:ext uri="{FF2B5EF4-FFF2-40B4-BE49-F238E27FC236}">
                <a16:creationId xmlns:a16="http://schemas.microsoft.com/office/drawing/2014/main" id="{895ED56C-F57B-9846-B677-A355F6BDD895}"/>
              </a:ext>
            </a:extLst>
          </p:cNvPr>
          <p:cNvSpPr/>
          <p:nvPr/>
        </p:nvSpPr>
        <p:spPr>
          <a:xfrm>
            <a:off x="7880279" y="2873461"/>
            <a:ext cx="328773" cy="34359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tx1"/>
              </a:solidFill>
            </a:endParaRPr>
          </a:p>
        </p:txBody>
      </p:sp>
      <p:sp>
        <p:nvSpPr>
          <p:cNvPr id="41" name="矩形 40">
            <a:extLst>
              <a:ext uri="{FF2B5EF4-FFF2-40B4-BE49-F238E27FC236}">
                <a16:creationId xmlns:a16="http://schemas.microsoft.com/office/drawing/2014/main" id="{2BF3783D-DFAD-D04F-A281-3A5341DA20C8}"/>
              </a:ext>
            </a:extLst>
          </p:cNvPr>
          <p:cNvSpPr/>
          <p:nvPr/>
        </p:nvSpPr>
        <p:spPr>
          <a:xfrm>
            <a:off x="8336573" y="2860592"/>
            <a:ext cx="1107996" cy="369332"/>
          </a:xfrm>
          <a:prstGeom prst="rect">
            <a:avLst/>
          </a:prstGeom>
        </p:spPr>
        <p:txBody>
          <a:bodyPr wrap="none">
            <a:spAutoFit/>
          </a:bodyPr>
          <a:lstStyle/>
          <a:p>
            <a:r>
              <a:rPr lang="zh-Hant" altLang="en-US" kern="100" dirty="0">
                <a:latin typeface="Source Han Sans TC Normal" panose="020B0400000000000000" pitchFamily="34" charset="-128"/>
                <a:ea typeface="Source Han Sans TC Normal" panose="020B0400000000000000" pitchFamily="34" charset="-128"/>
                <a:cs typeface="Times New Roman" panose="02020603050405020304" pitchFamily="18" charset="0"/>
              </a:rPr>
              <a:t>確認匯款</a:t>
            </a:r>
            <a:endParaRPr lang="zh-TW" altLang="en-US" dirty="0">
              <a:latin typeface="Source Han Sans TC Normal" panose="020B0400000000000000" pitchFamily="34" charset="-128"/>
              <a:ea typeface="Source Han Sans TC Normal" panose="020B0400000000000000" pitchFamily="34" charset="-128"/>
            </a:endParaRPr>
          </a:p>
        </p:txBody>
      </p:sp>
      <p:sp>
        <p:nvSpPr>
          <p:cNvPr id="43" name="矩形 42">
            <a:extLst>
              <a:ext uri="{FF2B5EF4-FFF2-40B4-BE49-F238E27FC236}">
                <a16:creationId xmlns:a16="http://schemas.microsoft.com/office/drawing/2014/main" id="{5AF9D673-AD37-204B-A772-E878E3BE8EC9}"/>
              </a:ext>
            </a:extLst>
          </p:cNvPr>
          <p:cNvSpPr/>
          <p:nvPr/>
        </p:nvSpPr>
        <p:spPr>
          <a:xfrm>
            <a:off x="9634676" y="2860592"/>
            <a:ext cx="646331" cy="369332"/>
          </a:xfrm>
          <a:prstGeom prst="rect">
            <a:avLst/>
          </a:prstGeom>
        </p:spPr>
        <p:txBody>
          <a:bodyPr wrap="none">
            <a:spAutoFit/>
          </a:bodyPr>
          <a:lstStyle/>
          <a:p>
            <a:r>
              <a:rPr lang="zh-Hant" altLang="en-US" dirty="0">
                <a:solidFill>
                  <a:srgbClr val="00B050"/>
                </a:solidFill>
                <a:latin typeface="Source Han Sans TC Normal" panose="020B0400000000000000" pitchFamily="34" charset="-128"/>
                <a:ea typeface="Source Han Sans TC Normal" panose="020B0400000000000000" pitchFamily="34" charset="-128"/>
              </a:rPr>
              <a:t>修改</a:t>
            </a:r>
            <a:endParaRPr lang="zh-TW" altLang="en-US" dirty="0">
              <a:solidFill>
                <a:srgbClr val="00B050"/>
              </a:solidFill>
              <a:latin typeface="Source Han Sans TC Normal" panose="020B0400000000000000" pitchFamily="34" charset="-128"/>
              <a:ea typeface="Source Han Sans TC Normal" panose="020B0400000000000000" pitchFamily="34" charset="-128"/>
            </a:endParaRPr>
          </a:p>
        </p:txBody>
      </p:sp>
      <p:sp>
        <p:nvSpPr>
          <p:cNvPr id="44" name="框架 43">
            <a:extLst>
              <a:ext uri="{FF2B5EF4-FFF2-40B4-BE49-F238E27FC236}">
                <a16:creationId xmlns:a16="http://schemas.microsoft.com/office/drawing/2014/main" id="{68A901A7-6BFA-9146-85A7-ACE17586BA9A}"/>
              </a:ext>
            </a:extLst>
          </p:cNvPr>
          <p:cNvSpPr/>
          <p:nvPr/>
        </p:nvSpPr>
        <p:spPr>
          <a:xfrm>
            <a:off x="7880279" y="3489911"/>
            <a:ext cx="328773" cy="34359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tx1"/>
              </a:solidFill>
            </a:endParaRPr>
          </a:p>
        </p:txBody>
      </p:sp>
      <p:sp>
        <p:nvSpPr>
          <p:cNvPr id="45" name="矩形 44">
            <a:extLst>
              <a:ext uri="{FF2B5EF4-FFF2-40B4-BE49-F238E27FC236}">
                <a16:creationId xmlns:a16="http://schemas.microsoft.com/office/drawing/2014/main" id="{66044CE7-CF89-EF4B-A380-5597A4665B1B}"/>
              </a:ext>
            </a:extLst>
          </p:cNvPr>
          <p:cNvSpPr/>
          <p:nvPr/>
        </p:nvSpPr>
        <p:spPr>
          <a:xfrm>
            <a:off x="8336573" y="3477042"/>
            <a:ext cx="1107996" cy="369332"/>
          </a:xfrm>
          <a:prstGeom prst="rect">
            <a:avLst/>
          </a:prstGeom>
        </p:spPr>
        <p:txBody>
          <a:bodyPr wrap="none">
            <a:spAutoFit/>
          </a:bodyPr>
          <a:lstStyle/>
          <a:p>
            <a:r>
              <a:rPr lang="zh-Hant" altLang="en-US" kern="100" dirty="0">
                <a:latin typeface="Source Han Sans TC Normal" panose="020B0400000000000000" pitchFamily="34" charset="-128"/>
                <a:ea typeface="Source Han Sans TC Normal" panose="020B0400000000000000" pitchFamily="34" charset="-128"/>
                <a:cs typeface="Times New Roman" panose="02020603050405020304" pitchFamily="18" charset="0"/>
              </a:rPr>
              <a:t>確認匯款</a:t>
            </a:r>
            <a:endParaRPr lang="zh-TW" altLang="en-US" dirty="0">
              <a:latin typeface="Source Han Sans TC Normal" panose="020B0400000000000000" pitchFamily="34" charset="-128"/>
              <a:ea typeface="Source Han Sans TC Normal" panose="020B0400000000000000" pitchFamily="34" charset="-128"/>
            </a:endParaRPr>
          </a:p>
        </p:txBody>
      </p:sp>
      <p:sp>
        <p:nvSpPr>
          <p:cNvPr id="47" name="矩形 46">
            <a:extLst>
              <a:ext uri="{FF2B5EF4-FFF2-40B4-BE49-F238E27FC236}">
                <a16:creationId xmlns:a16="http://schemas.microsoft.com/office/drawing/2014/main" id="{00EA9DE9-F874-E943-9120-55005A8E0552}"/>
              </a:ext>
            </a:extLst>
          </p:cNvPr>
          <p:cNvSpPr/>
          <p:nvPr/>
        </p:nvSpPr>
        <p:spPr>
          <a:xfrm>
            <a:off x="9634676" y="3477042"/>
            <a:ext cx="646331" cy="369332"/>
          </a:xfrm>
          <a:prstGeom prst="rect">
            <a:avLst/>
          </a:prstGeom>
        </p:spPr>
        <p:txBody>
          <a:bodyPr wrap="none">
            <a:spAutoFit/>
          </a:bodyPr>
          <a:lstStyle/>
          <a:p>
            <a:r>
              <a:rPr lang="zh-Hant" altLang="en-US" dirty="0">
                <a:solidFill>
                  <a:srgbClr val="00B050"/>
                </a:solidFill>
                <a:latin typeface="Source Han Sans TC Normal" panose="020B0400000000000000" pitchFamily="34" charset="-128"/>
                <a:ea typeface="Source Han Sans TC Normal" panose="020B0400000000000000" pitchFamily="34" charset="-128"/>
              </a:rPr>
              <a:t>修改</a:t>
            </a:r>
            <a:endParaRPr lang="zh-TW" altLang="en-US" dirty="0">
              <a:solidFill>
                <a:srgbClr val="00B050"/>
              </a:solidFill>
              <a:latin typeface="Source Han Sans TC Normal" panose="020B0400000000000000" pitchFamily="34" charset="-128"/>
              <a:ea typeface="Source Han Sans TC Normal" panose="020B0400000000000000" pitchFamily="34" charset="-128"/>
            </a:endParaRPr>
          </a:p>
        </p:txBody>
      </p:sp>
      <p:sp>
        <p:nvSpPr>
          <p:cNvPr id="48" name="矩形 47">
            <a:extLst>
              <a:ext uri="{FF2B5EF4-FFF2-40B4-BE49-F238E27FC236}">
                <a16:creationId xmlns:a16="http://schemas.microsoft.com/office/drawing/2014/main" id="{95B45BDE-B1AC-2243-AD98-CF0DC26AFD62}"/>
              </a:ext>
            </a:extLst>
          </p:cNvPr>
          <p:cNvSpPr/>
          <p:nvPr/>
        </p:nvSpPr>
        <p:spPr>
          <a:xfrm>
            <a:off x="10333319" y="1679064"/>
            <a:ext cx="646331" cy="369332"/>
          </a:xfrm>
          <a:prstGeom prst="rect">
            <a:avLst/>
          </a:prstGeom>
        </p:spPr>
        <p:txBody>
          <a:bodyPr wrap="none">
            <a:spAutoFit/>
          </a:bodyPr>
          <a:lstStyle/>
          <a:p>
            <a:r>
              <a:rPr lang="zh-Hant" altLang="en-US" dirty="0">
                <a:solidFill>
                  <a:srgbClr val="C00000"/>
                </a:solidFill>
                <a:latin typeface="Source Han Sans TC Normal" panose="020B0400000000000000" pitchFamily="34" charset="-128"/>
                <a:ea typeface="Source Han Sans TC Normal" panose="020B0400000000000000" pitchFamily="34" charset="-128"/>
              </a:rPr>
              <a:t>確認</a:t>
            </a:r>
            <a:endParaRPr lang="zh-TW" altLang="en-US" dirty="0">
              <a:solidFill>
                <a:srgbClr val="C00000"/>
              </a:solidFill>
              <a:latin typeface="Source Han Sans TC Normal" panose="020B0400000000000000" pitchFamily="34" charset="-128"/>
              <a:ea typeface="Source Han Sans TC Normal" panose="020B0400000000000000" pitchFamily="34" charset="-128"/>
            </a:endParaRPr>
          </a:p>
        </p:txBody>
      </p:sp>
      <p:sp>
        <p:nvSpPr>
          <p:cNvPr id="49" name="矩形 48">
            <a:extLst>
              <a:ext uri="{FF2B5EF4-FFF2-40B4-BE49-F238E27FC236}">
                <a16:creationId xmlns:a16="http://schemas.microsoft.com/office/drawing/2014/main" id="{93FF4C1F-79B6-CA45-B4C8-15C727D79E34}"/>
              </a:ext>
            </a:extLst>
          </p:cNvPr>
          <p:cNvSpPr/>
          <p:nvPr/>
        </p:nvSpPr>
        <p:spPr>
          <a:xfrm>
            <a:off x="10333319" y="2254417"/>
            <a:ext cx="646331" cy="369332"/>
          </a:xfrm>
          <a:prstGeom prst="rect">
            <a:avLst/>
          </a:prstGeom>
        </p:spPr>
        <p:txBody>
          <a:bodyPr wrap="none">
            <a:spAutoFit/>
          </a:bodyPr>
          <a:lstStyle/>
          <a:p>
            <a:r>
              <a:rPr lang="zh-Hant" altLang="en-US" dirty="0">
                <a:solidFill>
                  <a:srgbClr val="C00000"/>
                </a:solidFill>
                <a:latin typeface="Source Han Sans TC Normal" panose="020B0400000000000000" pitchFamily="34" charset="-128"/>
                <a:ea typeface="Source Han Sans TC Normal" panose="020B0400000000000000" pitchFamily="34" charset="-128"/>
              </a:rPr>
              <a:t>確認</a:t>
            </a:r>
            <a:endParaRPr lang="zh-TW" altLang="en-US" dirty="0">
              <a:solidFill>
                <a:srgbClr val="C00000"/>
              </a:solidFill>
              <a:latin typeface="Source Han Sans TC Normal" panose="020B0400000000000000" pitchFamily="34" charset="-128"/>
              <a:ea typeface="Source Han Sans TC Normal" panose="020B0400000000000000" pitchFamily="34" charset="-128"/>
            </a:endParaRPr>
          </a:p>
        </p:txBody>
      </p:sp>
      <p:sp>
        <p:nvSpPr>
          <p:cNvPr id="50" name="矩形 49">
            <a:extLst>
              <a:ext uri="{FF2B5EF4-FFF2-40B4-BE49-F238E27FC236}">
                <a16:creationId xmlns:a16="http://schemas.microsoft.com/office/drawing/2014/main" id="{C83E42A4-C593-9B4F-A207-A6732A528202}"/>
              </a:ext>
            </a:extLst>
          </p:cNvPr>
          <p:cNvSpPr/>
          <p:nvPr/>
        </p:nvSpPr>
        <p:spPr>
          <a:xfrm>
            <a:off x="10333319" y="2860593"/>
            <a:ext cx="646331" cy="369332"/>
          </a:xfrm>
          <a:prstGeom prst="rect">
            <a:avLst/>
          </a:prstGeom>
        </p:spPr>
        <p:txBody>
          <a:bodyPr wrap="none">
            <a:spAutoFit/>
          </a:bodyPr>
          <a:lstStyle/>
          <a:p>
            <a:r>
              <a:rPr lang="zh-Hant" altLang="en-US" dirty="0">
                <a:solidFill>
                  <a:srgbClr val="C00000"/>
                </a:solidFill>
                <a:latin typeface="Source Han Sans TC Normal" panose="020B0400000000000000" pitchFamily="34" charset="-128"/>
                <a:ea typeface="Source Han Sans TC Normal" panose="020B0400000000000000" pitchFamily="34" charset="-128"/>
              </a:rPr>
              <a:t>確認</a:t>
            </a:r>
            <a:endParaRPr lang="zh-TW" altLang="en-US" dirty="0">
              <a:solidFill>
                <a:srgbClr val="C00000"/>
              </a:solidFill>
              <a:latin typeface="Source Han Sans TC Normal" panose="020B0400000000000000" pitchFamily="34" charset="-128"/>
              <a:ea typeface="Source Han Sans TC Normal" panose="020B0400000000000000" pitchFamily="34" charset="-128"/>
            </a:endParaRPr>
          </a:p>
        </p:txBody>
      </p:sp>
      <p:sp>
        <p:nvSpPr>
          <p:cNvPr id="51" name="矩形 50">
            <a:extLst>
              <a:ext uri="{FF2B5EF4-FFF2-40B4-BE49-F238E27FC236}">
                <a16:creationId xmlns:a16="http://schemas.microsoft.com/office/drawing/2014/main" id="{83821ADE-606B-DA49-92B2-9DA09440C146}"/>
              </a:ext>
            </a:extLst>
          </p:cNvPr>
          <p:cNvSpPr/>
          <p:nvPr/>
        </p:nvSpPr>
        <p:spPr>
          <a:xfrm>
            <a:off x="10333319" y="3477042"/>
            <a:ext cx="646331" cy="369332"/>
          </a:xfrm>
          <a:prstGeom prst="rect">
            <a:avLst/>
          </a:prstGeom>
        </p:spPr>
        <p:txBody>
          <a:bodyPr wrap="none">
            <a:spAutoFit/>
          </a:bodyPr>
          <a:lstStyle/>
          <a:p>
            <a:r>
              <a:rPr lang="zh-Hant" altLang="en-US" dirty="0">
                <a:solidFill>
                  <a:srgbClr val="C00000"/>
                </a:solidFill>
                <a:latin typeface="Source Han Sans TC Normal" panose="020B0400000000000000" pitchFamily="34" charset="-128"/>
                <a:ea typeface="Source Han Sans TC Normal" panose="020B0400000000000000" pitchFamily="34" charset="-128"/>
              </a:rPr>
              <a:t>確認</a:t>
            </a:r>
            <a:endParaRPr lang="zh-TW" altLang="en-US" dirty="0">
              <a:solidFill>
                <a:srgbClr val="C00000"/>
              </a:solidFill>
              <a:latin typeface="Source Han Sans TC Normal" panose="020B0400000000000000" pitchFamily="34" charset="-128"/>
              <a:ea typeface="Source Han Sans TC Normal" panose="020B0400000000000000" pitchFamily="34" charset="-128"/>
            </a:endParaRPr>
          </a:p>
        </p:txBody>
      </p:sp>
      <p:sp>
        <p:nvSpPr>
          <p:cNvPr id="24" name="內容版面配置區 2">
            <a:extLst>
              <a:ext uri="{FF2B5EF4-FFF2-40B4-BE49-F238E27FC236}">
                <a16:creationId xmlns:a16="http://schemas.microsoft.com/office/drawing/2014/main" id="{ABB37BA4-C61A-2247-B80B-1F96EED02723}"/>
              </a:ext>
            </a:extLst>
          </p:cNvPr>
          <p:cNvSpPr txBox="1">
            <a:spLocks/>
          </p:cNvSpPr>
          <p:nvPr/>
        </p:nvSpPr>
        <p:spPr>
          <a:xfrm>
            <a:off x="1074504" y="5282587"/>
            <a:ext cx="9446231" cy="5168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Hant" altLang="en-US" sz="1800" kern="100" dirty="0">
                <a:latin typeface="Calibri" panose="020F0502020204030204" pitchFamily="34" charset="0"/>
                <a:ea typeface="文鼎細鋼筆行楷" panose="020B0602010101010101"/>
                <a:cs typeface="Times New Roman" panose="02020603050405020304" pitchFamily="18" charset="0"/>
              </a:rPr>
              <a:t>* 系統會自動計算金額，如有個別的折扣，請手動到後台修改</a:t>
            </a:r>
            <a:endParaRPr kumimoji="1" lang="zh-TW" altLang="en-US" sz="1800" dirty="0"/>
          </a:p>
        </p:txBody>
      </p:sp>
    </p:spTree>
    <p:extLst>
      <p:ext uri="{BB962C8B-B14F-4D97-AF65-F5344CB8AC3E}">
        <p14:creationId xmlns:p14="http://schemas.microsoft.com/office/powerpoint/2010/main" val="2377382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C00B3F98-B430-1042-9A19-87FBEC226D90}"/>
              </a:ext>
            </a:extLst>
          </p:cNvPr>
          <p:cNvSpPr/>
          <p:nvPr/>
        </p:nvSpPr>
        <p:spPr>
          <a:xfrm>
            <a:off x="5506584" y="255489"/>
            <a:ext cx="1159292" cy="369332"/>
          </a:xfrm>
          <a:prstGeom prst="rect">
            <a:avLst/>
          </a:prstGeom>
        </p:spPr>
        <p:txBody>
          <a:bodyPr wrap="none">
            <a:spAutoFit/>
          </a:bodyPr>
          <a:lstStyle/>
          <a:p>
            <a:r>
              <a:rPr lang="zh-TW" altLang="zh-TW" dirty="0">
                <a:latin typeface="Source Han Sans TC Medium" panose="020B0500000000000000" pitchFamily="34" charset="-128"/>
                <a:ea typeface="Source Han Sans TC Medium" panose="020B0500000000000000" pitchFamily="34" charset="-128"/>
              </a:rPr>
              <a:t>議程介紹</a:t>
            </a:r>
            <a:r>
              <a:rPr lang="zh-TW" altLang="en-US" dirty="0">
                <a:latin typeface="Source Han Sans TC Medium" panose="020B0500000000000000" pitchFamily="34" charset="-128"/>
                <a:ea typeface="Source Han Sans TC Medium" panose="020B0500000000000000" pitchFamily="34" charset="-128"/>
              </a:rPr>
              <a:t> </a:t>
            </a:r>
          </a:p>
        </p:txBody>
      </p:sp>
      <p:sp>
        <p:nvSpPr>
          <p:cNvPr id="3" name="矩形 2">
            <a:extLst>
              <a:ext uri="{FF2B5EF4-FFF2-40B4-BE49-F238E27FC236}">
                <a16:creationId xmlns:a16="http://schemas.microsoft.com/office/drawing/2014/main" id="{6B7D5347-827A-1F47-9AC2-60962312B151}"/>
              </a:ext>
            </a:extLst>
          </p:cNvPr>
          <p:cNvSpPr/>
          <p:nvPr/>
        </p:nvSpPr>
        <p:spPr>
          <a:xfrm>
            <a:off x="9330149" y="4832359"/>
            <a:ext cx="2507418" cy="338554"/>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zh-TW" altLang="zh-TW" sz="1600" dirty="0">
                <a:latin typeface="Source Han Sans TC Normal" panose="020B0400000000000000" pitchFamily="34" charset="-128"/>
                <a:ea typeface="Source Han Sans TC Normal" panose="020B0400000000000000" pitchFamily="34" charset="-128"/>
              </a:rPr>
              <a:t>點選</a:t>
            </a:r>
            <a:r>
              <a:rPr lang="zh-Hant" altLang="en-US" sz="1600" dirty="0">
                <a:latin typeface="Source Han Sans TC Normal" panose="020B0400000000000000" pitchFamily="34" charset="-128"/>
                <a:ea typeface="Source Han Sans TC Normal" panose="020B0400000000000000" pitchFamily="34" charset="-128"/>
              </a:rPr>
              <a:t>講師</a:t>
            </a:r>
            <a:r>
              <a:rPr lang="en-US" altLang="zh-TW" sz="1600" dirty="0">
                <a:latin typeface="Source Han Sans TC Normal" panose="020B0400000000000000" pitchFamily="34" charset="-128"/>
                <a:ea typeface="Source Han Sans TC Normal" panose="020B0400000000000000" pitchFamily="34" charset="-128"/>
              </a:rPr>
              <a:t>&gt;</a:t>
            </a:r>
            <a:r>
              <a:rPr lang="en-US" altLang="zh-Hant" sz="1600" dirty="0">
                <a:latin typeface="Source Han Sans TC Normal" panose="020B0400000000000000" pitchFamily="34" charset="-128"/>
                <a:ea typeface="Source Han Sans TC Normal" panose="020B0400000000000000" pitchFamily="34" charset="-128"/>
              </a:rPr>
              <a:t>&gt;</a:t>
            </a:r>
            <a:r>
              <a:rPr lang="zh-Hant" altLang="en-US" sz="1600" dirty="0">
                <a:latin typeface="Source Han Sans TC Normal" panose="020B0400000000000000" pitchFamily="34" charset="-128"/>
                <a:ea typeface="Source Han Sans TC Normal" panose="020B0400000000000000" pitchFamily="34" charset="-128"/>
              </a:rPr>
              <a:t> 跳到講師</a:t>
            </a:r>
            <a:r>
              <a:rPr lang="zh-TW" altLang="zh-TW" sz="1600" dirty="0">
                <a:latin typeface="Source Han Sans TC Normal" panose="020B0400000000000000" pitchFamily="34" charset="-128"/>
                <a:ea typeface="Source Han Sans TC Normal" panose="020B0400000000000000" pitchFamily="34" charset="-128"/>
              </a:rPr>
              <a:t>介紹</a:t>
            </a:r>
            <a:endParaRPr lang="zh-TW" altLang="en-US" sz="1600" dirty="0"/>
          </a:p>
        </p:txBody>
      </p:sp>
      <p:sp>
        <p:nvSpPr>
          <p:cNvPr id="19" name="矩形 18">
            <a:extLst>
              <a:ext uri="{FF2B5EF4-FFF2-40B4-BE49-F238E27FC236}">
                <a16:creationId xmlns:a16="http://schemas.microsoft.com/office/drawing/2014/main" id="{2E257BBD-AB4C-4145-AA66-F9B7E39BDB26}"/>
              </a:ext>
            </a:extLst>
          </p:cNvPr>
          <p:cNvSpPr/>
          <p:nvPr/>
        </p:nvSpPr>
        <p:spPr>
          <a:xfrm>
            <a:off x="2933930" y="912852"/>
            <a:ext cx="1788860" cy="369332"/>
          </a:xfrm>
          <a:prstGeom prst="rect">
            <a:avLst/>
          </a:prstGeom>
        </p:spPr>
        <p:txBody>
          <a:bodyPr wrap="square">
            <a:spAutoFit/>
          </a:bodyPr>
          <a:lstStyle/>
          <a:p>
            <a:r>
              <a:rPr lang="en-US" altLang="zh-Hant" dirty="0">
                <a:latin typeface="Source Han Sans TC" panose="020B0500000000000000" pitchFamily="34" charset="-128"/>
                <a:ea typeface="Source Han Sans TC" panose="020B0500000000000000" pitchFamily="34" charset="-128"/>
              </a:rPr>
              <a:t>6/20(</a:t>
            </a:r>
            <a:r>
              <a:rPr lang="zh-Hant" altLang="en-US" dirty="0">
                <a:latin typeface="Source Han Sans TC" panose="020B0500000000000000" pitchFamily="34" charset="-128"/>
                <a:ea typeface="Source Han Sans TC" panose="020B0500000000000000" pitchFamily="34" charset="-128"/>
              </a:rPr>
              <a:t>三</a:t>
            </a:r>
            <a:r>
              <a:rPr lang="en-US" altLang="zh-Hant" dirty="0">
                <a:latin typeface="Source Han Sans TC" panose="020B0500000000000000" pitchFamily="34" charset="-128"/>
                <a:ea typeface="Source Han Sans TC" panose="020B0500000000000000" pitchFamily="34" charset="-128"/>
              </a:rPr>
              <a:t>)</a:t>
            </a:r>
            <a:r>
              <a:rPr lang="zh-Hant" altLang="en-US" dirty="0">
                <a:latin typeface="Source Han Sans TC" panose="020B0500000000000000" pitchFamily="34" charset="-128"/>
                <a:ea typeface="Source Han Sans TC" panose="020B0500000000000000" pitchFamily="34" charset="-128"/>
              </a:rPr>
              <a:t> 迎賓日    </a:t>
            </a:r>
            <a:endParaRPr lang="zh-TW" altLang="en-US" dirty="0">
              <a:latin typeface="Source Han Sans TC" panose="020B0500000000000000" pitchFamily="34" charset="-128"/>
              <a:ea typeface="Source Han Sans TC" panose="020B0500000000000000" pitchFamily="34" charset="-128"/>
            </a:endParaRPr>
          </a:p>
        </p:txBody>
      </p:sp>
      <p:sp>
        <p:nvSpPr>
          <p:cNvPr id="5" name="矩形 4">
            <a:extLst>
              <a:ext uri="{FF2B5EF4-FFF2-40B4-BE49-F238E27FC236}">
                <a16:creationId xmlns:a16="http://schemas.microsoft.com/office/drawing/2014/main" id="{CF745E54-1CBA-4247-BA87-00085A05CDFA}"/>
              </a:ext>
            </a:extLst>
          </p:cNvPr>
          <p:cNvSpPr/>
          <p:nvPr/>
        </p:nvSpPr>
        <p:spPr>
          <a:xfrm>
            <a:off x="2933929" y="1974916"/>
            <a:ext cx="1770579" cy="738664"/>
          </a:xfrm>
          <a:prstGeom prst="rect">
            <a:avLst/>
          </a:prstGeom>
        </p:spPr>
        <p:txBody>
          <a:bodyPr wrap="square">
            <a:spAutoFit/>
          </a:bodyPr>
          <a:lstStyle/>
          <a:p>
            <a:r>
              <a:rPr lang="zh-Hant" altLang="en-US" sz="1400" dirty="0">
                <a:latin typeface="Source Han Sans TC" panose="020B0500000000000000" pitchFamily="34" charset="-128"/>
                <a:ea typeface="Source Han Sans TC" panose="020B0500000000000000" pitchFamily="34" charset="-128"/>
              </a:rPr>
              <a:t>簡介文字簡介文字簡介文字簡介文字簡介文字</a:t>
            </a:r>
            <a:endParaRPr lang="zh-TW" altLang="en-US" sz="1400" dirty="0"/>
          </a:p>
        </p:txBody>
      </p:sp>
      <p:sp>
        <p:nvSpPr>
          <p:cNvPr id="22" name="矩形 21">
            <a:extLst>
              <a:ext uri="{FF2B5EF4-FFF2-40B4-BE49-F238E27FC236}">
                <a16:creationId xmlns:a16="http://schemas.microsoft.com/office/drawing/2014/main" id="{9F8697E5-1EEC-AD44-BEA4-A152F5527D71}"/>
              </a:ext>
            </a:extLst>
          </p:cNvPr>
          <p:cNvSpPr/>
          <p:nvPr/>
        </p:nvSpPr>
        <p:spPr>
          <a:xfrm>
            <a:off x="5288981" y="912852"/>
            <a:ext cx="1788860" cy="369332"/>
          </a:xfrm>
          <a:prstGeom prst="rect">
            <a:avLst/>
          </a:prstGeom>
        </p:spPr>
        <p:txBody>
          <a:bodyPr wrap="square">
            <a:spAutoFit/>
          </a:bodyPr>
          <a:lstStyle/>
          <a:p>
            <a:r>
              <a:rPr lang="en-US" altLang="zh-Hant" dirty="0">
                <a:latin typeface="Source Han Sans TC" panose="020B0500000000000000" pitchFamily="34" charset="-128"/>
                <a:ea typeface="Source Han Sans TC" panose="020B0500000000000000" pitchFamily="34" charset="-128"/>
              </a:rPr>
              <a:t>6/21(</a:t>
            </a:r>
            <a:r>
              <a:rPr lang="zh-Hant" altLang="en-US" dirty="0">
                <a:latin typeface="Source Han Sans TC" panose="020B0500000000000000" pitchFamily="34" charset="-128"/>
                <a:ea typeface="Source Han Sans TC" panose="020B0500000000000000" pitchFamily="34" charset="-128"/>
              </a:rPr>
              <a:t>四</a:t>
            </a:r>
            <a:r>
              <a:rPr lang="en-US" altLang="zh-Hant" dirty="0">
                <a:latin typeface="Source Han Sans TC" panose="020B0500000000000000" pitchFamily="34" charset="-128"/>
                <a:ea typeface="Source Han Sans TC" panose="020B0500000000000000" pitchFamily="34" charset="-128"/>
              </a:rPr>
              <a:t>)</a:t>
            </a:r>
            <a:r>
              <a:rPr lang="zh-Hant" altLang="en-US" dirty="0">
                <a:latin typeface="Source Han Sans TC" panose="020B0500000000000000" pitchFamily="34" charset="-128"/>
                <a:ea typeface="Source Han Sans TC" panose="020B0500000000000000" pitchFamily="34" charset="-128"/>
              </a:rPr>
              <a:t> </a:t>
            </a:r>
            <a:r>
              <a:rPr lang="en-US" altLang="zh-Hant" dirty="0">
                <a:latin typeface="Source Han Sans TC" panose="020B0500000000000000" pitchFamily="34" charset="-128"/>
                <a:ea typeface="Source Han Sans TC" panose="020B0500000000000000" pitchFamily="34" charset="-128"/>
              </a:rPr>
              <a:t>DAY</a:t>
            </a:r>
            <a:r>
              <a:rPr lang="zh-Hant" altLang="en-US" dirty="0">
                <a:latin typeface="Source Han Sans TC" panose="020B0500000000000000" pitchFamily="34" charset="-128"/>
                <a:ea typeface="Source Han Sans TC" panose="020B0500000000000000" pitchFamily="34" charset="-128"/>
              </a:rPr>
              <a:t> </a:t>
            </a:r>
            <a:r>
              <a:rPr lang="en-US" altLang="zh-Hant" dirty="0">
                <a:latin typeface="Source Han Sans TC" panose="020B0500000000000000" pitchFamily="34" charset="-128"/>
                <a:ea typeface="Source Han Sans TC" panose="020B0500000000000000" pitchFamily="34" charset="-128"/>
              </a:rPr>
              <a:t>1</a:t>
            </a:r>
            <a:r>
              <a:rPr lang="zh-Hant" altLang="en-US" dirty="0">
                <a:latin typeface="Source Han Sans TC" panose="020B0500000000000000" pitchFamily="34" charset="-128"/>
                <a:ea typeface="Source Han Sans TC" panose="020B0500000000000000" pitchFamily="34" charset="-128"/>
              </a:rPr>
              <a:t>   </a:t>
            </a:r>
            <a:endParaRPr lang="zh-TW" altLang="en-US" dirty="0">
              <a:latin typeface="Source Han Sans TC" panose="020B0500000000000000" pitchFamily="34" charset="-128"/>
              <a:ea typeface="Source Han Sans TC" panose="020B0500000000000000" pitchFamily="34" charset="-128"/>
            </a:endParaRPr>
          </a:p>
        </p:txBody>
      </p:sp>
      <p:sp>
        <p:nvSpPr>
          <p:cNvPr id="24" name="矩形 23">
            <a:extLst>
              <a:ext uri="{FF2B5EF4-FFF2-40B4-BE49-F238E27FC236}">
                <a16:creationId xmlns:a16="http://schemas.microsoft.com/office/drawing/2014/main" id="{EDB38DA6-4F4D-B140-B510-B518E7AE2AA8}"/>
              </a:ext>
            </a:extLst>
          </p:cNvPr>
          <p:cNvSpPr/>
          <p:nvPr/>
        </p:nvSpPr>
        <p:spPr>
          <a:xfrm>
            <a:off x="5288980" y="1914289"/>
            <a:ext cx="1686117" cy="2246769"/>
          </a:xfrm>
          <a:prstGeom prst="rect">
            <a:avLst/>
          </a:prstGeom>
        </p:spPr>
        <p:txBody>
          <a:bodyPr wrap="square">
            <a:spAutoFit/>
          </a:bodyPr>
          <a:lstStyle/>
          <a:p>
            <a:r>
              <a:rPr lang="zh-Hant" altLang="en-US" sz="1400" dirty="0">
                <a:latin typeface="Source Han Sans TC" panose="020B0500000000000000" pitchFamily="34" charset="-128"/>
                <a:ea typeface="Source Han Sans TC" panose="020B0500000000000000" pitchFamily="34" charset="-128"/>
              </a:rPr>
              <a:t>簡介文字簡介文字簡介文字簡介文字簡介文字</a:t>
            </a:r>
            <a:endParaRPr lang="zh-TW" altLang="en-US" sz="1400" dirty="0"/>
          </a:p>
        </p:txBody>
      </p:sp>
      <p:sp>
        <p:nvSpPr>
          <p:cNvPr id="25" name="矩形 24">
            <a:extLst>
              <a:ext uri="{FF2B5EF4-FFF2-40B4-BE49-F238E27FC236}">
                <a16:creationId xmlns:a16="http://schemas.microsoft.com/office/drawing/2014/main" id="{0517750F-1B96-674A-AC28-5F2B4585B6B8}"/>
              </a:ext>
            </a:extLst>
          </p:cNvPr>
          <p:cNvSpPr/>
          <p:nvPr/>
        </p:nvSpPr>
        <p:spPr>
          <a:xfrm>
            <a:off x="7644033" y="912852"/>
            <a:ext cx="1788860" cy="369332"/>
          </a:xfrm>
          <a:prstGeom prst="rect">
            <a:avLst/>
          </a:prstGeom>
        </p:spPr>
        <p:txBody>
          <a:bodyPr wrap="square">
            <a:spAutoFit/>
          </a:bodyPr>
          <a:lstStyle/>
          <a:p>
            <a:r>
              <a:rPr lang="en-US" altLang="zh-Hant" dirty="0">
                <a:latin typeface="Source Han Sans TC" panose="020B0500000000000000" pitchFamily="34" charset="-128"/>
                <a:ea typeface="Source Han Sans TC" panose="020B0500000000000000" pitchFamily="34" charset="-128"/>
              </a:rPr>
              <a:t>6/22(</a:t>
            </a:r>
            <a:r>
              <a:rPr lang="zh-Hant" altLang="en-US" dirty="0">
                <a:latin typeface="Source Han Sans TC" panose="020B0500000000000000" pitchFamily="34" charset="-128"/>
                <a:ea typeface="Source Han Sans TC" panose="020B0500000000000000" pitchFamily="34" charset="-128"/>
              </a:rPr>
              <a:t>五</a:t>
            </a:r>
            <a:r>
              <a:rPr lang="en-US" altLang="zh-Hant" dirty="0">
                <a:latin typeface="Source Han Sans TC" panose="020B0500000000000000" pitchFamily="34" charset="-128"/>
                <a:ea typeface="Source Han Sans TC" panose="020B0500000000000000" pitchFamily="34" charset="-128"/>
              </a:rPr>
              <a:t>)</a:t>
            </a:r>
            <a:r>
              <a:rPr lang="zh-Hant" altLang="en-US" dirty="0">
                <a:latin typeface="Source Han Sans TC" panose="020B0500000000000000" pitchFamily="34" charset="-128"/>
                <a:ea typeface="Source Han Sans TC" panose="020B0500000000000000" pitchFamily="34" charset="-128"/>
              </a:rPr>
              <a:t> </a:t>
            </a:r>
            <a:r>
              <a:rPr lang="en-US" altLang="zh-Hant" dirty="0">
                <a:latin typeface="Source Han Sans TC" panose="020B0500000000000000" pitchFamily="34" charset="-128"/>
                <a:ea typeface="Source Han Sans TC" panose="020B0500000000000000" pitchFamily="34" charset="-128"/>
              </a:rPr>
              <a:t>DAY</a:t>
            </a:r>
            <a:r>
              <a:rPr lang="zh-Hant" altLang="en-US" dirty="0">
                <a:latin typeface="Source Han Sans TC" panose="020B0500000000000000" pitchFamily="34" charset="-128"/>
                <a:ea typeface="Source Han Sans TC" panose="020B0500000000000000" pitchFamily="34" charset="-128"/>
              </a:rPr>
              <a:t> </a:t>
            </a:r>
            <a:r>
              <a:rPr lang="en-US" altLang="zh-Hant" dirty="0">
                <a:latin typeface="Source Han Sans TC" panose="020B0500000000000000" pitchFamily="34" charset="-128"/>
                <a:ea typeface="Source Han Sans TC" panose="020B0500000000000000" pitchFamily="34" charset="-128"/>
              </a:rPr>
              <a:t>2</a:t>
            </a:r>
            <a:r>
              <a:rPr lang="zh-Hant" altLang="en-US" dirty="0">
                <a:latin typeface="Source Han Sans TC" panose="020B0500000000000000" pitchFamily="34" charset="-128"/>
                <a:ea typeface="Source Han Sans TC" panose="020B0500000000000000" pitchFamily="34" charset="-128"/>
              </a:rPr>
              <a:t>   </a:t>
            </a:r>
            <a:endParaRPr lang="zh-TW" altLang="en-US" dirty="0">
              <a:latin typeface="Source Han Sans TC" panose="020B0500000000000000" pitchFamily="34" charset="-128"/>
              <a:ea typeface="Source Han Sans TC" panose="020B0500000000000000" pitchFamily="34" charset="-128"/>
            </a:endParaRPr>
          </a:p>
        </p:txBody>
      </p:sp>
      <p:sp>
        <p:nvSpPr>
          <p:cNvPr id="26" name="矩形 25">
            <a:extLst>
              <a:ext uri="{FF2B5EF4-FFF2-40B4-BE49-F238E27FC236}">
                <a16:creationId xmlns:a16="http://schemas.microsoft.com/office/drawing/2014/main" id="{7D75D312-8572-7D42-A441-26B666F3FAF9}"/>
              </a:ext>
            </a:extLst>
          </p:cNvPr>
          <p:cNvSpPr/>
          <p:nvPr/>
        </p:nvSpPr>
        <p:spPr>
          <a:xfrm>
            <a:off x="7644032" y="1914289"/>
            <a:ext cx="1686117" cy="2246769"/>
          </a:xfrm>
          <a:prstGeom prst="rect">
            <a:avLst/>
          </a:prstGeom>
        </p:spPr>
        <p:txBody>
          <a:bodyPr wrap="square">
            <a:spAutoFit/>
          </a:bodyPr>
          <a:lstStyle/>
          <a:p>
            <a:r>
              <a:rPr lang="zh-Hant" altLang="en-US" sz="1400" dirty="0">
                <a:latin typeface="Source Han Sans TC" panose="020B0500000000000000" pitchFamily="34" charset="-128"/>
                <a:ea typeface="Source Han Sans TC" panose="020B0500000000000000" pitchFamily="34" charset="-128"/>
              </a:rPr>
              <a:t>簡介文字簡介文字簡介文字簡介文字簡介文字</a:t>
            </a:r>
            <a:endParaRPr lang="zh-TW" altLang="en-US" sz="1400" dirty="0"/>
          </a:p>
        </p:txBody>
      </p:sp>
      <p:sp>
        <p:nvSpPr>
          <p:cNvPr id="27" name="矩形 26">
            <a:extLst>
              <a:ext uri="{FF2B5EF4-FFF2-40B4-BE49-F238E27FC236}">
                <a16:creationId xmlns:a16="http://schemas.microsoft.com/office/drawing/2014/main" id="{7E0C4104-1956-4546-AADA-D16A54EAE457}"/>
              </a:ext>
            </a:extLst>
          </p:cNvPr>
          <p:cNvSpPr/>
          <p:nvPr/>
        </p:nvSpPr>
        <p:spPr>
          <a:xfrm>
            <a:off x="2915648" y="1443884"/>
            <a:ext cx="1788860" cy="369332"/>
          </a:xfrm>
          <a:prstGeom prst="rect">
            <a:avLst/>
          </a:prstGeom>
        </p:spPr>
        <p:txBody>
          <a:bodyPr wrap="square">
            <a:spAutoFit/>
          </a:bodyPr>
          <a:lstStyle/>
          <a:p>
            <a:r>
              <a:rPr lang="zh-Hant" altLang="en-US" dirty="0">
                <a:latin typeface="Source Han Sans TC" panose="020B0500000000000000" pitchFamily="34" charset="-128"/>
                <a:ea typeface="Source Han Sans TC" panose="020B0500000000000000" pitchFamily="34" charset="-128"/>
              </a:rPr>
              <a:t>主題</a:t>
            </a:r>
            <a:endParaRPr lang="zh-TW" altLang="en-US" dirty="0">
              <a:latin typeface="Source Han Sans TC" panose="020B0500000000000000" pitchFamily="34" charset="-128"/>
              <a:ea typeface="Source Han Sans TC" panose="020B0500000000000000" pitchFamily="34" charset="-128"/>
            </a:endParaRPr>
          </a:p>
        </p:txBody>
      </p:sp>
      <p:sp>
        <p:nvSpPr>
          <p:cNvPr id="28" name="矩形 27">
            <a:extLst>
              <a:ext uri="{FF2B5EF4-FFF2-40B4-BE49-F238E27FC236}">
                <a16:creationId xmlns:a16="http://schemas.microsoft.com/office/drawing/2014/main" id="{8CDC6983-FDC8-844D-B636-28CAD144827E}"/>
              </a:ext>
            </a:extLst>
          </p:cNvPr>
          <p:cNvSpPr/>
          <p:nvPr/>
        </p:nvSpPr>
        <p:spPr>
          <a:xfrm>
            <a:off x="5288981" y="1413570"/>
            <a:ext cx="1788860" cy="369332"/>
          </a:xfrm>
          <a:prstGeom prst="rect">
            <a:avLst/>
          </a:prstGeom>
        </p:spPr>
        <p:txBody>
          <a:bodyPr wrap="square">
            <a:spAutoFit/>
          </a:bodyPr>
          <a:lstStyle/>
          <a:p>
            <a:r>
              <a:rPr lang="zh-Hant" altLang="en-US" dirty="0">
                <a:latin typeface="Source Han Sans TC" panose="020B0500000000000000" pitchFamily="34" charset="-128"/>
                <a:ea typeface="Source Han Sans TC" panose="020B0500000000000000" pitchFamily="34" charset="-128"/>
              </a:rPr>
              <a:t>主題</a:t>
            </a:r>
            <a:endParaRPr lang="zh-TW" altLang="en-US" dirty="0">
              <a:latin typeface="Source Han Sans TC" panose="020B0500000000000000" pitchFamily="34" charset="-128"/>
              <a:ea typeface="Source Han Sans TC" panose="020B0500000000000000" pitchFamily="34" charset="-128"/>
            </a:endParaRPr>
          </a:p>
        </p:txBody>
      </p:sp>
      <p:sp>
        <p:nvSpPr>
          <p:cNvPr id="29" name="矩形 28">
            <a:extLst>
              <a:ext uri="{FF2B5EF4-FFF2-40B4-BE49-F238E27FC236}">
                <a16:creationId xmlns:a16="http://schemas.microsoft.com/office/drawing/2014/main" id="{0F6E2A83-17A6-9146-AF97-A78A115B420E}"/>
              </a:ext>
            </a:extLst>
          </p:cNvPr>
          <p:cNvSpPr/>
          <p:nvPr/>
        </p:nvSpPr>
        <p:spPr>
          <a:xfrm>
            <a:off x="7644032" y="1413570"/>
            <a:ext cx="1788860" cy="369332"/>
          </a:xfrm>
          <a:prstGeom prst="rect">
            <a:avLst/>
          </a:prstGeom>
        </p:spPr>
        <p:txBody>
          <a:bodyPr wrap="square">
            <a:spAutoFit/>
          </a:bodyPr>
          <a:lstStyle/>
          <a:p>
            <a:r>
              <a:rPr lang="zh-Hant" altLang="en-US" dirty="0">
                <a:latin typeface="Source Han Sans TC" panose="020B0500000000000000" pitchFamily="34" charset="-128"/>
                <a:ea typeface="Source Han Sans TC" panose="020B0500000000000000" pitchFamily="34" charset="-128"/>
              </a:rPr>
              <a:t>主題</a:t>
            </a:r>
            <a:endParaRPr lang="zh-TW" altLang="en-US" dirty="0">
              <a:latin typeface="Source Han Sans TC" panose="020B0500000000000000" pitchFamily="34" charset="-128"/>
              <a:ea typeface="Source Han Sans TC" panose="020B0500000000000000" pitchFamily="34" charset="-128"/>
            </a:endParaRPr>
          </a:p>
        </p:txBody>
      </p:sp>
      <p:sp>
        <p:nvSpPr>
          <p:cNvPr id="30" name="矩形 29">
            <a:extLst>
              <a:ext uri="{FF2B5EF4-FFF2-40B4-BE49-F238E27FC236}">
                <a16:creationId xmlns:a16="http://schemas.microsoft.com/office/drawing/2014/main" id="{2B1B0571-0A23-7640-8956-33117D26F014}"/>
              </a:ext>
            </a:extLst>
          </p:cNvPr>
          <p:cNvSpPr/>
          <p:nvPr/>
        </p:nvSpPr>
        <p:spPr>
          <a:xfrm>
            <a:off x="5557880" y="3164458"/>
            <a:ext cx="1107996" cy="369332"/>
          </a:xfrm>
          <a:prstGeom prst="rect">
            <a:avLst/>
          </a:prstGeom>
        </p:spPr>
        <p:txBody>
          <a:bodyPr wrap="none">
            <a:spAutoFit/>
          </a:bodyPr>
          <a:lstStyle/>
          <a:p>
            <a:r>
              <a:rPr lang="zh-Hant" altLang="en-US" dirty="0">
                <a:latin typeface="Source Han Sans TC Medium" panose="020B0500000000000000" pitchFamily="34" charset="-128"/>
                <a:ea typeface="Source Han Sans TC Medium" panose="020B0500000000000000" pitchFamily="34" charset="-128"/>
              </a:rPr>
              <a:t>講師</a:t>
            </a:r>
            <a:r>
              <a:rPr lang="zh-TW" altLang="zh-TW" dirty="0">
                <a:latin typeface="Source Han Sans TC Medium" panose="020B0500000000000000" pitchFamily="34" charset="-128"/>
                <a:ea typeface="Source Han Sans TC Medium" panose="020B0500000000000000" pitchFamily="34" charset="-128"/>
              </a:rPr>
              <a:t>介紹</a:t>
            </a:r>
            <a:endParaRPr lang="zh-TW" altLang="en-US" dirty="0">
              <a:latin typeface="Source Han Sans TC Medium" panose="020B0500000000000000" pitchFamily="34" charset="-128"/>
              <a:ea typeface="Source Han Sans TC Medium" panose="020B0500000000000000" pitchFamily="34" charset="-128"/>
            </a:endParaRPr>
          </a:p>
        </p:txBody>
      </p:sp>
      <p:sp>
        <p:nvSpPr>
          <p:cNvPr id="6" name="矩形 5">
            <a:extLst>
              <a:ext uri="{FF2B5EF4-FFF2-40B4-BE49-F238E27FC236}">
                <a16:creationId xmlns:a16="http://schemas.microsoft.com/office/drawing/2014/main" id="{0ED4551F-D05B-3246-905F-B6A7A331B604}"/>
              </a:ext>
            </a:extLst>
          </p:cNvPr>
          <p:cNvSpPr/>
          <p:nvPr/>
        </p:nvSpPr>
        <p:spPr>
          <a:xfrm>
            <a:off x="2915648" y="3835244"/>
            <a:ext cx="1170630" cy="11083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b"/>
          <a:lstStyle/>
          <a:p>
            <a:r>
              <a:rPr kumimoji="1" lang="zh-Hant" altLang="en-US" sz="1200" dirty="0">
                <a:latin typeface="Source Han Sans TC" panose="020B0500000000000000" pitchFamily="34" charset="-128"/>
                <a:ea typeface="Source Han Sans TC" panose="020B0500000000000000" pitchFamily="34" charset="-128"/>
              </a:rPr>
              <a:t>講師姓名</a:t>
            </a:r>
            <a:endParaRPr kumimoji="1" lang="en-US" altLang="zh-Hant" sz="1200" dirty="0">
              <a:latin typeface="Source Han Sans TC" panose="020B0500000000000000" pitchFamily="34" charset="-128"/>
              <a:ea typeface="Source Han Sans TC" panose="020B0500000000000000" pitchFamily="34" charset="-128"/>
            </a:endParaRPr>
          </a:p>
          <a:p>
            <a:r>
              <a:rPr kumimoji="1" lang="zh-Hant" altLang="en-US" sz="1200" dirty="0">
                <a:latin typeface="Source Han Sans TC" panose="020B0500000000000000" pitchFamily="34" charset="-128"/>
                <a:ea typeface="Source Han Sans TC" panose="020B0500000000000000" pitchFamily="34" charset="-128"/>
              </a:rPr>
              <a:t>職稱</a:t>
            </a:r>
            <a:endParaRPr kumimoji="1" lang="zh-TW" altLang="en-US" sz="1200" dirty="0">
              <a:latin typeface="Source Han Sans TC" panose="020B0500000000000000" pitchFamily="34" charset="-128"/>
              <a:ea typeface="Source Han Sans TC" panose="020B0500000000000000" pitchFamily="34" charset="-128"/>
            </a:endParaRPr>
          </a:p>
        </p:txBody>
      </p:sp>
      <p:sp>
        <p:nvSpPr>
          <p:cNvPr id="46" name="矩形 45">
            <a:extLst>
              <a:ext uri="{FF2B5EF4-FFF2-40B4-BE49-F238E27FC236}">
                <a16:creationId xmlns:a16="http://schemas.microsoft.com/office/drawing/2014/main" id="{31163822-C5C9-AB46-8195-D8BF01318E0F}"/>
              </a:ext>
            </a:extLst>
          </p:cNvPr>
          <p:cNvSpPr/>
          <p:nvPr/>
        </p:nvSpPr>
        <p:spPr>
          <a:xfrm>
            <a:off x="4169898" y="3835244"/>
            <a:ext cx="1170630" cy="11083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b"/>
          <a:lstStyle/>
          <a:p>
            <a:r>
              <a:rPr kumimoji="1" lang="zh-Hant" altLang="en-US" sz="1200" dirty="0">
                <a:latin typeface="Source Han Sans TC" panose="020B0500000000000000" pitchFamily="34" charset="-128"/>
                <a:ea typeface="Source Han Sans TC" panose="020B0500000000000000" pitchFamily="34" charset="-128"/>
              </a:rPr>
              <a:t>講師姓名</a:t>
            </a:r>
            <a:endParaRPr kumimoji="1" lang="en-US" altLang="zh-Hant" sz="1200" dirty="0">
              <a:latin typeface="Source Han Sans TC" panose="020B0500000000000000" pitchFamily="34" charset="-128"/>
              <a:ea typeface="Source Han Sans TC" panose="020B0500000000000000" pitchFamily="34" charset="-128"/>
            </a:endParaRPr>
          </a:p>
          <a:p>
            <a:r>
              <a:rPr kumimoji="1" lang="zh-Hant" altLang="en-US" sz="1200" dirty="0">
                <a:latin typeface="Source Han Sans TC" panose="020B0500000000000000" pitchFamily="34" charset="-128"/>
                <a:ea typeface="Source Han Sans TC" panose="020B0500000000000000" pitchFamily="34" charset="-128"/>
              </a:rPr>
              <a:t>職稱</a:t>
            </a:r>
            <a:endParaRPr kumimoji="1" lang="zh-TW" altLang="en-US" sz="1200" dirty="0">
              <a:latin typeface="Source Han Sans TC" panose="020B0500000000000000" pitchFamily="34" charset="-128"/>
              <a:ea typeface="Source Han Sans TC" panose="020B0500000000000000" pitchFamily="34" charset="-128"/>
            </a:endParaRPr>
          </a:p>
        </p:txBody>
      </p:sp>
      <p:sp>
        <p:nvSpPr>
          <p:cNvPr id="47" name="矩形 46">
            <a:extLst>
              <a:ext uri="{FF2B5EF4-FFF2-40B4-BE49-F238E27FC236}">
                <a16:creationId xmlns:a16="http://schemas.microsoft.com/office/drawing/2014/main" id="{704EFE43-B963-C84F-B57F-C7962163D55C}"/>
              </a:ext>
            </a:extLst>
          </p:cNvPr>
          <p:cNvSpPr/>
          <p:nvPr/>
        </p:nvSpPr>
        <p:spPr>
          <a:xfrm>
            <a:off x="5411626" y="3835244"/>
            <a:ext cx="1170630" cy="11083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b"/>
          <a:lstStyle/>
          <a:p>
            <a:r>
              <a:rPr kumimoji="1" lang="zh-Hant" altLang="en-US" sz="1200" dirty="0">
                <a:latin typeface="Source Han Sans TC" panose="020B0500000000000000" pitchFamily="34" charset="-128"/>
                <a:ea typeface="Source Han Sans TC" panose="020B0500000000000000" pitchFamily="34" charset="-128"/>
              </a:rPr>
              <a:t>講師姓名</a:t>
            </a:r>
            <a:endParaRPr kumimoji="1" lang="en-US" altLang="zh-Hant" sz="1200" dirty="0">
              <a:latin typeface="Source Han Sans TC" panose="020B0500000000000000" pitchFamily="34" charset="-128"/>
              <a:ea typeface="Source Han Sans TC" panose="020B0500000000000000" pitchFamily="34" charset="-128"/>
            </a:endParaRPr>
          </a:p>
          <a:p>
            <a:r>
              <a:rPr kumimoji="1" lang="zh-Hant" altLang="en-US" sz="1200" dirty="0">
                <a:latin typeface="Source Han Sans TC" panose="020B0500000000000000" pitchFamily="34" charset="-128"/>
                <a:ea typeface="Source Han Sans TC" panose="020B0500000000000000" pitchFamily="34" charset="-128"/>
              </a:rPr>
              <a:t>職稱</a:t>
            </a:r>
            <a:endParaRPr kumimoji="1" lang="zh-TW" altLang="en-US" sz="1200" dirty="0">
              <a:latin typeface="Source Han Sans TC" panose="020B0500000000000000" pitchFamily="34" charset="-128"/>
              <a:ea typeface="Source Han Sans TC" panose="020B0500000000000000" pitchFamily="34" charset="-128"/>
            </a:endParaRPr>
          </a:p>
        </p:txBody>
      </p:sp>
      <p:sp>
        <p:nvSpPr>
          <p:cNvPr id="48" name="矩形 47">
            <a:extLst>
              <a:ext uri="{FF2B5EF4-FFF2-40B4-BE49-F238E27FC236}">
                <a16:creationId xmlns:a16="http://schemas.microsoft.com/office/drawing/2014/main" id="{2241BDDA-07F8-0846-9830-BBF2F08937AA}"/>
              </a:ext>
            </a:extLst>
          </p:cNvPr>
          <p:cNvSpPr/>
          <p:nvPr/>
        </p:nvSpPr>
        <p:spPr>
          <a:xfrm>
            <a:off x="6665876" y="3835244"/>
            <a:ext cx="1170630" cy="11083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b"/>
          <a:lstStyle/>
          <a:p>
            <a:r>
              <a:rPr kumimoji="1" lang="zh-Hant" altLang="en-US" sz="1200" dirty="0">
                <a:latin typeface="Source Han Sans TC" panose="020B0500000000000000" pitchFamily="34" charset="-128"/>
                <a:ea typeface="Source Han Sans TC" panose="020B0500000000000000" pitchFamily="34" charset="-128"/>
              </a:rPr>
              <a:t>講師姓名</a:t>
            </a:r>
            <a:endParaRPr kumimoji="1" lang="en-US" altLang="zh-Hant" sz="1200" dirty="0">
              <a:latin typeface="Source Han Sans TC" panose="020B0500000000000000" pitchFamily="34" charset="-128"/>
              <a:ea typeface="Source Han Sans TC" panose="020B0500000000000000" pitchFamily="34" charset="-128"/>
            </a:endParaRPr>
          </a:p>
          <a:p>
            <a:r>
              <a:rPr kumimoji="1" lang="zh-Hant" altLang="en-US" sz="1200" dirty="0">
                <a:latin typeface="Source Han Sans TC" panose="020B0500000000000000" pitchFamily="34" charset="-128"/>
                <a:ea typeface="Source Han Sans TC" panose="020B0500000000000000" pitchFamily="34" charset="-128"/>
              </a:rPr>
              <a:t>職稱</a:t>
            </a:r>
            <a:endParaRPr kumimoji="1" lang="zh-TW" altLang="en-US" sz="1200" dirty="0">
              <a:latin typeface="Source Han Sans TC" panose="020B0500000000000000" pitchFamily="34" charset="-128"/>
              <a:ea typeface="Source Han Sans TC" panose="020B0500000000000000" pitchFamily="34" charset="-128"/>
            </a:endParaRPr>
          </a:p>
        </p:txBody>
      </p:sp>
      <p:sp>
        <p:nvSpPr>
          <p:cNvPr id="49" name="矩形 48">
            <a:extLst>
              <a:ext uri="{FF2B5EF4-FFF2-40B4-BE49-F238E27FC236}">
                <a16:creationId xmlns:a16="http://schemas.microsoft.com/office/drawing/2014/main" id="{FE218D54-FC89-8E4C-B2FB-964F8E64F1E6}"/>
              </a:ext>
            </a:extLst>
          </p:cNvPr>
          <p:cNvSpPr/>
          <p:nvPr/>
        </p:nvSpPr>
        <p:spPr>
          <a:xfrm>
            <a:off x="7920126" y="3835244"/>
            <a:ext cx="1170630" cy="11083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b"/>
          <a:lstStyle/>
          <a:p>
            <a:r>
              <a:rPr kumimoji="1" lang="zh-Hant" altLang="en-US" sz="1200" dirty="0">
                <a:latin typeface="Source Han Sans TC" panose="020B0500000000000000" pitchFamily="34" charset="-128"/>
                <a:ea typeface="Source Han Sans TC" panose="020B0500000000000000" pitchFamily="34" charset="-128"/>
              </a:rPr>
              <a:t>講師姓名</a:t>
            </a:r>
            <a:endParaRPr kumimoji="1" lang="en-US" altLang="zh-Hant" sz="1200" dirty="0">
              <a:latin typeface="Source Han Sans TC" panose="020B0500000000000000" pitchFamily="34" charset="-128"/>
              <a:ea typeface="Source Han Sans TC" panose="020B0500000000000000" pitchFamily="34" charset="-128"/>
            </a:endParaRPr>
          </a:p>
          <a:p>
            <a:r>
              <a:rPr kumimoji="1" lang="zh-Hant" altLang="en-US" sz="1200" dirty="0">
                <a:latin typeface="Source Han Sans TC" panose="020B0500000000000000" pitchFamily="34" charset="-128"/>
                <a:ea typeface="Source Han Sans TC" panose="020B0500000000000000" pitchFamily="34" charset="-128"/>
              </a:rPr>
              <a:t>職稱</a:t>
            </a:r>
            <a:endParaRPr kumimoji="1" lang="zh-TW" altLang="en-US" sz="1200" dirty="0">
              <a:latin typeface="Source Han Sans TC" panose="020B0500000000000000" pitchFamily="34" charset="-128"/>
              <a:ea typeface="Source Han Sans TC" panose="020B0500000000000000" pitchFamily="34" charset="-128"/>
            </a:endParaRPr>
          </a:p>
        </p:txBody>
      </p:sp>
      <p:sp>
        <p:nvSpPr>
          <p:cNvPr id="50" name="矩形 49">
            <a:extLst>
              <a:ext uri="{FF2B5EF4-FFF2-40B4-BE49-F238E27FC236}">
                <a16:creationId xmlns:a16="http://schemas.microsoft.com/office/drawing/2014/main" id="{2AC6BC12-E0FC-C942-B249-2A538492AE2D}"/>
              </a:ext>
            </a:extLst>
          </p:cNvPr>
          <p:cNvSpPr/>
          <p:nvPr/>
        </p:nvSpPr>
        <p:spPr>
          <a:xfrm>
            <a:off x="2915648" y="5001636"/>
            <a:ext cx="1170630" cy="11083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b"/>
          <a:lstStyle/>
          <a:p>
            <a:r>
              <a:rPr kumimoji="1" lang="zh-Hant" altLang="en-US" sz="1200" dirty="0">
                <a:latin typeface="Source Han Sans TC" panose="020B0500000000000000" pitchFamily="34" charset="-128"/>
                <a:ea typeface="Source Han Sans TC" panose="020B0500000000000000" pitchFamily="34" charset="-128"/>
              </a:rPr>
              <a:t>講師姓名</a:t>
            </a:r>
            <a:endParaRPr kumimoji="1" lang="en-US" altLang="zh-Hant" sz="1200" dirty="0">
              <a:latin typeface="Source Han Sans TC" panose="020B0500000000000000" pitchFamily="34" charset="-128"/>
              <a:ea typeface="Source Han Sans TC" panose="020B0500000000000000" pitchFamily="34" charset="-128"/>
            </a:endParaRPr>
          </a:p>
          <a:p>
            <a:r>
              <a:rPr kumimoji="1" lang="zh-Hant" altLang="en-US" sz="1200" dirty="0">
                <a:latin typeface="Source Han Sans TC" panose="020B0500000000000000" pitchFamily="34" charset="-128"/>
                <a:ea typeface="Source Han Sans TC" panose="020B0500000000000000" pitchFamily="34" charset="-128"/>
              </a:rPr>
              <a:t>職稱</a:t>
            </a:r>
            <a:endParaRPr kumimoji="1" lang="zh-TW" altLang="en-US" sz="1200" dirty="0">
              <a:latin typeface="Source Han Sans TC" panose="020B0500000000000000" pitchFamily="34" charset="-128"/>
              <a:ea typeface="Source Han Sans TC" panose="020B0500000000000000" pitchFamily="34" charset="-128"/>
            </a:endParaRPr>
          </a:p>
        </p:txBody>
      </p:sp>
      <p:sp>
        <p:nvSpPr>
          <p:cNvPr id="51" name="矩形 50">
            <a:extLst>
              <a:ext uri="{FF2B5EF4-FFF2-40B4-BE49-F238E27FC236}">
                <a16:creationId xmlns:a16="http://schemas.microsoft.com/office/drawing/2014/main" id="{08419F07-C1E9-4B47-8A46-F0789A8BFECE}"/>
              </a:ext>
            </a:extLst>
          </p:cNvPr>
          <p:cNvSpPr/>
          <p:nvPr/>
        </p:nvSpPr>
        <p:spPr>
          <a:xfrm>
            <a:off x="4169898" y="5001636"/>
            <a:ext cx="1170630" cy="11083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b"/>
          <a:lstStyle/>
          <a:p>
            <a:r>
              <a:rPr kumimoji="1" lang="zh-Hant" altLang="en-US" sz="1200" dirty="0">
                <a:latin typeface="Source Han Sans TC" panose="020B0500000000000000" pitchFamily="34" charset="-128"/>
                <a:ea typeface="Source Han Sans TC" panose="020B0500000000000000" pitchFamily="34" charset="-128"/>
              </a:rPr>
              <a:t>講師姓名</a:t>
            </a:r>
            <a:endParaRPr kumimoji="1" lang="en-US" altLang="zh-Hant" sz="1200" dirty="0">
              <a:latin typeface="Source Han Sans TC" panose="020B0500000000000000" pitchFamily="34" charset="-128"/>
              <a:ea typeface="Source Han Sans TC" panose="020B0500000000000000" pitchFamily="34" charset="-128"/>
            </a:endParaRPr>
          </a:p>
          <a:p>
            <a:r>
              <a:rPr kumimoji="1" lang="zh-Hant" altLang="en-US" sz="1200" dirty="0">
                <a:latin typeface="Source Han Sans TC" panose="020B0500000000000000" pitchFamily="34" charset="-128"/>
                <a:ea typeface="Source Han Sans TC" panose="020B0500000000000000" pitchFamily="34" charset="-128"/>
              </a:rPr>
              <a:t>職稱</a:t>
            </a:r>
            <a:endParaRPr kumimoji="1" lang="zh-TW" altLang="en-US" sz="1200" dirty="0">
              <a:latin typeface="Source Han Sans TC" panose="020B0500000000000000" pitchFamily="34" charset="-128"/>
              <a:ea typeface="Source Han Sans TC" panose="020B0500000000000000" pitchFamily="34" charset="-128"/>
            </a:endParaRPr>
          </a:p>
        </p:txBody>
      </p:sp>
      <p:sp>
        <p:nvSpPr>
          <p:cNvPr id="52" name="矩形 51">
            <a:extLst>
              <a:ext uri="{FF2B5EF4-FFF2-40B4-BE49-F238E27FC236}">
                <a16:creationId xmlns:a16="http://schemas.microsoft.com/office/drawing/2014/main" id="{C995CF3D-EF56-5747-B1AE-9C2D99A764D9}"/>
              </a:ext>
            </a:extLst>
          </p:cNvPr>
          <p:cNvSpPr/>
          <p:nvPr/>
        </p:nvSpPr>
        <p:spPr>
          <a:xfrm>
            <a:off x="5411626" y="5001636"/>
            <a:ext cx="1170630" cy="11083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b"/>
          <a:lstStyle/>
          <a:p>
            <a:r>
              <a:rPr kumimoji="1" lang="zh-Hant" altLang="en-US" sz="1200" dirty="0">
                <a:latin typeface="Source Han Sans TC" panose="020B0500000000000000" pitchFamily="34" charset="-128"/>
                <a:ea typeface="Source Han Sans TC" panose="020B0500000000000000" pitchFamily="34" charset="-128"/>
              </a:rPr>
              <a:t>講師姓名</a:t>
            </a:r>
            <a:endParaRPr kumimoji="1" lang="en-US" altLang="zh-Hant" sz="1200" dirty="0">
              <a:latin typeface="Source Han Sans TC" panose="020B0500000000000000" pitchFamily="34" charset="-128"/>
              <a:ea typeface="Source Han Sans TC" panose="020B0500000000000000" pitchFamily="34" charset="-128"/>
            </a:endParaRPr>
          </a:p>
          <a:p>
            <a:r>
              <a:rPr kumimoji="1" lang="zh-Hant" altLang="en-US" sz="1200" dirty="0">
                <a:latin typeface="Source Han Sans TC" panose="020B0500000000000000" pitchFamily="34" charset="-128"/>
                <a:ea typeface="Source Han Sans TC" panose="020B0500000000000000" pitchFamily="34" charset="-128"/>
              </a:rPr>
              <a:t>職稱</a:t>
            </a:r>
            <a:endParaRPr kumimoji="1" lang="zh-TW" altLang="en-US" sz="1200" dirty="0">
              <a:latin typeface="Source Han Sans TC" panose="020B0500000000000000" pitchFamily="34" charset="-128"/>
              <a:ea typeface="Source Han Sans TC" panose="020B0500000000000000" pitchFamily="34" charset="-128"/>
            </a:endParaRPr>
          </a:p>
        </p:txBody>
      </p:sp>
      <p:sp>
        <p:nvSpPr>
          <p:cNvPr id="53" name="矩形 52">
            <a:extLst>
              <a:ext uri="{FF2B5EF4-FFF2-40B4-BE49-F238E27FC236}">
                <a16:creationId xmlns:a16="http://schemas.microsoft.com/office/drawing/2014/main" id="{ACE68D95-6377-1F43-8F6B-A672CFE8D91B}"/>
              </a:ext>
            </a:extLst>
          </p:cNvPr>
          <p:cNvSpPr/>
          <p:nvPr/>
        </p:nvSpPr>
        <p:spPr>
          <a:xfrm>
            <a:off x="6665876" y="5001636"/>
            <a:ext cx="1170630" cy="11083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b"/>
          <a:lstStyle/>
          <a:p>
            <a:r>
              <a:rPr kumimoji="1" lang="zh-Hant" altLang="en-US" sz="1200" dirty="0">
                <a:latin typeface="Source Han Sans TC" panose="020B0500000000000000" pitchFamily="34" charset="-128"/>
                <a:ea typeface="Source Han Sans TC" panose="020B0500000000000000" pitchFamily="34" charset="-128"/>
              </a:rPr>
              <a:t>講師姓名</a:t>
            </a:r>
            <a:endParaRPr kumimoji="1" lang="en-US" altLang="zh-Hant" sz="1200" dirty="0">
              <a:latin typeface="Source Han Sans TC" panose="020B0500000000000000" pitchFamily="34" charset="-128"/>
              <a:ea typeface="Source Han Sans TC" panose="020B0500000000000000" pitchFamily="34" charset="-128"/>
            </a:endParaRPr>
          </a:p>
          <a:p>
            <a:r>
              <a:rPr kumimoji="1" lang="zh-Hant" altLang="en-US" sz="1200" dirty="0">
                <a:latin typeface="Source Han Sans TC" panose="020B0500000000000000" pitchFamily="34" charset="-128"/>
                <a:ea typeface="Source Han Sans TC" panose="020B0500000000000000" pitchFamily="34" charset="-128"/>
              </a:rPr>
              <a:t>職稱</a:t>
            </a:r>
            <a:endParaRPr kumimoji="1" lang="zh-TW" altLang="en-US" sz="1200" dirty="0">
              <a:latin typeface="Source Han Sans TC" panose="020B0500000000000000" pitchFamily="34" charset="-128"/>
              <a:ea typeface="Source Han Sans TC" panose="020B0500000000000000" pitchFamily="34" charset="-128"/>
            </a:endParaRPr>
          </a:p>
        </p:txBody>
      </p:sp>
      <p:sp>
        <p:nvSpPr>
          <p:cNvPr id="54" name="矩形 53">
            <a:extLst>
              <a:ext uri="{FF2B5EF4-FFF2-40B4-BE49-F238E27FC236}">
                <a16:creationId xmlns:a16="http://schemas.microsoft.com/office/drawing/2014/main" id="{23D671AC-7BB4-FE49-985C-1F569500D237}"/>
              </a:ext>
            </a:extLst>
          </p:cNvPr>
          <p:cNvSpPr/>
          <p:nvPr/>
        </p:nvSpPr>
        <p:spPr>
          <a:xfrm>
            <a:off x="7920126" y="5001636"/>
            <a:ext cx="1170630" cy="11083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b"/>
          <a:lstStyle/>
          <a:p>
            <a:r>
              <a:rPr kumimoji="1" lang="zh-Hant" altLang="en-US" sz="1200" dirty="0">
                <a:latin typeface="Source Han Sans TC" panose="020B0500000000000000" pitchFamily="34" charset="-128"/>
                <a:ea typeface="Source Han Sans TC" panose="020B0500000000000000" pitchFamily="34" charset="-128"/>
              </a:rPr>
              <a:t>講師姓名</a:t>
            </a:r>
            <a:endParaRPr kumimoji="1" lang="en-US" altLang="zh-Hant" sz="1200" dirty="0">
              <a:latin typeface="Source Han Sans TC" panose="020B0500000000000000" pitchFamily="34" charset="-128"/>
              <a:ea typeface="Source Han Sans TC" panose="020B0500000000000000" pitchFamily="34" charset="-128"/>
            </a:endParaRPr>
          </a:p>
          <a:p>
            <a:r>
              <a:rPr kumimoji="1" lang="zh-Hant" altLang="en-US" sz="1200" dirty="0">
                <a:latin typeface="Source Han Sans TC" panose="020B0500000000000000" pitchFamily="34" charset="-128"/>
                <a:ea typeface="Source Han Sans TC" panose="020B0500000000000000" pitchFamily="34" charset="-128"/>
              </a:rPr>
              <a:t>職稱</a:t>
            </a:r>
            <a:endParaRPr kumimoji="1" lang="zh-TW" altLang="en-US" sz="1200" dirty="0">
              <a:latin typeface="Source Han Sans TC" panose="020B0500000000000000" pitchFamily="34" charset="-128"/>
              <a:ea typeface="Source Han Sans TC" panose="020B0500000000000000" pitchFamily="34" charset="-128"/>
            </a:endParaRPr>
          </a:p>
        </p:txBody>
      </p:sp>
      <p:sp>
        <p:nvSpPr>
          <p:cNvPr id="55" name="矩形 54">
            <a:extLst>
              <a:ext uri="{FF2B5EF4-FFF2-40B4-BE49-F238E27FC236}">
                <a16:creationId xmlns:a16="http://schemas.microsoft.com/office/drawing/2014/main" id="{DC8276DD-BB2D-3C45-9C08-2A150546B087}"/>
              </a:ext>
            </a:extLst>
          </p:cNvPr>
          <p:cNvSpPr/>
          <p:nvPr/>
        </p:nvSpPr>
        <p:spPr>
          <a:xfrm>
            <a:off x="9485739" y="1598236"/>
            <a:ext cx="2507418" cy="338554"/>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zh-TW" altLang="zh-TW" sz="1600" dirty="0">
                <a:latin typeface="Source Han Sans TC Normal" panose="020B0400000000000000" pitchFamily="34" charset="-128"/>
                <a:ea typeface="Source Han Sans TC Normal" panose="020B0400000000000000" pitchFamily="34" charset="-128"/>
              </a:rPr>
              <a:t>點選</a:t>
            </a:r>
            <a:r>
              <a:rPr lang="zh-Hant" altLang="en-US" sz="1600" dirty="0">
                <a:latin typeface="Source Han Sans TC Normal" panose="020B0400000000000000" pitchFamily="34" charset="-128"/>
                <a:ea typeface="Source Han Sans TC Normal" panose="020B0400000000000000" pitchFamily="34" charset="-128"/>
              </a:rPr>
              <a:t>議程</a:t>
            </a:r>
            <a:r>
              <a:rPr lang="en-US" altLang="zh-TW" sz="1600" dirty="0">
                <a:latin typeface="Source Han Sans TC Normal" panose="020B0400000000000000" pitchFamily="34" charset="-128"/>
                <a:ea typeface="Source Han Sans TC Normal" panose="020B0400000000000000" pitchFamily="34" charset="-128"/>
              </a:rPr>
              <a:t>&gt;</a:t>
            </a:r>
            <a:r>
              <a:rPr lang="en-US" altLang="zh-Hant" sz="1600" dirty="0">
                <a:latin typeface="Source Han Sans TC Normal" panose="020B0400000000000000" pitchFamily="34" charset="-128"/>
                <a:ea typeface="Source Han Sans TC Normal" panose="020B0400000000000000" pitchFamily="34" charset="-128"/>
              </a:rPr>
              <a:t>&gt;</a:t>
            </a:r>
            <a:r>
              <a:rPr lang="zh-Hant" altLang="en-US" sz="1600" dirty="0">
                <a:latin typeface="Source Han Sans TC Normal" panose="020B0400000000000000" pitchFamily="34" charset="-128"/>
                <a:ea typeface="Source Han Sans TC Normal" panose="020B0400000000000000" pitchFamily="34" charset="-128"/>
              </a:rPr>
              <a:t> 跳到詳細議程</a:t>
            </a:r>
            <a:endParaRPr lang="zh-TW" altLang="en-US" sz="1600" dirty="0"/>
          </a:p>
        </p:txBody>
      </p:sp>
      <p:sp>
        <p:nvSpPr>
          <p:cNvPr id="56" name="矩形 55">
            <a:extLst>
              <a:ext uri="{FF2B5EF4-FFF2-40B4-BE49-F238E27FC236}">
                <a16:creationId xmlns:a16="http://schemas.microsoft.com/office/drawing/2014/main" id="{424CC0E9-3DD7-BD4C-81EA-A5E1E75A3082}"/>
              </a:ext>
            </a:extLst>
          </p:cNvPr>
          <p:cNvSpPr/>
          <p:nvPr/>
        </p:nvSpPr>
        <p:spPr>
          <a:xfrm>
            <a:off x="5340528" y="2694517"/>
            <a:ext cx="1770579" cy="307777"/>
          </a:xfrm>
          <a:prstGeom prst="rect">
            <a:avLst/>
          </a:prstGeom>
        </p:spPr>
        <p:txBody>
          <a:bodyPr wrap="square">
            <a:spAutoFit/>
          </a:bodyPr>
          <a:lstStyle/>
          <a:p>
            <a:r>
              <a:rPr lang="en-US" altLang="zh-TW" sz="1400" dirty="0"/>
              <a:t>M</a:t>
            </a:r>
            <a:r>
              <a:rPr lang="en-US" altLang="zh-Hant" sz="1400" dirty="0"/>
              <a:t>ORE….</a:t>
            </a:r>
            <a:endParaRPr lang="zh-TW" altLang="en-US" sz="1400" dirty="0"/>
          </a:p>
        </p:txBody>
      </p:sp>
      <p:sp>
        <p:nvSpPr>
          <p:cNvPr id="57" name="矩形 56">
            <a:extLst>
              <a:ext uri="{FF2B5EF4-FFF2-40B4-BE49-F238E27FC236}">
                <a16:creationId xmlns:a16="http://schemas.microsoft.com/office/drawing/2014/main" id="{5EC5F40E-1960-A747-80D8-540F35D580B7}"/>
              </a:ext>
            </a:extLst>
          </p:cNvPr>
          <p:cNvSpPr/>
          <p:nvPr/>
        </p:nvSpPr>
        <p:spPr>
          <a:xfrm>
            <a:off x="2943070" y="2729896"/>
            <a:ext cx="1770579" cy="307777"/>
          </a:xfrm>
          <a:prstGeom prst="rect">
            <a:avLst/>
          </a:prstGeom>
        </p:spPr>
        <p:txBody>
          <a:bodyPr wrap="square">
            <a:spAutoFit/>
          </a:bodyPr>
          <a:lstStyle/>
          <a:p>
            <a:r>
              <a:rPr lang="en-US" altLang="zh-TW" sz="1400" dirty="0"/>
              <a:t>M</a:t>
            </a:r>
            <a:r>
              <a:rPr lang="en-US" altLang="zh-Hant" sz="1400" dirty="0"/>
              <a:t>ORE….</a:t>
            </a:r>
            <a:endParaRPr lang="zh-TW" altLang="en-US" sz="1400" dirty="0"/>
          </a:p>
        </p:txBody>
      </p:sp>
      <p:sp>
        <p:nvSpPr>
          <p:cNvPr id="58" name="矩形 57">
            <a:extLst>
              <a:ext uri="{FF2B5EF4-FFF2-40B4-BE49-F238E27FC236}">
                <a16:creationId xmlns:a16="http://schemas.microsoft.com/office/drawing/2014/main" id="{4134396D-1155-9149-98D4-EFB253A1F88E}"/>
              </a:ext>
            </a:extLst>
          </p:cNvPr>
          <p:cNvSpPr/>
          <p:nvPr/>
        </p:nvSpPr>
        <p:spPr>
          <a:xfrm>
            <a:off x="7653172" y="2713580"/>
            <a:ext cx="1770579" cy="307777"/>
          </a:xfrm>
          <a:prstGeom prst="rect">
            <a:avLst/>
          </a:prstGeom>
        </p:spPr>
        <p:txBody>
          <a:bodyPr wrap="square">
            <a:spAutoFit/>
          </a:bodyPr>
          <a:lstStyle/>
          <a:p>
            <a:r>
              <a:rPr lang="en-US" altLang="zh-TW" sz="1400" dirty="0"/>
              <a:t>M</a:t>
            </a:r>
            <a:r>
              <a:rPr lang="en-US" altLang="zh-Hant" sz="1400" dirty="0"/>
              <a:t>ORE….</a:t>
            </a:r>
            <a:endParaRPr lang="zh-TW" altLang="en-US" sz="1400" dirty="0"/>
          </a:p>
        </p:txBody>
      </p:sp>
    </p:spTree>
    <p:extLst>
      <p:ext uri="{BB962C8B-B14F-4D97-AF65-F5344CB8AC3E}">
        <p14:creationId xmlns:p14="http://schemas.microsoft.com/office/powerpoint/2010/main" val="253612239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2B1B0571-0A23-7640-8956-33117D26F014}"/>
              </a:ext>
            </a:extLst>
          </p:cNvPr>
          <p:cNvSpPr/>
          <p:nvPr/>
        </p:nvSpPr>
        <p:spPr>
          <a:xfrm>
            <a:off x="5557880" y="236893"/>
            <a:ext cx="1107996" cy="369332"/>
          </a:xfrm>
          <a:prstGeom prst="rect">
            <a:avLst/>
          </a:prstGeom>
        </p:spPr>
        <p:txBody>
          <a:bodyPr wrap="none">
            <a:spAutoFit/>
          </a:bodyPr>
          <a:lstStyle/>
          <a:p>
            <a:r>
              <a:rPr lang="zh-Hant" altLang="en-US" dirty="0">
                <a:latin typeface="Source Han Sans TC Medium" panose="020B0500000000000000" pitchFamily="34" charset="-128"/>
                <a:ea typeface="Source Han Sans TC Medium" panose="020B0500000000000000" pitchFamily="34" charset="-128"/>
              </a:rPr>
              <a:t>報名資訊</a:t>
            </a:r>
            <a:endParaRPr lang="zh-TW" altLang="en-US" dirty="0">
              <a:latin typeface="Source Han Sans TC Medium" panose="020B0500000000000000" pitchFamily="34" charset="-128"/>
              <a:ea typeface="Source Han Sans TC Medium" panose="020B0500000000000000" pitchFamily="34" charset="-128"/>
            </a:endParaRPr>
          </a:p>
        </p:txBody>
      </p:sp>
      <p:sp>
        <p:nvSpPr>
          <p:cNvPr id="31" name="矩形 30">
            <a:extLst>
              <a:ext uri="{FF2B5EF4-FFF2-40B4-BE49-F238E27FC236}">
                <a16:creationId xmlns:a16="http://schemas.microsoft.com/office/drawing/2014/main" id="{C47CA314-67C8-964A-BFE7-03B78B3C3356}"/>
              </a:ext>
            </a:extLst>
          </p:cNvPr>
          <p:cNvSpPr/>
          <p:nvPr/>
        </p:nvSpPr>
        <p:spPr>
          <a:xfrm>
            <a:off x="2933929" y="819808"/>
            <a:ext cx="8934286" cy="369332"/>
          </a:xfrm>
          <a:prstGeom prst="rect">
            <a:avLst/>
          </a:prstGeom>
        </p:spPr>
        <p:txBody>
          <a:bodyPr wrap="square">
            <a:spAutoFit/>
          </a:bodyPr>
          <a:lstStyle/>
          <a:p>
            <a:r>
              <a:rPr lang="zh-TW" altLang="zh-TW" dirty="0">
                <a:latin typeface="Source Han Sans TC Normal" panose="020B0400000000000000" pitchFamily="34" charset="-128"/>
                <a:ea typeface="Source Han Sans TC Normal" panose="020B0400000000000000" pitchFamily="34" charset="-128"/>
              </a:rPr>
              <a:t>時程</a:t>
            </a:r>
            <a:r>
              <a:rPr lang="zh-Hant" altLang="en-US" dirty="0">
                <a:latin typeface="Source Han Sans TC Normal" panose="020B0400000000000000" pitchFamily="34" charset="-128"/>
                <a:ea typeface="Source Han Sans TC Normal" panose="020B0400000000000000" pitchFamily="34" charset="-128"/>
              </a:rPr>
              <a:t>＆</a:t>
            </a:r>
            <a:r>
              <a:rPr lang="zh-TW" altLang="zh-TW" dirty="0">
                <a:latin typeface="Source Han Sans TC Normal" panose="020B0400000000000000" pitchFamily="34" charset="-128"/>
                <a:ea typeface="Source Han Sans TC Normal" panose="020B0400000000000000" pitchFamily="34" charset="-128"/>
              </a:rPr>
              <a:t>費用</a:t>
            </a:r>
            <a:r>
              <a:rPr lang="zh-Hant" altLang="en-US" dirty="0">
                <a:latin typeface="Source Han Sans TC Normal" panose="020B0400000000000000" pitchFamily="34" charset="-128"/>
                <a:ea typeface="Source Han Sans TC Normal" panose="020B0400000000000000" pitchFamily="34" charset="-128"/>
              </a:rPr>
              <a:t>（早鳥、一般）</a:t>
            </a:r>
            <a:r>
              <a:rPr lang="zh-TW" altLang="zh-TW" dirty="0">
                <a:effectLst/>
                <a:latin typeface="Source Han Sans TC Normal" panose="020B0400000000000000" pitchFamily="34" charset="-128"/>
                <a:ea typeface="Source Han Sans TC Normal" panose="020B0400000000000000" pitchFamily="34" charset="-128"/>
              </a:rPr>
              <a:t> </a:t>
            </a:r>
            <a:endParaRPr lang="zh-TW" altLang="en-US" sz="1400" dirty="0">
              <a:solidFill>
                <a:schemeClr val="tx1">
                  <a:lumMod val="75000"/>
                  <a:lumOff val="25000"/>
                </a:schemeClr>
              </a:solidFill>
              <a:latin typeface="Source Han Sans TC Normal" panose="020B0400000000000000" pitchFamily="34" charset="-128"/>
              <a:ea typeface="Source Han Sans TC Normal" panose="020B0400000000000000" pitchFamily="34" charset="-128"/>
            </a:endParaRPr>
          </a:p>
        </p:txBody>
      </p:sp>
      <p:sp>
        <p:nvSpPr>
          <p:cNvPr id="32" name="矩形 31">
            <a:extLst>
              <a:ext uri="{FF2B5EF4-FFF2-40B4-BE49-F238E27FC236}">
                <a16:creationId xmlns:a16="http://schemas.microsoft.com/office/drawing/2014/main" id="{632569EA-0EF8-BD4A-9E31-1AD15F797167}"/>
              </a:ext>
            </a:extLst>
          </p:cNvPr>
          <p:cNvSpPr/>
          <p:nvPr/>
        </p:nvSpPr>
        <p:spPr>
          <a:xfrm>
            <a:off x="2967019" y="1350840"/>
            <a:ext cx="6607441" cy="1169551"/>
          </a:xfrm>
          <a:prstGeom prst="rect">
            <a:avLst/>
          </a:prstGeom>
        </p:spPr>
        <p:txBody>
          <a:bodyPr wrap="square">
            <a:spAutoFit/>
          </a:bodyPr>
          <a:lstStyle/>
          <a:p>
            <a:r>
              <a:rPr lang="zh-Hant" altLang="en-US" sz="1400" dirty="0">
                <a:latin typeface="Source Han Sans TC" panose="020B0500000000000000" pitchFamily="34" charset="-128"/>
                <a:ea typeface="Source Han Sans TC" panose="020B0500000000000000" pitchFamily="34" charset="-128"/>
              </a:rPr>
              <a:t>內容文字內容文字內容文字內容文字內容文字內容文字內容文字內容文字內容文字內容文字內容文字內容文字內容文字內容文字內容文字內容文字內容文字內容文字內容文字內容文字內容文字內容文字內容文字內容文字內容文字內容文字內容文字內容文字內容文字內容文字內容文字內容文字內容文字內容文字內容文字內容文字內容文字內容文字內容文字內容文字內容文字</a:t>
            </a:r>
            <a:endParaRPr lang="zh-TW" altLang="en-US" sz="1400" dirty="0"/>
          </a:p>
        </p:txBody>
      </p:sp>
      <p:sp>
        <p:nvSpPr>
          <p:cNvPr id="33" name="矩形 32">
            <a:extLst>
              <a:ext uri="{FF2B5EF4-FFF2-40B4-BE49-F238E27FC236}">
                <a16:creationId xmlns:a16="http://schemas.microsoft.com/office/drawing/2014/main" id="{BFEF6886-EDA5-0748-B2BC-45DF4ECC2F10}"/>
              </a:ext>
            </a:extLst>
          </p:cNvPr>
          <p:cNvSpPr/>
          <p:nvPr/>
        </p:nvSpPr>
        <p:spPr>
          <a:xfrm>
            <a:off x="5395395" y="2737602"/>
            <a:ext cx="2005677"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r>
              <a:rPr lang="zh-Hant" altLang="en-US" u="sng" dirty="0">
                <a:latin typeface="Source Han Sans TC Medium" panose="020B0500000000000000" pitchFamily="34" charset="-128"/>
                <a:ea typeface="Source Han Sans TC Medium" panose="020B0500000000000000" pitchFamily="34" charset="-128"/>
              </a:rPr>
              <a:t>線上報名  </a:t>
            </a:r>
            <a:r>
              <a:rPr lang="en-US" altLang="zh-Hant" u="sng" dirty="0">
                <a:latin typeface="Source Han Sans TC Medium" panose="020B0500000000000000" pitchFamily="34" charset="-128"/>
                <a:ea typeface="Source Han Sans TC Medium" panose="020B0500000000000000" pitchFamily="34" charset="-128"/>
              </a:rPr>
              <a:t>》 》 》</a:t>
            </a:r>
            <a:endParaRPr lang="zh-TW" altLang="en-US" u="sng" dirty="0">
              <a:latin typeface="Source Han Sans TC Medium" panose="020B0500000000000000" pitchFamily="34" charset="-128"/>
              <a:ea typeface="Source Han Sans TC Medium" panose="020B0500000000000000" pitchFamily="34" charset="-128"/>
            </a:endParaRPr>
          </a:p>
        </p:txBody>
      </p:sp>
      <p:sp>
        <p:nvSpPr>
          <p:cNvPr id="21" name="矩形 20">
            <a:extLst>
              <a:ext uri="{FF2B5EF4-FFF2-40B4-BE49-F238E27FC236}">
                <a16:creationId xmlns:a16="http://schemas.microsoft.com/office/drawing/2014/main" id="{BC8236AC-852F-D04E-B67F-EF8BF9F35B89}"/>
              </a:ext>
            </a:extLst>
          </p:cNvPr>
          <p:cNvSpPr/>
          <p:nvPr/>
        </p:nvSpPr>
        <p:spPr>
          <a:xfrm>
            <a:off x="5557880" y="3677023"/>
            <a:ext cx="1107996" cy="369332"/>
          </a:xfrm>
          <a:prstGeom prst="rect">
            <a:avLst/>
          </a:prstGeom>
        </p:spPr>
        <p:txBody>
          <a:bodyPr wrap="none">
            <a:spAutoFit/>
          </a:bodyPr>
          <a:lstStyle/>
          <a:p>
            <a:r>
              <a:rPr lang="zh-Hant" altLang="en-US" dirty="0">
                <a:latin typeface="Source Han Sans TC Medium" panose="020B0500000000000000" pitchFamily="34" charset="-128"/>
                <a:ea typeface="Source Han Sans TC Medium" panose="020B0500000000000000" pitchFamily="34" charset="-128"/>
              </a:rPr>
              <a:t>交通資訊</a:t>
            </a:r>
            <a:endParaRPr lang="zh-TW" altLang="en-US" dirty="0">
              <a:latin typeface="Source Han Sans TC Medium" panose="020B0500000000000000" pitchFamily="34" charset="-128"/>
              <a:ea typeface="Source Han Sans TC Medium" panose="020B0500000000000000" pitchFamily="34" charset="-128"/>
            </a:endParaRPr>
          </a:p>
        </p:txBody>
      </p:sp>
      <p:sp>
        <p:nvSpPr>
          <p:cNvPr id="23" name="矩形 22">
            <a:extLst>
              <a:ext uri="{FF2B5EF4-FFF2-40B4-BE49-F238E27FC236}">
                <a16:creationId xmlns:a16="http://schemas.microsoft.com/office/drawing/2014/main" id="{BEB3DBEB-1434-904E-A42C-AB6DF30F2881}"/>
              </a:ext>
            </a:extLst>
          </p:cNvPr>
          <p:cNvSpPr/>
          <p:nvPr/>
        </p:nvSpPr>
        <p:spPr>
          <a:xfrm>
            <a:off x="4782828" y="4616444"/>
            <a:ext cx="2658100" cy="338554"/>
          </a:xfrm>
          <a:prstGeom prst="rect">
            <a:avLst/>
          </a:prstGeom>
        </p:spPr>
        <p:txBody>
          <a:bodyPr wrap="none">
            <a:spAutoFit/>
          </a:bodyPr>
          <a:lstStyle/>
          <a:p>
            <a:r>
              <a:rPr lang="zh-Hant" altLang="en-US" sz="1600" dirty="0">
                <a:latin typeface="Source Han Sans TC" panose="020B0500000000000000" pitchFamily="34" charset="-128"/>
                <a:ea typeface="Source Han Sans TC" panose="020B0500000000000000" pitchFamily="34" charset="-128"/>
              </a:rPr>
              <a:t>活動地址、交通路線、</a:t>
            </a:r>
            <a:r>
              <a:rPr lang="en-US" altLang="zh-Hant" sz="1600" dirty="0">
                <a:latin typeface="Source Han Sans TC" panose="020B0500000000000000" pitchFamily="34" charset="-128"/>
                <a:ea typeface="Source Han Sans TC" panose="020B0500000000000000" pitchFamily="34" charset="-128"/>
              </a:rPr>
              <a:t>MAP</a:t>
            </a:r>
            <a:endParaRPr lang="zh-TW" altLang="en-US" sz="1600" dirty="0">
              <a:latin typeface="Source Han Sans TC" panose="020B0500000000000000" pitchFamily="34" charset="-128"/>
              <a:ea typeface="Source Han Sans TC" panose="020B0500000000000000" pitchFamily="34" charset="-128"/>
            </a:endParaRPr>
          </a:p>
        </p:txBody>
      </p:sp>
    </p:spTree>
    <p:extLst>
      <p:ext uri="{BB962C8B-B14F-4D97-AF65-F5344CB8AC3E}">
        <p14:creationId xmlns:p14="http://schemas.microsoft.com/office/powerpoint/2010/main" val="30036050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E390A6D-EB2A-804C-8EB1-5B2D8135F32E}"/>
              </a:ext>
            </a:extLst>
          </p:cNvPr>
          <p:cNvSpPr/>
          <p:nvPr/>
        </p:nvSpPr>
        <p:spPr>
          <a:xfrm>
            <a:off x="2280423" y="1154075"/>
            <a:ext cx="3884071" cy="2462213"/>
          </a:xfrm>
          <a:prstGeom prst="rect">
            <a:avLst/>
          </a:prstGeom>
        </p:spPr>
        <p:txBody>
          <a:bodyPr wrap="square">
            <a:spAutoFit/>
          </a:bodyPr>
          <a:lstStyle/>
          <a:p>
            <a:endParaRPr lang="en-US" altLang="zh-TW" sz="1400" dirty="0">
              <a:latin typeface="Source Han Sans TC" panose="020B0500000000000000" pitchFamily="34" charset="-128"/>
              <a:ea typeface="Source Han Sans TC" panose="020B0500000000000000" pitchFamily="34" charset="-128"/>
            </a:endParaRPr>
          </a:p>
          <a:p>
            <a:r>
              <a:rPr lang="zh-TW" altLang="en-US" sz="1400" dirty="0">
                <a:latin typeface="Source Han Sans TC" panose="020B0500000000000000" pitchFamily="34" charset="-128"/>
                <a:ea typeface="Source Han Sans TC" panose="020B0500000000000000" pitchFamily="34" charset="-128"/>
              </a:rPr>
              <a:t>聯絡人</a:t>
            </a:r>
            <a:br>
              <a:rPr lang="zh-TW" altLang="en-US" sz="1400" dirty="0">
                <a:latin typeface="Source Han Sans TC" panose="020B0500000000000000" pitchFamily="34" charset="-128"/>
                <a:ea typeface="Source Han Sans TC" panose="020B0500000000000000" pitchFamily="34" charset="-128"/>
              </a:rPr>
            </a:br>
            <a:r>
              <a:rPr lang="zh-TW" altLang="en-US" sz="1400" dirty="0">
                <a:latin typeface="Source Han Sans TC" panose="020B0500000000000000" pitchFamily="34" charset="-128"/>
                <a:ea typeface="Source Han Sans TC" panose="020B0500000000000000" pitchFamily="34" charset="-128"/>
              </a:rPr>
              <a:t>陳則均／</a:t>
            </a:r>
            <a:r>
              <a:rPr lang="en-US" altLang="zh-TW" sz="1400" dirty="0">
                <a:latin typeface="Source Han Sans TC" panose="020B0500000000000000" pitchFamily="34" charset="-128"/>
                <a:ea typeface="Source Han Sans TC" panose="020B0500000000000000" pitchFamily="34" charset="-128"/>
              </a:rPr>
              <a:t>Jasmine Chen Ext.370</a:t>
            </a:r>
            <a:br>
              <a:rPr lang="en-US" altLang="zh-TW" sz="1400" dirty="0">
                <a:latin typeface="Source Han Sans TC" panose="020B0500000000000000" pitchFamily="34" charset="-128"/>
                <a:ea typeface="Source Han Sans TC" panose="020B0500000000000000" pitchFamily="34" charset="-128"/>
              </a:rPr>
            </a:br>
            <a:r>
              <a:rPr lang="zh-TW" altLang="en-US" sz="1400" dirty="0">
                <a:latin typeface="Source Han Sans TC" panose="020B0500000000000000" pitchFamily="34" charset="-128"/>
                <a:ea typeface="Source Han Sans TC" panose="020B0500000000000000" pitchFamily="34" charset="-128"/>
              </a:rPr>
              <a:t>洪薇雯／</a:t>
            </a:r>
            <a:r>
              <a:rPr lang="en-US" altLang="zh-TW" sz="1400" dirty="0">
                <a:latin typeface="Source Han Sans TC" panose="020B0500000000000000" pitchFamily="34" charset="-128"/>
                <a:ea typeface="Source Han Sans TC" panose="020B0500000000000000" pitchFamily="34" charset="-128"/>
              </a:rPr>
              <a:t>Vivian Hung Ext.344 </a:t>
            </a:r>
            <a:br>
              <a:rPr lang="en-US" altLang="zh-TW" sz="1400" dirty="0">
                <a:latin typeface="Source Han Sans TC" panose="020B0500000000000000" pitchFamily="34" charset="-128"/>
                <a:ea typeface="Source Han Sans TC" panose="020B0500000000000000" pitchFamily="34" charset="-128"/>
              </a:rPr>
            </a:br>
            <a:r>
              <a:rPr lang="zh-TW" altLang="en-US" sz="1400" dirty="0">
                <a:latin typeface="Source Han Sans TC" panose="020B0500000000000000" pitchFamily="34" charset="-128"/>
                <a:ea typeface="Source Han Sans TC" panose="020B0500000000000000" pitchFamily="34" charset="-128"/>
              </a:rPr>
              <a:t>電話：</a:t>
            </a:r>
            <a:r>
              <a:rPr lang="en-US" altLang="zh-TW" sz="1400" dirty="0">
                <a:latin typeface="Source Han Sans TC" panose="020B0500000000000000" pitchFamily="34" charset="-128"/>
                <a:ea typeface="Source Han Sans TC" panose="020B0500000000000000" pitchFamily="34" charset="-128"/>
              </a:rPr>
              <a:t>+886-2-2721-6121 </a:t>
            </a:r>
            <a:br>
              <a:rPr lang="en-US" altLang="zh-TW" sz="1400" dirty="0">
                <a:latin typeface="Source Han Sans TC" panose="020B0500000000000000" pitchFamily="34" charset="-128"/>
                <a:ea typeface="Source Han Sans TC" panose="020B0500000000000000" pitchFamily="34" charset="-128"/>
              </a:rPr>
            </a:br>
            <a:r>
              <a:rPr lang="zh-TW" altLang="en-US" sz="1400" dirty="0">
                <a:latin typeface="Source Han Sans TC" panose="020B0500000000000000" pitchFamily="34" charset="-128"/>
                <a:ea typeface="Source Han Sans TC" panose="020B0500000000000000" pitchFamily="34" charset="-128"/>
              </a:rPr>
              <a:t>傳真：</a:t>
            </a:r>
            <a:r>
              <a:rPr lang="en-US" altLang="zh-TW" sz="1400" dirty="0">
                <a:latin typeface="Source Han Sans TC" panose="020B0500000000000000" pitchFamily="34" charset="-128"/>
                <a:ea typeface="Source Han Sans TC" panose="020B0500000000000000" pitchFamily="34" charset="-128"/>
              </a:rPr>
              <a:t>+886-2-2775-4870 </a:t>
            </a:r>
            <a:br>
              <a:rPr lang="en-US" altLang="zh-TW" sz="1400" dirty="0">
                <a:latin typeface="Source Han Sans TC" panose="020B0500000000000000" pitchFamily="34" charset="-128"/>
                <a:ea typeface="Source Han Sans TC" panose="020B0500000000000000" pitchFamily="34" charset="-128"/>
              </a:rPr>
            </a:br>
            <a:r>
              <a:rPr lang="zh-TW" altLang="en-US" sz="1400" dirty="0">
                <a:latin typeface="Source Han Sans TC" panose="020B0500000000000000" pitchFamily="34" charset="-128"/>
                <a:ea typeface="Source Han Sans TC" panose="020B0500000000000000" pitchFamily="34" charset="-128"/>
              </a:rPr>
              <a:t>電子郵件：</a:t>
            </a:r>
            <a:r>
              <a:rPr lang="en-US" altLang="zh-TW" sz="1400" dirty="0" err="1">
                <a:latin typeface="Source Han Sans TC" panose="020B0500000000000000" pitchFamily="34" charset="-128"/>
                <a:ea typeface="Source Han Sans TC" panose="020B0500000000000000" pitchFamily="34" charset="-128"/>
              </a:rPr>
              <a:t>digiasia.tw@gmail.com</a:t>
            </a:r>
            <a:endParaRPr lang="en-US" altLang="zh-TW" sz="1400" dirty="0">
              <a:latin typeface="Source Han Sans TC" panose="020B0500000000000000" pitchFamily="34" charset="-128"/>
              <a:ea typeface="Source Han Sans TC" panose="020B0500000000000000" pitchFamily="34" charset="-128"/>
            </a:endParaRPr>
          </a:p>
          <a:p>
            <a:endParaRPr lang="en-US" altLang="zh-TW" sz="1400" dirty="0">
              <a:latin typeface="Source Han Sans TC" panose="020B0500000000000000" pitchFamily="34" charset="-128"/>
              <a:ea typeface="Source Han Sans TC" panose="020B0500000000000000" pitchFamily="34" charset="-128"/>
            </a:endParaRPr>
          </a:p>
          <a:p>
            <a:r>
              <a:rPr lang="zh-TW" altLang="en-US" sz="1400" dirty="0">
                <a:latin typeface="Source Han Sans TC" panose="020B0500000000000000" pitchFamily="34" charset="-128"/>
                <a:ea typeface="Source Han Sans TC" panose="020B0500000000000000" pitchFamily="34" charset="-128"/>
              </a:rPr>
              <a:t>聯絡地址</a:t>
            </a:r>
          </a:p>
          <a:p>
            <a:r>
              <a:rPr lang="zh-TW" altLang="en-US" sz="1400" dirty="0">
                <a:latin typeface="Source Han Sans TC" panose="020B0500000000000000" pitchFamily="34" charset="-128"/>
                <a:ea typeface="Source Han Sans TC" panose="020B0500000000000000" pitchFamily="34" charset="-128"/>
              </a:rPr>
              <a:t>滾石文化股份有限公司 </a:t>
            </a:r>
            <a:br>
              <a:rPr lang="zh-TW" altLang="en-US" sz="1400" dirty="0">
                <a:latin typeface="Source Han Sans TC" panose="020B0500000000000000" pitchFamily="34" charset="-128"/>
                <a:ea typeface="Source Han Sans TC" panose="020B0500000000000000" pitchFamily="34" charset="-128"/>
              </a:rPr>
            </a:br>
            <a:r>
              <a:rPr lang="en-US" altLang="zh-TW" sz="1400" dirty="0">
                <a:latin typeface="Source Han Sans TC" panose="020B0500000000000000" pitchFamily="34" charset="-128"/>
                <a:ea typeface="Source Han Sans TC" panose="020B0500000000000000" pitchFamily="34" charset="-128"/>
              </a:rPr>
              <a:t>106</a:t>
            </a:r>
            <a:r>
              <a:rPr lang="zh-TW" altLang="en-US" sz="1400" dirty="0">
                <a:latin typeface="Source Han Sans TC" panose="020B0500000000000000" pitchFamily="34" charset="-128"/>
                <a:ea typeface="Source Han Sans TC" panose="020B0500000000000000" pitchFamily="34" charset="-128"/>
              </a:rPr>
              <a:t>台北市大安區光復南路</a:t>
            </a:r>
            <a:r>
              <a:rPr lang="en-US" altLang="zh-TW" sz="1400" dirty="0">
                <a:latin typeface="Source Han Sans TC" panose="020B0500000000000000" pitchFamily="34" charset="-128"/>
                <a:ea typeface="Source Han Sans TC" panose="020B0500000000000000" pitchFamily="34" charset="-128"/>
              </a:rPr>
              <a:t>290</a:t>
            </a:r>
            <a:r>
              <a:rPr lang="zh-TW" altLang="en-US" sz="1400" dirty="0">
                <a:latin typeface="Source Han Sans TC" panose="020B0500000000000000" pitchFamily="34" charset="-128"/>
                <a:ea typeface="Source Han Sans TC" panose="020B0500000000000000" pitchFamily="34" charset="-128"/>
              </a:rPr>
              <a:t>巷</a:t>
            </a:r>
            <a:r>
              <a:rPr lang="en-US" altLang="zh-TW" sz="1400" dirty="0">
                <a:latin typeface="Source Han Sans TC" panose="020B0500000000000000" pitchFamily="34" charset="-128"/>
                <a:ea typeface="Source Han Sans TC" panose="020B0500000000000000" pitchFamily="34" charset="-128"/>
              </a:rPr>
              <a:t>1</a:t>
            </a:r>
            <a:r>
              <a:rPr lang="zh-TW" altLang="en-US" sz="1400" dirty="0">
                <a:latin typeface="Source Han Sans TC" panose="020B0500000000000000" pitchFamily="34" charset="-128"/>
                <a:ea typeface="Source Han Sans TC" panose="020B0500000000000000" pitchFamily="34" charset="-128"/>
              </a:rPr>
              <a:t>號</a:t>
            </a:r>
            <a:r>
              <a:rPr lang="en-US" altLang="zh-TW" sz="1400" dirty="0">
                <a:latin typeface="Source Han Sans TC" panose="020B0500000000000000" pitchFamily="34" charset="-128"/>
                <a:ea typeface="Source Han Sans TC" panose="020B0500000000000000" pitchFamily="34" charset="-128"/>
              </a:rPr>
              <a:t>6</a:t>
            </a:r>
            <a:r>
              <a:rPr lang="zh-TW" altLang="en-US" sz="1400" dirty="0">
                <a:latin typeface="Source Han Sans TC" panose="020B0500000000000000" pitchFamily="34" charset="-128"/>
                <a:ea typeface="Source Han Sans TC" panose="020B0500000000000000" pitchFamily="34" charset="-128"/>
              </a:rPr>
              <a:t>樓之</a:t>
            </a:r>
            <a:r>
              <a:rPr lang="en-US" altLang="zh-TW" sz="1400" dirty="0">
                <a:latin typeface="Source Han Sans TC" panose="020B0500000000000000" pitchFamily="34" charset="-128"/>
                <a:ea typeface="Source Han Sans TC" panose="020B0500000000000000" pitchFamily="34" charset="-128"/>
              </a:rPr>
              <a:t>1</a:t>
            </a:r>
          </a:p>
        </p:txBody>
      </p:sp>
      <p:sp>
        <p:nvSpPr>
          <p:cNvPr id="18" name="矩形 17">
            <a:extLst>
              <a:ext uri="{FF2B5EF4-FFF2-40B4-BE49-F238E27FC236}">
                <a16:creationId xmlns:a16="http://schemas.microsoft.com/office/drawing/2014/main" id="{4050C6A1-107A-A74B-90A1-1A97452ACB55}"/>
              </a:ext>
            </a:extLst>
          </p:cNvPr>
          <p:cNvSpPr/>
          <p:nvPr/>
        </p:nvSpPr>
        <p:spPr>
          <a:xfrm>
            <a:off x="5500906" y="226476"/>
            <a:ext cx="1107996" cy="369332"/>
          </a:xfrm>
          <a:prstGeom prst="rect">
            <a:avLst/>
          </a:prstGeom>
        </p:spPr>
        <p:txBody>
          <a:bodyPr wrap="none">
            <a:spAutoFit/>
          </a:bodyPr>
          <a:lstStyle/>
          <a:p>
            <a:r>
              <a:rPr lang="zh-Hant" altLang="en-US" dirty="0">
                <a:latin typeface="Source Han Sans TC Medium" panose="020B0500000000000000" pitchFamily="34" charset="-128"/>
                <a:ea typeface="Source Han Sans TC Medium" panose="020B0500000000000000" pitchFamily="34" charset="-128"/>
              </a:rPr>
              <a:t>聯絡我們</a:t>
            </a:r>
            <a:endParaRPr lang="zh-TW" altLang="en-US" dirty="0">
              <a:latin typeface="Source Han Sans TC Medium" panose="020B0500000000000000" pitchFamily="34" charset="-128"/>
              <a:ea typeface="Source Han Sans TC Medium" panose="020B0500000000000000" pitchFamily="34" charset="-128"/>
            </a:endParaRPr>
          </a:p>
        </p:txBody>
      </p:sp>
      <p:pic>
        <p:nvPicPr>
          <p:cNvPr id="20" name="圖片 19">
            <a:extLst>
              <a:ext uri="{FF2B5EF4-FFF2-40B4-BE49-F238E27FC236}">
                <a16:creationId xmlns:a16="http://schemas.microsoft.com/office/drawing/2014/main" id="{11C54735-60C8-6245-B714-40ACFEFD4006}"/>
              </a:ext>
            </a:extLst>
          </p:cNvPr>
          <p:cNvPicPr>
            <a:picLocks noChangeAspect="1"/>
          </p:cNvPicPr>
          <p:nvPr/>
        </p:nvPicPr>
        <p:blipFill>
          <a:blip r:embed="rId2"/>
          <a:stretch>
            <a:fillRect/>
          </a:stretch>
        </p:blipFill>
        <p:spPr>
          <a:xfrm>
            <a:off x="6684243" y="902300"/>
            <a:ext cx="3633373" cy="3525116"/>
          </a:xfrm>
          <a:prstGeom prst="rect">
            <a:avLst/>
          </a:prstGeom>
        </p:spPr>
      </p:pic>
      <p:sp>
        <p:nvSpPr>
          <p:cNvPr id="10" name="矩形 9">
            <a:extLst>
              <a:ext uri="{FF2B5EF4-FFF2-40B4-BE49-F238E27FC236}">
                <a16:creationId xmlns:a16="http://schemas.microsoft.com/office/drawing/2014/main" id="{EF63A4BE-CCFC-D148-890E-36737133B6AA}"/>
              </a:ext>
            </a:extLst>
          </p:cNvPr>
          <p:cNvSpPr/>
          <p:nvPr/>
        </p:nvSpPr>
        <p:spPr>
          <a:xfrm>
            <a:off x="5500906" y="5102154"/>
            <a:ext cx="1183337" cy="369332"/>
          </a:xfrm>
          <a:prstGeom prst="rect">
            <a:avLst/>
          </a:prstGeom>
        </p:spPr>
        <p:txBody>
          <a:bodyPr wrap="none">
            <a:spAutoFit/>
          </a:bodyPr>
          <a:lstStyle/>
          <a:p>
            <a:r>
              <a:rPr lang="zh-TW" altLang="zh-TW" dirty="0">
                <a:latin typeface="Source Han Sans TC Medium" panose="020B0500000000000000" pitchFamily="34" charset="-128"/>
                <a:ea typeface="Source Han Sans TC Medium" panose="020B0500000000000000" pitchFamily="34" charset="-128"/>
                <a:cs typeface="Times New Roman" panose="02020603050405020304" pitchFamily="18" charset="0"/>
              </a:rPr>
              <a:t>贊助單位</a:t>
            </a:r>
            <a:r>
              <a:rPr lang="zh-TW" altLang="zh-TW" dirty="0">
                <a:effectLst/>
                <a:latin typeface="Source Han Sans TC Medium" panose="020B0500000000000000" pitchFamily="34" charset="-128"/>
                <a:ea typeface="Source Han Sans TC Medium" panose="020B0500000000000000" pitchFamily="34" charset="-128"/>
              </a:rPr>
              <a:t> </a:t>
            </a:r>
            <a:endParaRPr lang="zh-TW" altLang="en-US" dirty="0">
              <a:latin typeface="Source Han Sans TC Medium" panose="020B0500000000000000" pitchFamily="34" charset="-128"/>
              <a:ea typeface="Source Han Sans TC Medium" panose="020B0500000000000000" pitchFamily="34" charset="-128"/>
            </a:endParaRPr>
          </a:p>
        </p:txBody>
      </p:sp>
      <p:sp>
        <p:nvSpPr>
          <p:cNvPr id="11" name="矩形 10">
            <a:extLst>
              <a:ext uri="{FF2B5EF4-FFF2-40B4-BE49-F238E27FC236}">
                <a16:creationId xmlns:a16="http://schemas.microsoft.com/office/drawing/2014/main" id="{4DC84697-F9C0-FA43-987A-FC0532ACE453}"/>
              </a:ext>
            </a:extLst>
          </p:cNvPr>
          <p:cNvSpPr/>
          <p:nvPr/>
        </p:nvSpPr>
        <p:spPr>
          <a:xfrm>
            <a:off x="3148809" y="5587865"/>
            <a:ext cx="5887532" cy="738664"/>
          </a:xfrm>
          <a:prstGeom prst="rect">
            <a:avLst/>
          </a:prstGeom>
        </p:spPr>
        <p:txBody>
          <a:bodyPr wrap="square">
            <a:spAutoFit/>
          </a:bodyPr>
          <a:lstStyle/>
          <a:p>
            <a:pPr algn="ctr"/>
            <a:r>
              <a:rPr lang="zh-TW" altLang="zh-TW" sz="1400" dirty="0">
                <a:solidFill>
                  <a:schemeClr val="tx1">
                    <a:lumMod val="75000"/>
                    <a:lumOff val="25000"/>
                  </a:schemeClr>
                </a:solidFill>
                <a:latin typeface="Source Han Sans TC" panose="020B0500000000000000" pitchFamily="34" charset="-128"/>
                <a:ea typeface="Source Han Sans TC" panose="020B0500000000000000" pitchFamily="34" charset="-128"/>
                <a:cs typeface="Times New Roman" panose="02020603050405020304" pitchFamily="18" charset="0"/>
              </a:rPr>
              <a:t>主辦單位／ 協辦單位／ 指導單位／ 贊助單位／ 晚宴贊助／</a:t>
            </a:r>
            <a:endParaRPr lang="en-US" altLang="zh-TW" sz="1400" dirty="0">
              <a:solidFill>
                <a:schemeClr val="tx1">
                  <a:lumMod val="75000"/>
                  <a:lumOff val="25000"/>
                </a:schemeClr>
              </a:solidFill>
              <a:latin typeface="Source Han Sans TC" panose="020B0500000000000000" pitchFamily="34" charset="-128"/>
              <a:ea typeface="Source Han Sans TC" panose="020B0500000000000000" pitchFamily="34" charset="-128"/>
              <a:cs typeface="Times New Roman" panose="02020603050405020304" pitchFamily="18" charset="0"/>
            </a:endParaRPr>
          </a:p>
          <a:p>
            <a:pPr algn="ctr"/>
            <a:endParaRPr lang="en-US" altLang="zh-TW" sz="1400" dirty="0">
              <a:solidFill>
                <a:schemeClr val="tx1">
                  <a:lumMod val="75000"/>
                  <a:lumOff val="25000"/>
                </a:schemeClr>
              </a:solidFill>
              <a:latin typeface="Source Han Sans TC" panose="020B0500000000000000" pitchFamily="34" charset="-128"/>
              <a:ea typeface="Source Han Sans TC" panose="020B0500000000000000" pitchFamily="34" charset="-128"/>
              <a:cs typeface="Times New Roman" panose="02020603050405020304" pitchFamily="18" charset="0"/>
            </a:endParaRPr>
          </a:p>
          <a:p>
            <a:pPr algn="ctr"/>
            <a:r>
              <a:rPr lang="zh-TW" altLang="zh-TW" sz="1400" dirty="0">
                <a:solidFill>
                  <a:schemeClr val="tx1">
                    <a:lumMod val="75000"/>
                    <a:lumOff val="25000"/>
                  </a:schemeClr>
                </a:solidFill>
                <a:latin typeface="Source Han Sans TC" panose="020B0500000000000000" pitchFamily="34" charset="-128"/>
                <a:ea typeface="Source Han Sans TC" panose="020B0500000000000000" pitchFamily="34" charset="-128"/>
                <a:cs typeface="Times New Roman" panose="02020603050405020304" pitchFamily="18" charset="0"/>
              </a:rPr>
              <a:t>主視覺設計／ 網頁製作／ 合作夥伴／ 會議合作夥伴</a:t>
            </a:r>
            <a:r>
              <a:rPr lang="zh-TW" altLang="en-US" sz="1400" dirty="0">
                <a:solidFill>
                  <a:schemeClr val="tx1">
                    <a:lumMod val="75000"/>
                    <a:lumOff val="25000"/>
                  </a:schemeClr>
                </a:solidFill>
                <a:latin typeface="Source Han Sans TC" panose="020B0500000000000000" pitchFamily="34" charset="-128"/>
                <a:ea typeface="Source Han Sans TC" panose="020B0500000000000000" pitchFamily="34" charset="-128"/>
                <a:cs typeface="Times New Roman" panose="02020603050405020304" pitchFamily="18" charset="0"/>
              </a:rPr>
              <a:t> </a:t>
            </a:r>
            <a:r>
              <a:rPr lang="zh-Hant" altLang="en-US" sz="1400" dirty="0">
                <a:solidFill>
                  <a:schemeClr val="tx1">
                    <a:lumMod val="75000"/>
                    <a:lumOff val="25000"/>
                  </a:schemeClr>
                </a:solidFill>
                <a:latin typeface="Source Han Sans TC" panose="020B0500000000000000" pitchFamily="34" charset="-128"/>
                <a:ea typeface="Source Han Sans TC" panose="020B0500000000000000" pitchFamily="34" charset="-128"/>
                <a:cs typeface="Times New Roman" panose="02020603050405020304" pitchFamily="18" charset="0"/>
              </a:rPr>
              <a:t>  </a:t>
            </a:r>
            <a:r>
              <a:rPr lang="en-US" altLang="zh-Hant" sz="1400" b="1" dirty="0">
                <a:solidFill>
                  <a:schemeClr val="accent6"/>
                </a:solidFill>
                <a:latin typeface="Source Han Sans TC" panose="020B0500000000000000" pitchFamily="34" charset="-128"/>
                <a:ea typeface="Source Han Sans TC" panose="020B0500000000000000" pitchFamily="34" charset="-128"/>
                <a:cs typeface="Times New Roman" panose="02020603050405020304" pitchFamily="18" charset="0"/>
              </a:rPr>
              <a:t>LOGO</a:t>
            </a:r>
            <a:r>
              <a:rPr lang="zh-Hant" altLang="en-US" sz="1400" b="1" dirty="0">
                <a:solidFill>
                  <a:schemeClr val="accent6"/>
                </a:solidFill>
                <a:latin typeface="Source Han Sans TC" panose="020B0500000000000000" pitchFamily="34" charset="-128"/>
                <a:ea typeface="Source Han Sans TC" panose="020B0500000000000000" pitchFamily="34" charset="-128"/>
                <a:cs typeface="Times New Roman" panose="02020603050405020304" pitchFamily="18" charset="0"/>
              </a:rPr>
              <a:t>設超連結</a:t>
            </a:r>
            <a:r>
              <a:rPr lang="zh-TW" altLang="zh-TW" sz="1400" b="1" dirty="0">
                <a:solidFill>
                  <a:schemeClr val="accent6"/>
                </a:solidFill>
                <a:effectLst/>
                <a:latin typeface="Source Han Sans TC" panose="020B0500000000000000" pitchFamily="34" charset="-128"/>
                <a:ea typeface="Source Han Sans TC" panose="020B0500000000000000" pitchFamily="34" charset="-128"/>
              </a:rPr>
              <a:t> </a:t>
            </a:r>
            <a:endParaRPr lang="zh-TW" altLang="en-US" sz="1400" b="1" dirty="0">
              <a:solidFill>
                <a:schemeClr val="accent6"/>
              </a:solidFill>
              <a:latin typeface="Source Han Sans TC" panose="020B0500000000000000" pitchFamily="34" charset="-128"/>
              <a:ea typeface="Source Han Sans TC" panose="020B0500000000000000" pitchFamily="34" charset="-128"/>
            </a:endParaRPr>
          </a:p>
        </p:txBody>
      </p:sp>
    </p:spTree>
    <p:extLst>
      <p:ext uri="{BB962C8B-B14F-4D97-AF65-F5344CB8AC3E}">
        <p14:creationId xmlns:p14="http://schemas.microsoft.com/office/powerpoint/2010/main" val="334696361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C00B3F98-B430-1042-9A19-87FBEC226D90}"/>
              </a:ext>
            </a:extLst>
          </p:cNvPr>
          <p:cNvSpPr/>
          <p:nvPr/>
        </p:nvSpPr>
        <p:spPr>
          <a:xfrm>
            <a:off x="5230898" y="276037"/>
            <a:ext cx="2544286" cy="369332"/>
          </a:xfrm>
          <a:prstGeom prst="rect">
            <a:avLst/>
          </a:prstGeom>
        </p:spPr>
        <p:txBody>
          <a:bodyPr wrap="none">
            <a:spAutoFit/>
          </a:bodyPr>
          <a:lstStyle/>
          <a:p>
            <a:r>
              <a:rPr lang="zh-TW" altLang="zh-TW" dirty="0">
                <a:latin typeface="Source Han Sans TC Medium" panose="020B0500000000000000" pitchFamily="34" charset="-128"/>
                <a:ea typeface="Source Han Sans TC Medium" panose="020B0500000000000000" pitchFamily="34" charset="-128"/>
              </a:rPr>
              <a:t>議程介紹</a:t>
            </a:r>
            <a:r>
              <a:rPr lang="zh-Hant" altLang="en-US" dirty="0">
                <a:latin typeface="Source Han Sans TC Medium" panose="020B0500000000000000" pitchFamily="34" charset="-128"/>
                <a:ea typeface="Source Han Sans TC Medium" panose="020B0500000000000000" pitchFamily="34" charset="-128"/>
              </a:rPr>
              <a:t>（新開分頁）</a:t>
            </a:r>
            <a:r>
              <a:rPr lang="zh-TW" altLang="en-US" dirty="0">
                <a:latin typeface="Source Han Sans TC Medium" panose="020B0500000000000000" pitchFamily="34" charset="-128"/>
                <a:ea typeface="Source Han Sans TC Medium" panose="020B0500000000000000" pitchFamily="34" charset="-128"/>
              </a:rPr>
              <a:t> </a:t>
            </a:r>
          </a:p>
        </p:txBody>
      </p:sp>
      <p:sp>
        <p:nvSpPr>
          <p:cNvPr id="19" name="矩形 18">
            <a:extLst>
              <a:ext uri="{FF2B5EF4-FFF2-40B4-BE49-F238E27FC236}">
                <a16:creationId xmlns:a16="http://schemas.microsoft.com/office/drawing/2014/main" id="{2E257BBD-AB4C-4145-AA66-F9B7E39BDB26}"/>
              </a:ext>
            </a:extLst>
          </p:cNvPr>
          <p:cNvSpPr/>
          <p:nvPr/>
        </p:nvSpPr>
        <p:spPr>
          <a:xfrm>
            <a:off x="1630166" y="912852"/>
            <a:ext cx="6640531" cy="369332"/>
          </a:xfrm>
          <a:prstGeom prst="rect">
            <a:avLst/>
          </a:prstGeom>
        </p:spPr>
        <p:txBody>
          <a:bodyPr wrap="square">
            <a:spAutoFit/>
          </a:bodyPr>
          <a:lstStyle/>
          <a:p>
            <a:r>
              <a:rPr lang="en-US" altLang="zh-Hant" b="1" dirty="0">
                <a:latin typeface="Source Han Sans TC" panose="020B0500000000000000" pitchFamily="34" charset="-128"/>
                <a:ea typeface="Source Han Sans TC" panose="020B0500000000000000" pitchFamily="34" charset="-128"/>
              </a:rPr>
              <a:t>6/20(</a:t>
            </a:r>
            <a:r>
              <a:rPr lang="zh-Hant" altLang="en-US" b="1" dirty="0">
                <a:latin typeface="Source Han Sans TC" panose="020B0500000000000000" pitchFamily="34" charset="-128"/>
                <a:ea typeface="Source Han Sans TC" panose="020B0500000000000000" pitchFamily="34" charset="-128"/>
              </a:rPr>
              <a:t>三</a:t>
            </a:r>
            <a:r>
              <a:rPr lang="en-US" altLang="zh-Hant" b="1" dirty="0">
                <a:latin typeface="Source Han Sans TC" panose="020B0500000000000000" pitchFamily="34" charset="-128"/>
                <a:ea typeface="Source Han Sans TC" panose="020B0500000000000000" pitchFamily="34" charset="-128"/>
              </a:rPr>
              <a:t>)</a:t>
            </a:r>
            <a:r>
              <a:rPr lang="zh-Hant" altLang="en-US" b="1" dirty="0">
                <a:latin typeface="Source Han Sans TC" panose="020B0500000000000000" pitchFamily="34" charset="-128"/>
                <a:ea typeface="Source Han Sans TC" panose="020B0500000000000000" pitchFamily="34" charset="-128"/>
              </a:rPr>
              <a:t> 迎賓日    </a:t>
            </a:r>
            <a:endParaRPr lang="zh-TW" altLang="en-US" b="1" dirty="0">
              <a:latin typeface="Source Han Sans TC" panose="020B0500000000000000" pitchFamily="34" charset="-128"/>
              <a:ea typeface="Source Han Sans TC" panose="020B0500000000000000" pitchFamily="34" charset="-128"/>
            </a:endParaRPr>
          </a:p>
        </p:txBody>
      </p:sp>
      <p:sp>
        <p:nvSpPr>
          <p:cNvPr id="5" name="矩形 4">
            <a:extLst>
              <a:ext uri="{FF2B5EF4-FFF2-40B4-BE49-F238E27FC236}">
                <a16:creationId xmlns:a16="http://schemas.microsoft.com/office/drawing/2014/main" id="{CF745E54-1CBA-4247-BA87-00085A05CDFA}"/>
              </a:ext>
            </a:extLst>
          </p:cNvPr>
          <p:cNvSpPr/>
          <p:nvPr/>
        </p:nvSpPr>
        <p:spPr>
          <a:xfrm>
            <a:off x="1630166" y="1349211"/>
            <a:ext cx="3775393" cy="307777"/>
          </a:xfrm>
          <a:prstGeom prst="rect">
            <a:avLst/>
          </a:prstGeom>
        </p:spPr>
        <p:txBody>
          <a:bodyPr wrap="none">
            <a:spAutoFit/>
          </a:bodyPr>
          <a:lstStyle/>
          <a:p>
            <a:r>
              <a:rPr lang="zh-Hant" altLang="en-US" sz="1400" dirty="0">
                <a:latin typeface="Source Han Sans TC" panose="020B0500000000000000" pitchFamily="34" charset="-128"/>
                <a:ea typeface="Source Han Sans TC" panose="020B0500000000000000" pitchFamily="34" charset="-128"/>
              </a:rPr>
              <a:t>簡介文字簡介文字簡介文字簡介文字簡介文字</a:t>
            </a:r>
            <a:endParaRPr lang="zh-TW" altLang="en-US" sz="1400" dirty="0"/>
          </a:p>
        </p:txBody>
      </p:sp>
      <p:sp>
        <p:nvSpPr>
          <p:cNvPr id="22" name="矩形 21">
            <a:extLst>
              <a:ext uri="{FF2B5EF4-FFF2-40B4-BE49-F238E27FC236}">
                <a16:creationId xmlns:a16="http://schemas.microsoft.com/office/drawing/2014/main" id="{9F8697E5-1EEC-AD44-BEA4-A152F5527D71}"/>
              </a:ext>
            </a:extLst>
          </p:cNvPr>
          <p:cNvSpPr/>
          <p:nvPr/>
        </p:nvSpPr>
        <p:spPr>
          <a:xfrm>
            <a:off x="1630166" y="2265499"/>
            <a:ext cx="6640531" cy="369332"/>
          </a:xfrm>
          <a:prstGeom prst="rect">
            <a:avLst/>
          </a:prstGeom>
        </p:spPr>
        <p:txBody>
          <a:bodyPr wrap="square">
            <a:spAutoFit/>
          </a:bodyPr>
          <a:lstStyle/>
          <a:p>
            <a:r>
              <a:rPr lang="en-US" altLang="zh-Hant" b="1" dirty="0">
                <a:latin typeface="Source Han Sans TC" panose="020B0500000000000000" pitchFamily="34" charset="-128"/>
                <a:ea typeface="Source Han Sans TC" panose="020B0500000000000000" pitchFamily="34" charset="-128"/>
              </a:rPr>
              <a:t>6/21(</a:t>
            </a:r>
            <a:r>
              <a:rPr lang="zh-Hant" altLang="en-US" b="1" dirty="0">
                <a:latin typeface="Source Han Sans TC" panose="020B0500000000000000" pitchFamily="34" charset="-128"/>
                <a:ea typeface="Source Han Sans TC" panose="020B0500000000000000" pitchFamily="34" charset="-128"/>
              </a:rPr>
              <a:t>四</a:t>
            </a:r>
            <a:r>
              <a:rPr lang="en-US" altLang="zh-Hant" b="1" dirty="0">
                <a:latin typeface="Source Han Sans TC" panose="020B0500000000000000" pitchFamily="34" charset="-128"/>
                <a:ea typeface="Source Han Sans TC" panose="020B0500000000000000" pitchFamily="34" charset="-128"/>
              </a:rPr>
              <a:t>)</a:t>
            </a:r>
            <a:r>
              <a:rPr lang="zh-Hant" altLang="en-US" b="1" dirty="0">
                <a:latin typeface="Source Han Sans TC" panose="020B0500000000000000" pitchFamily="34" charset="-128"/>
                <a:ea typeface="Source Han Sans TC" panose="020B0500000000000000" pitchFamily="34" charset="-128"/>
              </a:rPr>
              <a:t> </a:t>
            </a:r>
            <a:r>
              <a:rPr lang="en-US" altLang="zh-Hant" b="1" dirty="0">
                <a:latin typeface="Source Han Sans TC" panose="020B0500000000000000" pitchFamily="34" charset="-128"/>
                <a:ea typeface="Source Han Sans TC" panose="020B0500000000000000" pitchFamily="34" charset="-128"/>
              </a:rPr>
              <a:t>DAY</a:t>
            </a:r>
            <a:r>
              <a:rPr lang="zh-Hant" altLang="en-US" b="1" dirty="0">
                <a:latin typeface="Source Han Sans TC" panose="020B0500000000000000" pitchFamily="34" charset="-128"/>
                <a:ea typeface="Source Han Sans TC" panose="020B0500000000000000" pitchFamily="34" charset="-128"/>
              </a:rPr>
              <a:t> </a:t>
            </a:r>
            <a:r>
              <a:rPr lang="en-US" altLang="zh-Hant" b="1" dirty="0">
                <a:latin typeface="Source Han Sans TC" panose="020B0500000000000000" pitchFamily="34" charset="-128"/>
                <a:ea typeface="Source Han Sans TC" panose="020B0500000000000000" pitchFamily="34" charset="-128"/>
              </a:rPr>
              <a:t>1</a:t>
            </a:r>
            <a:r>
              <a:rPr lang="zh-Hant" altLang="en-US" b="1" dirty="0">
                <a:latin typeface="Source Han Sans TC" panose="020B0500000000000000" pitchFamily="34" charset="-128"/>
                <a:ea typeface="Source Han Sans TC" panose="020B0500000000000000" pitchFamily="34" charset="-128"/>
              </a:rPr>
              <a:t>   </a:t>
            </a:r>
            <a:endParaRPr lang="zh-TW" altLang="en-US" b="1" dirty="0">
              <a:latin typeface="Source Han Sans TC" panose="020B0500000000000000" pitchFamily="34" charset="-128"/>
              <a:ea typeface="Source Han Sans TC" panose="020B0500000000000000" pitchFamily="34" charset="-128"/>
            </a:endParaRPr>
          </a:p>
        </p:txBody>
      </p:sp>
      <p:sp>
        <p:nvSpPr>
          <p:cNvPr id="24" name="矩形 23">
            <a:extLst>
              <a:ext uri="{FF2B5EF4-FFF2-40B4-BE49-F238E27FC236}">
                <a16:creationId xmlns:a16="http://schemas.microsoft.com/office/drawing/2014/main" id="{EDB38DA6-4F4D-B140-B510-B518E7AE2AA8}"/>
              </a:ext>
            </a:extLst>
          </p:cNvPr>
          <p:cNvSpPr/>
          <p:nvPr/>
        </p:nvSpPr>
        <p:spPr>
          <a:xfrm>
            <a:off x="1630166" y="2701858"/>
            <a:ext cx="3775393" cy="307777"/>
          </a:xfrm>
          <a:prstGeom prst="rect">
            <a:avLst/>
          </a:prstGeom>
        </p:spPr>
        <p:txBody>
          <a:bodyPr wrap="none">
            <a:spAutoFit/>
          </a:bodyPr>
          <a:lstStyle/>
          <a:p>
            <a:r>
              <a:rPr lang="zh-Hant" altLang="en-US" sz="1400" dirty="0">
                <a:latin typeface="Source Han Sans TC" panose="020B0500000000000000" pitchFamily="34" charset="-128"/>
                <a:ea typeface="Source Han Sans TC" panose="020B0500000000000000" pitchFamily="34" charset="-128"/>
              </a:rPr>
              <a:t>簡介文字簡介文字簡介文字簡介文字簡介文字</a:t>
            </a:r>
            <a:endParaRPr lang="zh-TW" altLang="en-US" sz="1400" dirty="0"/>
          </a:p>
        </p:txBody>
      </p:sp>
      <p:sp>
        <p:nvSpPr>
          <p:cNvPr id="10" name="矩形 9">
            <a:extLst>
              <a:ext uri="{FF2B5EF4-FFF2-40B4-BE49-F238E27FC236}">
                <a16:creationId xmlns:a16="http://schemas.microsoft.com/office/drawing/2014/main" id="{1B736C17-B86F-784A-A579-E7BC434EA29C}"/>
              </a:ext>
            </a:extLst>
          </p:cNvPr>
          <p:cNvSpPr/>
          <p:nvPr/>
        </p:nvSpPr>
        <p:spPr>
          <a:xfrm>
            <a:off x="1630166" y="4488140"/>
            <a:ext cx="1788860" cy="369332"/>
          </a:xfrm>
          <a:prstGeom prst="rect">
            <a:avLst/>
          </a:prstGeom>
        </p:spPr>
        <p:txBody>
          <a:bodyPr wrap="square">
            <a:spAutoFit/>
          </a:bodyPr>
          <a:lstStyle/>
          <a:p>
            <a:r>
              <a:rPr lang="en-US" altLang="zh-Hant" b="1" dirty="0">
                <a:latin typeface="Source Han Sans TC" panose="020B0500000000000000" pitchFamily="34" charset="-128"/>
                <a:ea typeface="Source Han Sans TC" panose="020B0500000000000000" pitchFamily="34" charset="-128"/>
              </a:rPr>
              <a:t>6/22(</a:t>
            </a:r>
            <a:r>
              <a:rPr lang="zh-Hant" altLang="en-US" b="1" dirty="0">
                <a:latin typeface="Source Han Sans TC" panose="020B0500000000000000" pitchFamily="34" charset="-128"/>
                <a:ea typeface="Source Han Sans TC" panose="020B0500000000000000" pitchFamily="34" charset="-128"/>
              </a:rPr>
              <a:t>五</a:t>
            </a:r>
            <a:r>
              <a:rPr lang="en-US" altLang="zh-Hant" b="1" dirty="0">
                <a:latin typeface="Source Han Sans TC" panose="020B0500000000000000" pitchFamily="34" charset="-128"/>
                <a:ea typeface="Source Han Sans TC" panose="020B0500000000000000" pitchFamily="34" charset="-128"/>
              </a:rPr>
              <a:t>)</a:t>
            </a:r>
            <a:r>
              <a:rPr lang="zh-Hant" altLang="en-US" b="1" dirty="0">
                <a:latin typeface="Source Han Sans TC" panose="020B0500000000000000" pitchFamily="34" charset="-128"/>
                <a:ea typeface="Source Han Sans TC" panose="020B0500000000000000" pitchFamily="34" charset="-128"/>
              </a:rPr>
              <a:t> </a:t>
            </a:r>
            <a:r>
              <a:rPr lang="en-US" altLang="zh-Hant" b="1" dirty="0">
                <a:latin typeface="Source Han Sans TC" panose="020B0500000000000000" pitchFamily="34" charset="-128"/>
                <a:ea typeface="Source Han Sans TC" panose="020B0500000000000000" pitchFamily="34" charset="-128"/>
              </a:rPr>
              <a:t>DAY</a:t>
            </a:r>
            <a:r>
              <a:rPr lang="zh-Hant" altLang="en-US" b="1" dirty="0">
                <a:latin typeface="Source Han Sans TC" panose="020B0500000000000000" pitchFamily="34" charset="-128"/>
                <a:ea typeface="Source Han Sans TC" panose="020B0500000000000000" pitchFamily="34" charset="-128"/>
              </a:rPr>
              <a:t> </a:t>
            </a:r>
            <a:r>
              <a:rPr lang="en-US" altLang="zh-Hant" b="1" dirty="0">
                <a:latin typeface="Source Han Sans TC" panose="020B0500000000000000" pitchFamily="34" charset="-128"/>
                <a:ea typeface="Source Han Sans TC" panose="020B0500000000000000" pitchFamily="34" charset="-128"/>
              </a:rPr>
              <a:t>2</a:t>
            </a:r>
            <a:r>
              <a:rPr lang="zh-Hant" altLang="en-US" b="1" dirty="0">
                <a:latin typeface="Source Han Sans TC" panose="020B0500000000000000" pitchFamily="34" charset="-128"/>
                <a:ea typeface="Source Han Sans TC" panose="020B0500000000000000" pitchFamily="34" charset="-128"/>
              </a:rPr>
              <a:t>   </a:t>
            </a:r>
            <a:endParaRPr lang="zh-TW" altLang="en-US" b="1" dirty="0">
              <a:latin typeface="Source Han Sans TC" panose="020B0500000000000000" pitchFamily="34" charset="-128"/>
              <a:ea typeface="Source Han Sans TC" panose="020B0500000000000000" pitchFamily="34" charset="-128"/>
            </a:endParaRPr>
          </a:p>
        </p:txBody>
      </p:sp>
      <p:sp>
        <p:nvSpPr>
          <p:cNvPr id="12" name="矩形 11">
            <a:extLst>
              <a:ext uri="{FF2B5EF4-FFF2-40B4-BE49-F238E27FC236}">
                <a16:creationId xmlns:a16="http://schemas.microsoft.com/office/drawing/2014/main" id="{ACCE91B2-374C-EE45-8352-DB5BD7C40E61}"/>
              </a:ext>
            </a:extLst>
          </p:cNvPr>
          <p:cNvSpPr/>
          <p:nvPr/>
        </p:nvSpPr>
        <p:spPr>
          <a:xfrm>
            <a:off x="1630166" y="3081517"/>
            <a:ext cx="1542410" cy="307777"/>
          </a:xfrm>
          <a:prstGeom prst="rect">
            <a:avLst/>
          </a:prstGeom>
        </p:spPr>
        <p:txBody>
          <a:bodyPr wrap="none">
            <a:spAutoFit/>
          </a:bodyPr>
          <a:lstStyle/>
          <a:p>
            <a:r>
              <a:rPr lang="zh-Hant" altLang="en-US" sz="1400" u="sng" dirty="0">
                <a:latin typeface="Source Han Sans TC" panose="020B0500000000000000" pitchFamily="34" charset="-128"/>
                <a:ea typeface="Source Han Sans TC" panose="020B0500000000000000" pitchFamily="34" charset="-128"/>
              </a:rPr>
              <a:t>時間   講題    講師</a:t>
            </a:r>
            <a:endParaRPr lang="zh-TW" altLang="en-US" sz="1400" u="sng" dirty="0"/>
          </a:p>
        </p:txBody>
      </p:sp>
      <p:sp>
        <p:nvSpPr>
          <p:cNvPr id="16" name="矩形 15">
            <a:extLst>
              <a:ext uri="{FF2B5EF4-FFF2-40B4-BE49-F238E27FC236}">
                <a16:creationId xmlns:a16="http://schemas.microsoft.com/office/drawing/2014/main" id="{7882E04E-C5EF-7849-AAFE-8DE6702A345A}"/>
              </a:ext>
            </a:extLst>
          </p:cNvPr>
          <p:cNvSpPr/>
          <p:nvPr/>
        </p:nvSpPr>
        <p:spPr>
          <a:xfrm>
            <a:off x="1630166" y="3449867"/>
            <a:ext cx="1542410" cy="307777"/>
          </a:xfrm>
          <a:prstGeom prst="rect">
            <a:avLst/>
          </a:prstGeom>
        </p:spPr>
        <p:txBody>
          <a:bodyPr wrap="none">
            <a:spAutoFit/>
          </a:bodyPr>
          <a:lstStyle/>
          <a:p>
            <a:r>
              <a:rPr lang="zh-Hant" altLang="en-US" sz="1400" u="sng" dirty="0">
                <a:latin typeface="Source Han Sans TC" panose="020B0500000000000000" pitchFamily="34" charset="-128"/>
                <a:ea typeface="Source Han Sans TC" panose="020B0500000000000000" pitchFamily="34" charset="-128"/>
              </a:rPr>
              <a:t>時間   講題    講師</a:t>
            </a:r>
            <a:endParaRPr lang="zh-TW" altLang="en-US" sz="1400" u="sng" dirty="0"/>
          </a:p>
        </p:txBody>
      </p:sp>
      <p:sp>
        <p:nvSpPr>
          <p:cNvPr id="17" name="矩形 16">
            <a:extLst>
              <a:ext uri="{FF2B5EF4-FFF2-40B4-BE49-F238E27FC236}">
                <a16:creationId xmlns:a16="http://schemas.microsoft.com/office/drawing/2014/main" id="{22FDEC10-D560-804C-A794-08C2B778C5D4}"/>
              </a:ext>
            </a:extLst>
          </p:cNvPr>
          <p:cNvSpPr/>
          <p:nvPr/>
        </p:nvSpPr>
        <p:spPr>
          <a:xfrm>
            <a:off x="1630166" y="3818217"/>
            <a:ext cx="1542410" cy="307777"/>
          </a:xfrm>
          <a:prstGeom prst="rect">
            <a:avLst/>
          </a:prstGeom>
        </p:spPr>
        <p:txBody>
          <a:bodyPr wrap="none">
            <a:spAutoFit/>
          </a:bodyPr>
          <a:lstStyle/>
          <a:p>
            <a:r>
              <a:rPr lang="zh-Hant" altLang="en-US" sz="1400" u="sng" dirty="0">
                <a:latin typeface="Source Han Sans TC" panose="020B0500000000000000" pitchFamily="34" charset="-128"/>
                <a:ea typeface="Source Han Sans TC" panose="020B0500000000000000" pitchFamily="34" charset="-128"/>
              </a:rPr>
              <a:t>時間   講題    講師</a:t>
            </a:r>
            <a:endParaRPr lang="zh-TW" altLang="en-US" sz="1400" u="sng" dirty="0"/>
          </a:p>
        </p:txBody>
      </p:sp>
      <p:sp>
        <p:nvSpPr>
          <p:cNvPr id="18" name="矩形 17">
            <a:extLst>
              <a:ext uri="{FF2B5EF4-FFF2-40B4-BE49-F238E27FC236}">
                <a16:creationId xmlns:a16="http://schemas.microsoft.com/office/drawing/2014/main" id="{776C64D0-D3DD-194C-BBEC-1BD157AC924C}"/>
              </a:ext>
            </a:extLst>
          </p:cNvPr>
          <p:cNvSpPr/>
          <p:nvPr/>
        </p:nvSpPr>
        <p:spPr>
          <a:xfrm>
            <a:off x="1630166" y="4928372"/>
            <a:ext cx="3775393" cy="307777"/>
          </a:xfrm>
          <a:prstGeom prst="rect">
            <a:avLst/>
          </a:prstGeom>
        </p:spPr>
        <p:txBody>
          <a:bodyPr wrap="none">
            <a:spAutoFit/>
          </a:bodyPr>
          <a:lstStyle/>
          <a:p>
            <a:r>
              <a:rPr lang="zh-Hant" altLang="en-US" sz="1400" dirty="0">
                <a:latin typeface="Source Han Sans TC" panose="020B0500000000000000" pitchFamily="34" charset="-128"/>
                <a:ea typeface="Source Han Sans TC" panose="020B0500000000000000" pitchFamily="34" charset="-128"/>
              </a:rPr>
              <a:t>簡介文字簡介文字簡介文字簡介文字簡介文字</a:t>
            </a:r>
            <a:endParaRPr lang="zh-TW" altLang="en-US" sz="1400" dirty="0"/>
          </a:p>
        </p:txBody>
      </p:sp>
      <p:sp>
        <p:nvSpPr>
          <p:cNvPr id="20" name="矩形 19">
            <a:extLst>
              <a:ext uri="{FF2B5EF4-FFF2-40B4-BE49-F238E27FC236}">
                <a16:creationId xmlns:a16="http://schemas.microsoft.com/office/drawing/2014/main" id="{0AA28577-8F17-204B-BB43-CCF092AD1562}"/>
              </a:ext>
            </a:extLst>
          </p:cNvPr>
          <p:cNvSpPr/>
          <p:nvPr/>
        </p:nvSpPr>
        <p:spPr>
          <a:xfrm>
            <a:off x="1630166" y="5308031"/>
            <a:ext cx="1542410" cy="307777"/>
          </a:xfrm>
          <a:prstGeom prst="rect">
            <a:avLst/>
          </a:prstGeom>
        </p:spPr>
        <p:txBody>
          <a:bodyPr wrap="none">
            <a:spAutoFit/>
          </a:bodyPr>
          <a:lstStyle/>
          <a:p>
            <a:r>
              <a:rPr lang="zh-Hant" altLang="en-US" sz="1400" u="sng" dirty="0">
                <a:latin typeface="Source Han Sans TC" panose="020B0500000000000000" pitchFamily="34" charset="-128"/>
                <a:ea typeface="Source Han Sans TC" panose="020B0500000000000000" pitchFamily="34" charset="-128"/>
              </a:rPr>
              <a:t>時間   講題    講師</a:t>
            </a:r>
            <a:endParaRPr lang="zh-TW" altLang="en-US" sz="1400" u="sng" dirty="0"/>
          </a:p>
        </p:txBody>
      </p:sp>
      <p:sp>
        <p:nvSpPr>
          <p:cNvPr id="21" name="矩形 20">
            <a:extLst>
              <a:ext uri="{FF2B5EF4-FFF2-40B4-BE49-F238E27FC236}">
                <a16:creationId xmlns:a16="http://schemas.microsoft.com/office/drawing/2014/main" id="{23BD4D22-EF5B-F14C-853C-6ED4A962C455}"/>
              </a:ext>
            </a:extLst>
          </p:cNvPr>
          <p:cNvSpPr/>
          <p:nvPr/>
        </p:nvSpPr>
        <p:spPr>
          <a:xfrm>
            <a:off x="1630166" y="5676381"/>
            <a:ext cx="1542410" cy="307777"/>
          </a:xfrm>
          <a:prstGeom prst="rect">
            <a:avLst/>
          </a:prstGeom>
        </p:spPr>
        <p:txBody>
          <a:bodyPr wrap="none">
            <a:spAutoFit/>
          </a:bodyPr>
          <a:lstStyle/>
          <a:p>
            <a:r>
              <a:rPr lang="zh-Hant" altLang="en-US" sz="1400" u="sng" dirty="0">
                <a:latin typeface="Source Han Sans TC" panose="020B0500000000000000" pitchFamily="34" charset="-128"/>
                <a:ea typeface="Source Han Sans TC" panose="020B0500000000000000" pitchFamily="34" charset="-128"/>
              </a:rPr>
              <a:t>時間   講題    講師</a:t>
            </a:r>
            <a:endParaRPr lang="zh-TW" altLang="en-US" sz="1400" u="sng" dirty="0"/>
          </a:p>
        </p:txBody>
      </p:sp>
      <p:sp>
        <p:nvSpPr>
          <p:cNvPr id="27" name="矩形 26">
            <a:extLst>
              <a:ext uri="{FF2B5EF4-FFF2-40B4-BE49-F238E27FC236}">
                <a16:creationId xmlns:a16="http://schemas.microsoft.com/office/drawing/2014/main" id="{2476412D-81B5-A74E-B78E-D671DD7A1F22}"/>
              </a:ext>
            </a:extLst>
          </p:cNvPr>
          <p:cNvSpPr/>
          <p:nvPr/>
        </p:nvSpPr>
        <p:spPr>
          <a:xfrm>
            <a:off x="8074964" y="3530657"/>
            <a:ext cx="2507418" cy="338554"/>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r>
              <a:rPr lang="zh-TW" altLang="zh-TW" sz="1600" dirty="0">
                <a:latin typeface="Source Han Sans TC Normal" panose="020B0400000000000000" pitchFamily="34" charset="-128"/>
                <a:ea typeface="Source Han Sans TC Normal" panose="020B0400000000000000" pitchFamily="34" charset="-128"/>
              </a:rPr>
              <a:t>點選</a:t>
            </a:r>
            <a:r>
              <a:rPr lang="zh-Hant" altLang="en-US" sz="1600" dirty="0">
                <a:latin typeface="Source Han Sans TC Normal" panose="020B0400000000000000" pitchFamily="34" charset="-128"/>
                <a:ea typeface="Source Han Sans TC Normal" panose="020B0400000000000000" pitchFamily="34" charset="-128"/>
              </a:rPr>
              <a:t>講師</a:t>
            </a:r>
            <a:r>
              <a:rPr lang="en-US" altLang="zh-TW" sz="1600" dirty="0">
                <a:latin typeface="Source Han Sans TC Normal" panose="020B0400000000000000" pitchFamily="34" charset="-128"/>
                <a:ea typeface="Source Han Sans TC Normal" panose="020B0400000000000000" pitchFamily="34" charset="-128"/>
              </a:rPr>
              <a:t>&gt;</a:t>
            </a:r>
            <a:r>
              <a:rPr lang="en-US" altLang="zh-Hant" sz="1600" dirty="0">
                <a:latin typeface="Source Han Sans TC Normal" panose="020B0400000000000000" pitchFamily="34" charset="-128"/>
                <a:ea typeface="Source Han Sans TC Normal" panose="020B0400000000000000" pitchFamily="34" charset="-128"/>
              </a:rPr>
              <a:t>&gt;</a:t>
            </a:r>
            <a:r>
              <a:rPr lang="zh-Hant" altLang="en-US" sz="1600" dirty="0">
                <a:latin typeface="Source Han Sans TC Normal" panose="020B0400000000000000" pitchFamily="34" charset="-128"/>
                <a:ea typeface="Source Han Sans TC Normal" panose="020B0400000000000000" pitchFamily="34" charset="-128"/>
              </a:rPr>
              <a:t> 連到講師</a:t>
            </a:r>
            <a:r>
              <a:rPr lang="zh-TW" altLang="zh-TW" sz="1600" dirty="0">
                <a:latin typeface="Source Han Sans TC Normal" panose="020B0400000000000000" pitchFamily="34" charset="-128"/>
                <a:ea typeface="Source Han Sans TC Normal" panose="020B0400000000000000" pitchFamily="34" charset="-128"/>
              </a:rPr>
              <a:t>介紹</a:t>
            </a:r>
            <a:endParaRPr lang="zh-TW" altLang="en-US" sz="1600" dirty="0"/>
          </a:p>
        </p:txBody>
      </p:sp>
      <p:sp>
        <p:nvSpPr>
          <p:cNvPr id="28" name="矩形 27">
            <a:extLst>
              <a:ext uri="{FF2B5EF4-FFF2-40B4-BE49-F238E27FC236}">
                <a16:creationId xmlns:a16="http://schemas.microsoft.com/office/drawing/2014/main" id="{D056F861-674A-564A-A83F-3E4A96B1B9C7}"/>
              </a:ext>
            </a:extLst>
          </p:cNvPr>
          <p:cNvSpPr/>
          <p:nvPr/>
        </p:nvSpPr>
        <p:spPr>
          <a:xfrm>
            <a:off x="553732" y="6424390"/>
            <a:ext cx="1160895" cy="369332"/>
          </a:xfrm>
          <a:prstGeom prst="rect">
            <a:avLst/>
          </a:prstGeom>
        </p:spPr>
        <p:txBody>
          <a:bodyPr wrap="none">
            <a:spAutoFit/>
          </a:bodyPr>
          <a:lstStyle/>
          <a:p>
            <a:r>
              <a:rPr lang="zh-TW" altLang="zh-TW" dirty="0">
                <a:ea typeface="文鼎細鋼筆行楷" panose="020B0602010101010101"/>
                <a:cs typeface="Times New Roman" panose="02020603050405020304" pitchFamily="18" charset="0"/>
              </a:rPr>
              <a:t>贊助單位</a:t>
            </a:r>
            <a:r>
              <a:rPr lang="zh-TW" altLang="zh-TW" dirty="0">
                <a:effectLst/>
              </a:rPr>
              <a:t> </a:t>
            </a:r>
            <a:endParaRPr lang="zh-TW" altLang="en-US" dirty="0"/>
          </a:p>
        </p:txBody>
      </p:sp>
      <p:sp>
        <p:nvSpPr>
          <p:cNvPr id="29" name="矩形 28">
            <a:extLst>
              <a:ext uri="{FF2B5EF4-FFF2-40B4-BE49-F238E27FC236}">
                <a16:creationId xmlns:a16="http://schemas.microsoft.com/office/drawing/2014/main" id="{D912CD99-3347-7F47-9F7A-90A3236A25C1}"/>
              </a:ext>
            </a:extLst>
          </p:cNvPr>
          <p:cNvSpPr/>
          <p:nvPr/>
        </p:nvSpPr>
        <p:spPr>
          <a:xfrm>
            <a:off x="1714628" y="6444938"/>
            <a:ext cx="10010804" cy="307777"/>
          </a:xfrm>
          <a:prstGeom prst="rect">
            <a:avLst/>
          </a:prstGeom>
        </p:spPr>
        <p:txBody>
          <a:bodyPr wrap="square">
            <a:spAutoFit/>
          </a:bodyPr>
          <a:lstStyle/>
          <a:p>
            <a:r>
              <a:rPr lang="zh-TW" altLang="zh-TW" sz="1400" dirty="0">
                <a:solidFill>
                  <a:schemeClr val="tx1">
                    <a:lumMod val="75000"/>
                    <a:lumOff val="25000"/>
                  </a:schemeClr>
                </a:solidFill>
                <a:latin typeface="Source Han Sans TC" panose="020B0500000000000000" pitchFamily="34" charset="-128"/>
                <a:ea typeface="Source Han Sans TC" panose="020B0500000000000000" pitchFamily="34" charset="-128"/>
                <a:cs typeface="Times New Roman" panose="02020603050405020304" pitchFamily="18" charset="0"/>
              </a:rPr>
              <a:t>主辦單位／ 協辦單位／ 指導單位／ 贊助單位／ 晚宴贊助／主視覺設計／ 網頁製作／ 合作夥伴／ 會議合作夥伴</a:t>
            </a:r>
            <a:r>
              <a:rPr lang="zh-TW" altLang="en-US" sz="1400" dirty="0">
                <a:solidFill>
                  <a:schemeClr val="tx1">
                    <a:lumMod val="75000"/>
                    <a:lumOff val="25000"/>
                  </a:schemeClr>
                </a:solidFill>
                <a:latin typeface="Source Han Sans TC" panose="020B0500000000000000" pitchFamily="34" charset="-128"/>
                <a:ea typeface="Source Han Sans TC" panose="020B0500000000000000" pitchFamily="34" charset="-128"/>
                <a:cs typeface="Times New Roman" panose="02020603050405020304" pitchFamily="18" charset="0"/>
              </a:rPr>
              <a:t> </a:t>
            </a:r>
            <a:r>
              <a:rPr lang="zh-Hant" altLang="en-US" sz="1400" dirty="0">
                <a:solidFill>
                  <a:schemeClr val="tx1">
                    <a:lumMod val="75000"/>
                    <a:lumOff val="25000"/>
                  </a:schemeClr>
                </a:solidFill>
                <a:latin typeface="Source Han Sans TC" panose="020B0500000000000000" pitchFamily="34" charset="-128"/>
                <a:ea typeface="Source Han Sans TC" panose="020B0500000000000000" pitchFamily="34" charset="-128"/>
                <a:cs typeface="Times New Roman" panose="02020603050405020304" pitchFamily="18" charset="0"/>
              </a:rPr>
              <a:t>  （設超連結</a:t>
            </a:r>
            <a:r>
              <a:rPr lang="zh-TW" altLang="zh-TW" sz="1400" dirty="0">
                <a:solidFill>
                  <a:schemeClr val="tx1">
                    <a:lumMod val="75000"/>
                    <a:lumOff val="25000"/>
                  </a:schemeClr>
                </a:solidFill>
                <a:effectLst/>
                <a:latin typeface="Source Han Sans TC" panose="020B0500000000000000" pitchFamily="34" charset="-128"/>
                <a:ea typeface="Source Han Sans TC" panose="020B0500000000000000" pitchFamily="34" charset="-128"/>
              </a:rPr>
              <a:t> </a:t>
            </a:r>
            <a:endParaRPr lang="zh-TW" altLang="en-US" sz="1400" dirty="0">
              <a:solidFill>
                <a:schemeClr val="tx1">
                  <a:lumMod val="75000"/>
                  <a:lumOff val="25000"/>
                </a:schemeClr>
              </a:solidFill>
              <a:latin typeface="Source Han Sans TC" panose="020B0500000000000000" pitchFamily="34" charset="-128"/>
              <a:ea typeface="Source Han Sans TC" panose="020B0500000000000000" pitchFamily="34" charset="-128"/>
            </a:endParaRPr>
          </a:p>
        </p:txBody>
      </p:sp>
      <p:grpSp>
        <p:nvGrpSpPr>
          <p:cNvPr id="30" name="群組 29">
            <a:extLst>
              <a:ext uri="{FF2B5EF4-FFF2-40B4-BE49-F238E27FC236}">
                <a16:creationId xmlns:a16="http://schemas.microsoft.com/office/drawing/2014/main" id="{946D93A8-5C31-764D-90A7-E2462D1482DD}"/>
              </a:ext>
            </a:extLst>
          </p:cNvPr>
          <p:cNvGrpSpPr/>
          <p:nvPr/>
        </p:nvGrpSpPr>
        <p:grpSpPr>
          <a:xfrm>
            <a:off x="10952252" y="512661"/>
            <a:ext cx="385281" cy="224319"/>
            <a:chOff x="9991618" y="308225"/>
            <a:chExt cx="385281" cy="224319"/>
          </a:xfrm>
        </p:grpSpPr>
        <p:cxnSp>
          <p:nvCxnSpPr>
            <p:cNvPr id="31" name="直線接點 30">
              <a:extLst>
                <a:ext uri="{FF2B5EF4-FFF2-40B4-BE49-F238E27FC236}">
                  <a16:creationId xmlns:a16="http://schemas.microsoft.com/office/drawing/2014/main" id="{A24F61AB-7C9F-504D-AEE4-A49FB58EB185}"/>
                </a:ext>
              </a:extLst>
            </p:cNvPr>
            <p:cNvCxnSpPr>
              <a:cxnSpLocks/>
            </p:cNvCxnSpPr>
            <p:nvPr/>
          </p:nvCxnSpPr>
          <p:spPr>
            <a:xfrm>
              <a:off x="9996755" y="308225"/>
              <a:ext cx="380144"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32" name="直線接點 31">
              <a:extLst>
                <a:ext uri="{FF2B5EF4-FFF2-40B4-BE49-F238E27FC236}">
                  <a16:creationId xmlns:a16="http://schemas.microsoft.com/office/drawing/2014/main" id="{07D145D7-5A4A-8941-974C-2FB9E0E547B4}"/>
                </a:ext>
              </a:extLst>
            </p:cNvPr>
            <p:cNvCxnSpPr>
              <a:cxnSpLocks/>
            </p:cNvCxnSpPr>
            <p:nvPr/>
          </p:nvCxnSpPr>
          <p:spPr>
            <a:xfrm>
              <a:off x="9991618" y="419528"/>
              <a:ext cx="380144"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33" name="直線接點 32">
              <a:extLst>
                <a:ext uri="{FF2B5EF4-FFF2-40B4-BE49-F238E27FC236}">
                  <a16:creationId xmlns:a16="http://schemas.microsoft.com/office/drawing/2014/main" id="{E2C188F0-EF69-9C4A-AAF3-1F966319540E}"/>
                </a:ext>
              </a:extLst>
            </p:cNvPr>
            <p:cNvCxnSpPr>
              <a:cxnSpLocks/>
            </p:cNvCxnSpPr>
            <p:nvPr/>
          </p:nvCxnSpPr>
          <p:spPr>
            <a:xfrm>
              <a:off x="9991618" y="532544"/>
              <a:ext cx="380144" cy="0"/>
            </a:xfrm>
            <a:prstGeom prst="line">
              <a:avLst/>
            </a:prstGeom>
            <a:ln w="57150"/>
          </p:spPr>
          <p:style>
            <a:lnRef idx="1">
              <a:schemeClr val="dk1"/>
            </a:lnRef>
            <a:fillRef idx="0">
              <a:schemeClr val="dk1"/>
            </a:fillRef>
            <a:effectRef idx="0">
              <a:schemeClr val="dk1"/>
            </a:effectRef>
            <a:fontRef idx="minor">
              <a:schemeClr val="tx1"/>
            </a:fontRef>
          </p:style>
        </p:cxnSp>
      </p:grpSp>
      <p:sp>
        <p:nvSpPr>
          <p:cNvPr id="34" name="矩形 33">
            <a:extLst>
              <a:ext uri="{FF2B5EF4-FFF2-40B4-BE49-F238E27FC236}">
                <a16:creationId xmlns:a16="http://schemas.microsoft.com/office/drawing/2014/main" id="{6E5295B9-EC3C-B347-BFE1-1C867771D515}"/>
              </a:ext>
            </a:extLst>
          </p:cNvPr>
          <p:cNvSpPr/>
          <p:nvPr/>
        </p:nvSpPr>
        <p:spPr>
          <a:xfrm>
            <a:off x="0" y="0"/>
            <a:ext cx="1469204" cy="11096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zh-Hant" altLang="en-US" b="1" dirty="0">
                <a:solidFill>
                  <a:schemeClr val="tx1"/>
                </a:solidFill>
                <a:latin typeface="Source Han Sans TC" panose="020B0500000000000000" pitchFamily="34" charset="-128"/>
                <a:ea typeface="Source Han Sans TC" panose="020B0500000000000000" pitchFamily="34" charset="-128"/>
              </a:rPr>
              <a:t>分頁</a:t>
            </a:r>
            <a:endParaRPr kumimoji="1" lang="en-US" altLang="zh-Hant" b="1" dirty="0">
              <a:solidFill>
                <a:schemeClr val="tx1"/>
              </a:solidFill>
              <a:latin typeface="Source Han Sans TC" panose="020B0500000000000000" pitchFamily="34" charset="-128"/>
              <a:ea typeface="Source Han Sans TC" panose="020B0500000000000000" pitchFamily="34" charset="-128"/>
            </a:endParaRPr>
          </a:p>
        </p:txBody>
      </p:sp>
    </p:spTree>
    <p:extLst>
      <p:ext uri="{BB962C8B-B14F-4D97-AF65-F5344CB8AC3E}">
        <p14:creationId xmlns:p14="http://schemas.microsoft.com/office/powerpoint/2010/main" val="712969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3AB9C6B4-223E-4A45-B31D-E11B9BCFFA9B}"/>
              </a:ext>
            </a:extLst>
          </p:cNvPr>
          <p:cNvSpPr/>
          <p:nvPr/>
        </p:nvSpPr>
        <p:spPr>
          <a:xfrm>
            <a:off x="553732" y="6424390"/>
            <a:ext cx="1160895" cy="369332"/>
          </a:xfrm>
          <a:prstGeom prst="rect">
            <a:avLst/>
          </a:prstGeom>
        </p:spPr>
        <p:txBody>
          <a:bodyPr wrap="none">
            <a:spAutoFit/>
          </a:bodyPr>
          <a:lstStyle/>
          <a:p>
            <a:r>
              <a:rPr lang="zh-TW" altLang="zh-TW" dirty="0">
                <a:ea typeface="文鼎細鋼筆行楷" panose="020B0602010101010101"/>
                <a:cs typeface="Times New Roman" panose="02020603050405020304" pitchFamily="18" charset="0"/>
              </a:rPr>
              <a:t>贊助單位</a:t>
            </a:r>
            <a:r>
              <a:rPr lang="zh-TW" altLang="zh-TW" dirty="0">
                <a:effectLst/>
              </a:rPr>
              <a:t> </a:t>
            </a:r>
            <a:endParaRPr lang="zh-TW" altLang="en-US" dirty="0"/>
          </a:p>
        </p:txBody>
      </p:sp>
      <p:sp>
        <p:nvSpPr>
          <p:cNvPr id="15" name="矩形 14">
            <a:extLst>
              <a:ext uri="{FF2B5EF4-FFF2-40B4-BE49-F238E27FC236}">
                <a16:creationId xmlns:a16="http://schemas.microsoft.com/office/drawing/2014/main" id="{BCCC715B-99F8-9948-B155-94C4EB1C687F}"/>
              </a:ext>
            </a:extLst>
          </p:cNvPr>
          <p:cNvSpPr/>
          <p:nvPr/>
        </p:nvSpPr>
        <p:spPr>
          <a:xfrm>
            <a:off x="1714628" y="6444938"/>
            <a:ext cx="10010804" cy="307777"/>
          </a:xfrm>
          <a:prstGeom prst="rect">
            <a:avLst/>
          </a:prstGeom>
        </p:spPr>
        <p:txBody>
          <a:bodyPr wrap="square">
            <a:spAutoFit/>
          </a:bodyPr>
          <a:lstStyle/>
          <a:p>
            <a:r>
              <a:rPr lang="zh-TW" altLang="zh-TW" sz="1400" dirty="0">
                <a:solidFill>
                  <a:schemeClr val="tx1">
                    <a:lumMod val="75000"/>
                    <a:lumOff val="25000"/>
                  </a:schemeClr>
                </a:solidFill>
                <a:latin typeface="Source Han Sans TC" panose="020B0500000000000000" pitchFamily="34" charset="-128"/>
                <a:ea typeface="Source Han Sans TC" panose="020B0500000000000000" pitchFamily="34" charset="-128"/>
                <a:cs typeface="Times New Roman" panose="02020603050405020304" pitchFamily="18" charset="0"/>
              </a:rPr>
              <a:t>主辦單位／ 協辦單位／ 指導單位／ 贊助單位／ 晚宴贊助／主視覺設計／ 網頁製作／ 合作夥伴／ 會議合作夥伴</a:t>
            </a:r>
            <a:r>
              <a:rPr lang="zh-TW" altLang="en-US" sz="1400" dirty="0">
                <a:solidFill>
                  <a:schemeClr val="tx1">
                    <a:lumMod val="75000"/>
                    <a:lumOff val="25000"/>
                  </a:schemeClr>
                </a:solidFill>
                <a:latin typeface="Source Han Sans TC" panose="020B0500000000000000" pitchFamily="34" charset="-128"/>
                <a:ea typeface="Source Han Sans TC" panose="020B0500000000000000" pitchFamily="34" charset="-128"/>
                <a:cs typeface="Times New Roman" panose="02020603050405020304" pitchFamily="18" charset="0"/>
              </a:rPr>
              <a:t> </a:t>
            </a:r>
            <a:r>
              <a:rPr lang="zh-Hant" altLang="en-US" sz="1400" dirty="0">
                <a:solidFill>
                  <a:schemeClr val="tx1">
                    <a:lumMod val="75000"/>
                    <a:lumOff val="25000"/>
                  </a:schemeClr>
                </a:solidFill>
                <a:latin typeface="Source Han Sans TC" panose="020B0500000000000000" pitchFamily="34" charset="-128"/>
                <a:ea typeface="Source Han Sans TC" panose="020B0500000000000000" pitchFamily="34" charset="-128"/>
                <a:cs typeface="Times New Roman" panose="02020603050405020304" pitchFamily="18" charset="0"/>
              </a:rPr>
              <a:t>  （設超連結</a:t>
            </a:r>
            <a:r>
              <a:rPr lang="zh-TW" altLang="zh-TW" sz="1400" dirty="0">
                <a:solidFill>
                  <a:schemeClr val="tx1">
                    <a:lumMod val="75000"/>
                    <a:lumOff val="25000"/>
                  </a:schemeClr>
                </a:solidFill>
                <a:effectLst/>
                <a:latin typeface="Source Han Sans TC" panose="020B0500000000000000" pitchFamily="34" charset="-128"/>
                <a:ea typeface="Source Han Sans TC" panose="020B0500000000000000" pitchFamily="34" charset="-128"/>
              </a:rPr>
              <a:t> </a:t>
            </a:r>
            <a:endParaRPr lang="zh-TW" altLang="en-US" sz="1400" dirty="0">
              <a:solidFill>
                <a:schemeClr val="tx1">
                  <a:lumMod val="75000"/>
                  <a:lumOff val="25000"/>
                </a:schemeClr>
              </a:solidFill>
              <a:latin typeface="Source Han Sans TC" panose="020B0500000000000000" pitchFamily="34" charset="-128"/>
              <a:ea typeface="Source Han Sans TC" panose="020B0500000000000000" pitchFamily="34" charset="-128"/>
            </a:endParaRPr>
          </a:p>
        </p:txBody>
      </p:sp>
      <p:sp>
        <p:nvSpPr>
          <p:cNvPr id="18" name="矩形 17">
            <a:extLst>
              <a:ext uri="{FF2B5EF4-FFF2-40B4-BE49-F238E27FC236}">
                <a16:creationId xmlns:a16="http://schemas.microsoft.com/office/drawing/2014/main" id="{E958063B-3B10-E74F-A528-1A46A56EAFB8}"/>
              </a:ext>
            </a:extLst>
          </p:cNvPr>
          <p:cNvSpPr/>
          <p:nvPr/>
        </p:nvSpPr>
        <p:spPr>
          <a:xfrm>
            <a:off x="5060883" y="1548656"/>
            <a:ext cx="1210588" cy="369332"/>
          </a:xfrm>
          <a:prstGeom prst="rect">
            <a:avLst/>
          </a:prstGeom>
        </p:spPr>
        <p:txBody>
          <a:bodyPr wrap="none">
            <a:spAutoFit/>
          </a:bodyPr>
          <a:lstStyle/>
          <a:p>
            <a:r>
              <a:rPr lang="zh-Hant" altLang="en-US" dirty="0">
                <a:latin typeface="Source Han Sans TC Normal" panose="020B0400000000000000" pitchFamily="34" charset="-128"/>
                <a:ea typeface="Source Han Sans TC Normal" panose="020B0400000000000000" pitchFamily="34" charset="-128"/>
              </a:rPr>
              <a:t>講師姓名  </a:t>
            </a:r>
            <a:endParaRPr lang="zh-TW" altLang="en-US" dirty="0">
              <a:latin typeface="Source Han Sans TC Normal" panose="020B0400000000000000" pitchFamily="34" charset="-128"/>
              <a:ea typeface="Source Han Sans TC Normal" panose="020B0400000000000000" pitchFamily="34" charset="-128"/>
            </a:endParaRPr>
          </a:p>
        </p:txBody>
      </p:sp>
      <p:sp>
        <p:nvSpPr>
          <p:cNvPr id="4" name="矩形 3">
            <a:extLst>
              <a:ext uri="{FF2B5EF4-FFF2-40B4-BE49-F238E27FC236}">
                <a16:creationId xmlns:a16="http://schemas.microsoft.com/office/drawing/2014/main" id="{8E070AC8-E863-6C49-8258-1AB719A52443}"/>
              </a:ext>
            </a:extLst>
          </p:cNvPr>
          <p:cNvSpPr/>
          <p:nvPr/>
        </p:nvSpPr>
        <p:spPr>
          <a:xfrm>
            <a:off x="1714627" y="1548656"/>
            <a:ext cx="2497777" cy="207764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TW" altLang="en-US"/>
          </a:p>
        </p:txBody>
      </p:sp>
      <p:sp>
        <p:nvSpPr>
          <p:cNvPr id="3" name="矩形 2">
            <a:extLst>
              <a:ext uri="{FF2B5EF4-FFF2-40B4-BE49-F238E27FC236}">
                <a16:creationId xmlns:a16="http://schemas.microsoft.com/office/drawing/2014/main" id="{8F348A8C-30D6-2148-A42D-4F92AB85F8F1}"/>
              </a:ext>
            </a:extLst>
          </p:cNvPr>
          <p:cNvSpPr/>
          <p:nvPr/>
        </p:nvSpPr>
        <p:spPr>
          <a:xfrm>
            <a:off x="2219561" y="2043737"/>
            <a:ext cx="1487908" cy="923330"/>
          </a:xfrm>
          <a:prstGeom prst="rect">
            <a:avLst/>
          </a:prstGeom>
        </p:spPr>
        <p:txBody>
          <a:bodyPr wrap="none">
            <a:spAutoFit/>
          </a:bodyPr>
          <a:lstStyle/>
          <a:p>
            <a:r>
              <a:rPr lang="zh-TW" altLang="zh-TW" b="1" dirty="0">
                <a:solidFill>
                  <a:schemeClr val="bg1"/>
                </a:solidFill>
                <a:ea typeface="文鼎細鋼筆行楷" panose="020B0602010101010101"/>
                <a:cs typeface="Times New Roman" panose="02020603050405020304" pitchFamily="18" charset="0"/>
              </a:rPr>
              <a:t>講師照片</a:t>
            </a:r>
            <a:endParaRPr lang="en-US" altLang="zh-TW" b="1" dirty="0">
              <a:solidFill>
                <a:schemeClr val="bg1"/>
              </a:solidFill>
              <a:ea typeface="文鼎細鋼筆行楷" panose="020B0602010101010101"/>
              <a:cs typeface="Times New Roman" panose="02020603050405020304" pitchFamily="18" charset="0"/>
            </a:endParaRPr>
          </a:p>
          <a:p>
            <a:r>
              <a:rPr lang="en-US" altLang="zh-TW" dirty="0">
                <a:solidFill>
                  <a:schemeClr val="bg1"/>
                </a:solidFill>
                <a:latin typeface="文鼎細鋼筆行楷" panose="020B0602010101010101"/>
                <a:cs typeface="Times New Roman" panose="02020603050405020304" pitchFamily="18" charset="0"/>
              </a:rPr>
              <a:t>300</a:t>
            </a:r>
            <a:r>
              <a:rPr lang="zh-Hant" altLang="en-US" dirty="0">
                <a:solidFill>
                  <a:schemeClr val="bg1"/>
                </a:solidFill>
                <a:latin typeface="文鼎細鋼筆行楷" panose="020B0602010101010101"/>
                <a:cs typeface="Times New Roman" panose="02020603050405020304" pitchFamily="18" charset="0"/>
              </a:rPr>
              <a:t> </a:t>
            </a:r>
            <a:r>
              <a:rPr lang="en-US" altLang="zh-TW" dirty="0">
                <a:solidFill>
                  <a:schemeClr val="bg1"/>
                </a:solidFill>
                <a:latin typeface="文鼎細鋼筆行楷" panose="020B0602010101010101"/>
                <a:cs typeface="Times New Roman" panose="02020603050405020304" pitchFamily="18" charset="0"/>
              </a:rPr>
              <a:t>dpi, </a:t>
            </a:r>
          </a:p>
          <a:p>
            <a:r>
              <a:rPr lang="en-US" altLang="zh-TW" dirty="0">
                <a:solidFill>
                  <a:schemeClr val="bg1"/>
                </a:solidFill>
                <a:latin typeface="文鼎細鋼筆行楷" panose="020B0602010101010101"/>
                <a:cs typeface="Times New Roman" panose="02020603050405020304" pitchFamily="18" charset="0"/>
              </a:rPr>
              <a:t>1mb at least</a:t>
            </a:r>
            <a:r>
              <a:rPr lang="zh-TW" altLang="zh-TW" dirty="0">
                <a:solidFill>
                  <a:schemeClr val="bg1"/>
                </a:solidFill>
                <a:effectLst/>
              </a:rPr>
              <a:t> </a:t>
            </a:r>
            <a:endParaRPr lang="zh-TW" altLang="en-US" dirty="0">
              <a:solidFill>
                <a:schemeClr val="bg1"/>
              </a:solidFill>
            </a:endParaRPr>
          </a:p>
        </p:txBody>
      </p:sp>
      <p:sp>
        <p:nvSpPr>
          <p:cNvPr id="21" name="矩形 20">
            <a:extLst>
              <a:ext uri="{FF2B5EF4-FFF2-40B4-BE49-F238E27FC236}">
                <a16:creationId xmlns:a16="http://schemas.microsoft.com/office/drawing/2014/main" id="{CB64C50C-1AF0-074A-AF63-9922410FD7A4}"/>
              </a:ext>
            </a:extLst>
          </p:cNvPr>
          <p:cNvSpPr/>
          <p:nvPr/>
        </p:nvSpPr>
        <p:spPr>
          <a:xfrm>
            <a:off x="5056683" y="2043737"/>
            <a:ext cx="5619780" cy="1077218"/>
          </a:xfrm>
          <a:prstGeom prst="rect">
            <a:avLst/>
          </a:prstGeom>
        </p:spPr>
        <p:txBody>
          <a:bodyPr wrap="square">
            <a:spAutoFit/>
          </a:bodyPr>
          <a:lstStyle/>
          <a:p>
            <a:r>
              <a:rPr lang="zh-Hant" altLang="en-US" sz="1600" dirty="0"/>
              <a:t>講師介紹</a:t>
            </a:r>
            <a:r>
              <a:rPr lang="zh-TW" altLang="zh-TW" sz="1600" dirty="0"/>
              <a:t>至多</a:t>
            </a:r>
            <a:r>
              <a:rPr lang="en-US" altLang="zh-TW" sz="1600" dirty="0"/>
              <a:t>200</a:t>
            </a:r>
            <a:r>
              <a:rPr lang="zh-TW" altLang="zh-TW" sz="1600" dirty="0"/>
              <a:t>字</a:t>
            </a:r>
            <a:r>
              <a:rPr lang="zh-Hant" altLang="en-US" sz="1600" dirty="0"/>
              <a:t>講師介紹</a:t>
            </a:r>
            <a:r>
              <a:rPr lang="zh-TW" altLang="zh-TW" sz="1600" dirty="0"/>
              <a:t>至多</a:t>
            </a:r>
            <a:r>
              <a:rPr lang="en-US" altLang="zh-TW" sz="1600" dirty="0"/>
              <a:t>200</a:t>
            </a:r>
            <a:r>
              <a:rPr lang="zh-TW" altLang="zh-TW" sz="1600" dirty="0"/>
              <a:t>字</a:t>
            </a:r>
            <a:r>
              <a:rPr lang="zh-Hant" altLang="en-US" sz="1600" dirty="0"/>
              <a:t>講師介紹</a:t>
            </a:r>
            <a:r>
              <a:rPr lang="zh-TW" altLang="zh-TW" sz="1600" dirty="0"/>
              <a:t>至多</a:t>
            </a:r>
            <a:r>
              <a:rPr lang="en-US" altLang="zh-TW" sz="1600" dirty="0"/>
              <a:t>200</a:t>
            </a:r>
            <a:r>
              <a:rPr lang="zh-TW" altLang="zh-TW" sz="1600" dirty="0"/>
              <a:t>字</a:t>
            </a:r>
            <a:r>
              <a:rPr lang="zh-TW" altLang="zh-TW" sz="1600" dirty="0">
                <a:effectLst/>
              </a:rPr>
              <a:t> </a:t>
            </a:r>
            <a:r>
              <a:rPr lang="zh-Hant" altLang="en-US" sz="1600" dirty="0"/>
              <a:t>講師介紹</a:t>
            </a:r>
            <a:r>
              <a:rPr lang="zh-TW" altLang="zh-TW" sz="1600" dirty="0"/>
              <a:t>至多</a:t>
            </a:r>
            <a:r>
              <a:rPr lang="en-US" altLang="zh-TW" sz="1600" dirty="0"/>
              <a:t>200</a:t>
            </a:r>
            <a:r>
              <a:rPr lang="zh-TW" altLang="zh-TW" sz="1600" dirty="0"/>
              <a:t>字</a:t>
            </a:r>
            <a:r>
              <a:rPr lang="zh-TW" altLang="zh-TW" sz="1600" dirty="0">
                <a:effectLst/>
              </a:rPr>
              <a:t> </a:t>
            </a:r>
            <a:r>
              <a:rPr lang="zh-Hant" altLang="en-US" sz="1600" dirty="0"/>
              <a:t>講師介紹</a:t>
            </a:r>
            <a:r>
              <a:rPr lang="zh-TW" altLang="zh-TW" sz="1600" dirty="0"/>
              <a:t>至多</a:t>
            </a:r>
            <a:r>
              <a:rPr lang="en-US" altLang="zh-TW" sz="1600" dirty="0"/>
              <a:t>200</a:t>
            </a:r>
            <a:r>
              <a:rPr lang="zh-TW" altLang="zh-TW" sz="1600" dirty="0"/>
              <a:t>字</a:t>
            </a:r>
            <a:r>
              <a:rPr lang="zh-TW" altLang="zh-TW" sz="1600" dirty="0">
                <a:effectLst/>
              </a:rPr>
              <a:t> </a:t>
            </a:r>
            <a:r>
              <a:rPr lang="zh-Hant" altLang="en-US" sz="1600" dirty="0"/>
              <a:t>講師介紹</a:t>
            </a:r>
            <a:r>
              <a:rPr lang="zh-TW" altLang="zh-TW" sz="1600" dirty="0"/>
              <a:t>至多</a:t>
            </a:r>
            <a:r>
              <a:rPr lang="en-US" altLang="zh-TW" sz="1600" dirty="0"/>
              <a:t>200</a:t>
            </a:r>
            <a:r>
              <a:rPr lang="zh-TW" altLang="zh-TW" sz="1600" dirty="0"/>
              <a:t>字</a:t>
            </a:r>
            <a:r>
              <a:rPr lang="zh-TW" altLang="zh-TW" sz="1600" dirty="0">
                <a:effectLst/>
              </a:rPr>
              <a:t> </a:t>
            </a:r>
            <a:r>
              <a:rPr lang="zh-Hant" altLang="en-US" sz="1600" dirty="0"/>
              <a:t>講師介紹</a:t>
            </a:r>
            <a:r>
              <a:rPr lang="zh-TW" altLang="zh-TW" sz="1600" dirty="0"/>
              <a:t>至多</a:t>
            </a:r>
            <a:r>
              <a:rPr lang="en-US" altLang="zh-TW" sz="1600" dirty="0"/>
              <a:t>200</a:t>
            </a:r>
            <a:r>
              <a:rPr lang="zh-TW" altLang="zh-TW" sz="1600" dirty="0"/>
              <a:t>字</a:t>
            </a:r>
            <a:r>
              <a:rPr lang="zh-TW" altLang="zh-TW" sz="1600" dirty="0">
                <a:effectLst/>
              </a:rPr>
              <a:t> </a:t>
            </a:r>
            <a:r>
              <a:rPr lang="zh-Hant" altLang="en-US" sz="1600" dirty="0"/>
              <a:t>講師介紹</a:t>
            </a:r>
            <a:r>
              <a:rPr lang="zh-TW" altLang="zh-TW" sz="1600" dirty="0"/>
              <a:t>至多</a:t>
            </a:r>
            <a:r>
              <a:rPr lang="en-US" altLang="zh-TW" sz="1600" dirty="0"/>
              <a:t>200</a:t>
            </a:r>
            <a:r>
              <a:rPr lang="zh-TW" altLang="zh-TW" sz="1600" dirty="0"/>
              <a:t>字</a:t>
            </a:r>
            <a:r>
              <a:rPr lang="zh-TW" altLang="zh-TW" sz="1600" dirty="0">
                <a:effectLst/>
              </a:rPr>
              <a:t> </a:t>
            </a:r>
            <a:r>
              <a:rPr lang="zh-Hant" altLang="en-US" sz="1600" dirty="0"/>
              <a:t>講師介紹</a:t>
            </a:r>
            <a:r>
              <a:rPr lang="zh-TW" altLang="zh-TW" sz="1600" dirty="0"/>
              <a:t>至多</a:t>
            </a:r>
            <a:r>
              <a:rPr lang="en-US" altLang="zh-TW" sz="1600" dirty="0"/>
              <a:t>200</a:t>
            </a:r>
            <a:r>
              <a:rPr lang="zh-TW" altLang="zh-TW" sz="1600" dirty="0"/>
              <a:t>字</a:t>
            </a:r>
            <a:r>
              <a:rPr lang="zh-TW" altLang="zh-TW" sz="1600" dirty="0">
                <a:effectLst/>
              </a:rPr>
              <a:t> </a:t>
            </a:r>
            <a:endParaRPr lang="zh-TW" altLang="en-US" sz="1600" dirty="0">
              <a:latin typeface="Source Han Sans TC Normal" panose="020B0400000000000000" pitchFamily="34" charset="-128"/>
              <a:ea typeface="Source Han Sans TC Normal" panose="020B0400000000000000" pitchFamily="34" charset="-128"/>
            </a:endParaRPr>
          </a:p>
          <a:p>
            <a:r>
              <a:rPr lang="zh-TW" altLang="zh-TW" sz="1600" dirty="0">
                <a:effectLst/>
              </a:rPr>
              <a:t> </a:t>
            </a:r>
            <a:endParaRPr lang="zh-TW" altLang="en-US" sz="1600" dirty="0">
              <a:latin typeface="Source Han Sans TC Normal" panose="020B0400000000000000" pitchFamily="34" charset="-128"/>
              <a:ea typeface="Source Han Sans TC Normal" panose="020B0400000000000000" pitchFamily="34" charset="-128"/>
            </a:endParaRPr>
          </a:p>
        </p:txBody>
      </p:sp>
      <p:sp>
        <p:nvSpPr>
          <p:cNvPr id="22" name="矩形 21">
            <a:extLst>
              <a:ext uri="{FF2B5EF4-FFF2-40B4-BE49-F238E27FC236}">
                <a16:creationId xmlns:a16="http://schemas.microsoft.com/office/drawing/2014/main" id="{1C30FCDB-357C-6445-A061-CA7DE4AEA1F5}"/>
              </a:ext>
            </a:extLst>
          </p:cNvPr>
          <p:cNvSpPr/>
          <p:nvPr/>
        </p:nvSpPr>
        <p:spPr>
          <a:xfrm>
            <a:off x="5060883" y="3200373"/>
            <a:ext cx="3496470" cy="307777"/>
          </a:xfrm>
          <a:prstGeom prst="rect">
            <a:avLst/>
          </a:prstGeom>
        </p:spPr>
        <p:txBody>
          <a:bodyPr wrap="none">
            <a:spAutoFit/>
          </a:bodyPr>
          <a:lstStyle/>
          <a:p>
            <a:r>
              <a:rPr lang="zh-Hant" altLang="en-US" sz="1400" dirty="0">
                <a:latin typeface="Source Han Sans TC Normal" panose="020B0400000000000000" pitchFamily="34" charset="-128"/>
                <a:ea typeface="Source Han Sans TC Normal" panose="020B0400000000000000" pitchFamily="34" charset="-128"/>
              </a:rPr>
              <a:t>講題：講題講題講題講題講題講題講題講</a:t>
            </a:r>
            <a:endParaRPr lang="zh-TW" altLang="en-US" sz="1400" dirty="0">
              <a:latin typeface="Source Han Sans TC Normal" panose="020B0400000000000000" pitchFamily="34" charset="-128"/>
              <a:ea typeface="Source Han Sans TC Normal" panose="020B0400000000000000" pitchFamily="34" charset="-128"/>
            </a:endParaRPr>
          </a:p>
        </p:txBody>
      </p:sp>
      <p:sp>
        <p:nvSpPr>
          <p:cNvPr id="23" name="矩形 22">
            <a:extLst>
              <a:ext uri="{FF2B5EF4-FFF2-40B4-BE49-F238E27FC236}">
                <a16:creationId xmlns:a16="http://schemas.microsoft.com/office/drawing/2014/main" id="{6A5FD38B-C526-6B4A-ACE1-8D8AE7824AED}"/>
              </a:ext>
            </a:extLst>
          </p:cNvPr>
          <p:cNvSpPr/>
          <p:nvPr/>
        </p:nvSpPr>
        <p:spPr>
          <a:xfrm>
            <a:off x="5228388" y="293025"/>
            <a:ext cx="2497800" cy="369332"/>
          </a:xfrm>
          <a:prstGeom prst="rect">
            <a:avLst/>
          </a:prstGeom>
        </p:spPr>
        <p:txBody>
          <a:bodyPr wrap="none">
            <a:spAutoFit/>
          </a:bodyPr>
          <a:lstStyle/>
          <a:p>
            <a:r>
              <a:rPr lang="zh-Hant" altLang="en-US" dirty="0">
                <a:latin typeface="Source Han Sans TC Medium" panose="020B0500000000000000" pitchFamily="34" charset="-128"/>
                <a:ea typeface="Source Han Sans TC Medium" panose="020B0500000000000000" pitchFamily="34" charset="-128"/>
              </a:rPr>
              <a:t>講師介紹</a:t>
            </a:r>
            <a:r>
              <a:rPr lang="zh-TW" altLang="en-US" dirty="0">
                <a:latin typeface="Source Han Sans TC Medium" panose="020B0500000000000000" pitchFamily="34" charset="-128"/>
                <a:ea typeface="Source Han Sans TC Medium" panose="020B0500000000000000" pitchFamily="34" charset="-128"/>
              </a:rPr>
              <a:t> </a:t>
            </a:r>
            <a:r>
              <a:rPr lang="zh-Hant" altLang="en-US" dirty="0">
                <a:latin typeface="Source Han Sans TC Medium" panose="020B0500000000000000" pitchFamily="34" charset="-128"/>
                <a:ea typeface="Source Han Sans TC Medium" panose="020B0500000000000000" pitchFamily="34" charset="-128"/>
              </a:rPr>
              <a:t> </a:t>
            </a:r>
            <a:r>
              <a:rPr lang="en-US" altLang="zh-Hant" dirty="0">
                <a:latin typeface="Source Han Sans TC Medium" panose="020B0500000000000000" pitchFamily="34" charset="-128"/>
                <a:ea typeface="Source Han Sans TC Medium" panose="020B0500000000000000" pitchFamily="34" charset="-128"/>
              </a:rPr>
              <a:t>(</a:t>
            </a:r>
            <a:r>
              <a:rPr lang="zh-Hant" altLang="en-US" dirty="0">
                <a:latin typeface="Source Han Sans TC Medium" panose="020B0500000000000000" pitchFamily="34" charset="-128"/>
                <a:ea typeface="Source Han Sans TC Medium" panose="020B0500000000000000" pitchFamily="34" charset="-128"/>
              </a:rPr>
              <a:t>新開分頁）</a:t>
            </a:r>
            <a:r>
              <a:rPr lang="zh-TW" altLang="en-US" dirty="0">
                <a:latin typeface="Source Han Sans TC Medium" panose="020B0500000000000000" pitchFamily="34" charset="-128"/>
                <a:ea typeface="Source Han Sans TC Medium" panose="020B0500000000000000" pitchFamily="34" charset="-128"/>
              </a:rPr>
              <a:t> </a:t>
            </a:r>
          </a:p>
        </p:txBody>
      </p:sp>
      <p:sp>
        <p:nvSpPr>
          <p:cNvPr id="28" name="矩形 27">
            <a:extLst>
              <a:ext uri="{FF2B5EF4-FFF2-40B4-BE49-F238E27FC236}">
                <a16:creationId xmlns:a16="http://schemas.microsoft.com/office/drawing/2014/main" id="{FADE2FD5-2543-B044-B19A-42FEFCBE48BC}"/>
              </a:ext>
            </a:extLst>
          </p:cNvPr>
          <p:cNvSpPr/>
          <p:nvPr/>
        </p:nvSpPr>
        <p:spPr>
          <a:xfrm>
            <a:off x="5065118" y="3899368"/>
            <a:ext cx="1210588" cy="369332"/>
          </a:xfrm>
          <a:prstGeom prst="rect">
            <a:avLst/>
          </a:prstGeom>
        </p:spPr>
        <p:txBody>
          <a:bodyPr wrap="none">
            <a:spAutoFit/>
          </a:bodyPr>
          <a:lstStyle/>
          <a:p>
            <a:r>
              <a:rPr lang="zh-Hant" altLang="en-US" dirty="0">
                <a:latin typeface="Source Han Sans TC Normal" panose="020B0400000000000000" pitchFamily="34" charset="-128"/>
                <a:ea typeface="Source Han Sans TC Normal" panose="020B0400000000000000" pitchFamily="34" charset="-128"/>
              </a:rPr>
              <a:t>講師姓名  </a:t>
            </a:r>
            <a:endParaRPr lang="zh-TW" altLang="en-US" dirty="0">
              <a:latin typeface="Source Han Sans TC Normal" panose="020B0400000000000000" pitchFamily="34" charset="-128"/>
              <a:ea typeface="Source Han Sans TC Normal" panose="020B0400000000000000" pitchFamily="34" charset="-128"/>
            </a:endParaRPr>
          </a:p>
        </p:txBody>
      </p:sp>
      <p:sp>
        <p:nvSpPr>
          <p:cNvPr id="29" name="矩形 28">
            <a:extLst>
              <a:ext uri="{FF2B5EF4-FFF2-40B4-BE49-F238E27FC236}">
                <a16:creationId xmlns:a16="http://schemas.microsoft.com/office/drawing/2014/main" id="{1985F2E3-D1EF-EF4E-83AF-A6B1A2FA0DAD}"/>
              </a:ext>
            </a:extLst>
          </p:cNvPr>
          <p:cNvSpPr/>
          <p:nvPr/>
        </p:nvSpPr>
        <p:spPr>
          <a:xfrm>
            <a:off x="1718862" y="3899368"/>
            <a:ext cx="2497777" cy="207764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TW" altLang="en-US"/>
          </a:p>
        </p:txBody>
      </p:sp>
      <p:sp>
        <p:nvSpPr>
          <p:cNvPr id="30" name="矩形 29">
            <a:extLst>
              <a:ext uri="{FF2B5EF4-FFF2-40B4-BE49-F238E27FC236}">
                <a16:creationId xmlns:a16="http://schemas.microsoft.com/office/drawing/2014/main" id="{62A8F6D2-0841-1142-8DF1-AA2492C3D24D}"/>
              </a:ext>
            </a:extLst>
          </p:cNvPr>
          <p:cNvSpPr/>
          <p:nvPr/>
        </p:nvSpPr>
        <p:spPr>
          <a:xfrm>
            <a:off x="2223796" y="4394449"/>
            <a:ext cx="1487908" cy="923330"/>
          </a:xfrm>
          <a:prstGeom prst="rect">
            <a:avLst/>
          </a:prstGeom>
        </p:spPr>
        <p:txBody>
          <a:bodyPr wrap="none">
            <a:spAutoFit/>
          </a:bodyPr>
          <a:lstStyle/>
          <a:p>
            <a:r>
              <a:rPr lang="zh-TW" altLang="zh-TW" b="1" dirty="0">
                <a:solidFill>
                  <a:schemeClr val="bg1"/>
                </a:solidFill>
                <a:ea typeface="文鼎細鋼筆行楷" panose="020B0602010101010101"/>
                <a:cs typeface="Times New Roman" panose="02020603050405020304" pitchFamily="18" charset="0"/>
              </a:rPr>
              <a:t>講師照片</a:t>
            </a:r>
            <a:endParaRPr lang="en-US" altLang="zh-TW" b="1" dirty="0">
              <a:solidFill>
                <a:schemeClr val="bg1"/>
              </a:solidFill>
              <a:ea typeface="文鼎細鋼筆行楷" panose="020B0602010101010101"/>
              <a:cs typeface="Times New Roman" panose="02020603050405020304" pitchFamily="18" charset="0"/>
            </a:endParaRPr>
          </a:p>
          <a:p>
            <a:r>
              <a:rPr lang="en-US" altLang="zh-TW" dirty="0">
                <a:solidFill>
                  <a:schemeClr val="bg1"/>
                </a:solidFill>
                <a:latin typeface="文鼎細鋼筆行楷" panose="020B0602010101010101"/>
                <a:cs typeface="Times New Roman" panose="02020603050405020304" pitchFamily="18" charset="0"/>
              </a:rPr>
              <a:t>300</a:t>
            </a:r>
            <a:r>
              <a:rPr lang="zh-Hant" altLang="en-US" dirty="0">
                <a:solidFill>
                  <a:schemeClr val="bg1"/>
                </a:solidFill>
                <a:latin typeface="文鼎細鋼筆行楷" panose="020B0602010101010101"/>
                <a:cs typeface="Times New Roman" panose="02020603050405020304" pitchFamily="18" charset="0"/>
              </a:rPr>
              <a:t> </a:t>
            </a:r>
            <a:r>
              <a:rPr lang="en-US" altLang="zh-TW" dirty="0">
                <a:solidFill>
                  <a:schemeClr val="bg1"/>
                </a:solidFill>
                <a:latin typeface="文鼎細鋼筆行楷" panose="020B0602010101010101"/>
                <a:cs typeface="Times New Roman" panose="02020603050405020304" pitchFamily="18" charset="0"/>
              </a:rPr>
              <a:t>dpi, </a:t>
            </a:r>
          </a:p>
          <a:p>
            <a:r>
              <a:rPr lang="en-US" altLang="zh-TW" dirty="0">
                <a:solidFill>
                  <a:schemeClr val="bg1"/>
                </a:solidFill>
                <a:latin typeface="文鼎細鋼筆行楷" panose="020B0602010101010101"/>
                <a:cs typeface="Times New Roman" panose="02020603050405020304" pitchFamily="18" charset="0"/>
              </a:rPr>
              <a:t>1mb at least</a:t>
            </a:r>
            <a:r>
              <a:rPr lang="zh-TW" altLang="zh-TW" dirty="0">
                <a:solidFill>
                  <a:schemeClr val="bg1"/>
                </a:solidFill>
                <a:effectLst/>
              </a:rPr>
              <a:t> </a:t>
            </a:r>
            <a:endParaRPr lang="zh-TW" altLang="en-US" dirty="0">
              <a:solidFill>
                <a:schemeClr val="bg1"/>
              </a:solidFill>
            </a:endParaRPr>
          </a:p>
        </p:txBody>
      </p:sp>
      <p:sp>
        <p:nvSpPr>
          <p:cNvPr id="31" name="矩形 30">
            <a:extLst>
              <a:ext uri="{FF2B5EF4-FFF2-40B4-BE49-F238E27FC236}">
                <a16:creationId xmlns:a16="http://schemas.microsoft.com/office/drawing/2014/main" id="{DE8EB810-3F57-DC48-8DE0-DED1B06333AF}"/>
              </a:ext>
            </a:extLst>
          </p:cNvPr>
          <p:cNvSpPr/>
          <p:nvPr/>
        </p:nvSpPr>
        <p:spPr>
          <a:xfrm>
            <a:off x="5060918" y="4394449"/>
            <a:ext cx="5619780" cy="1077218"/>
          </a:xfrm>
          <a:prstGeom prst="rect">
            <a:avLst/>
          </a:prstGeom>
        </p:spPr>
        <p:txBody>
          <a:bodyPr wrap="square">
            <a:spAutoFit/>
          </a:bodyPr>
          <a:lstStyle/>
          <a:p>
            <a:r>
              <a:rPr lang="zh-Hant" altLang="en-US" sz="1600" dirty="0"/>
              <a:t>講師介紹</a:t>
            </a:r>
            <a:r>
              <a:rPr lang="zh-TW" altLang="zh-TW" sz="1600" dirty="0"/>
              <a:t>至多</a:t>
            </a:r>
            <a:r>
              <a:rPr lang="en-US" altLang="zh-TW" sz="1600" dirty="0"/>
              <a:t>200</a:t>
            </a:r>
            <a:r>
              <a:rPr lang="zh-TW" altLang="zh-TW" sz="1600" dirty="0"/>
              <a:t>字</a:t>
            </a:r>
            <a:r>
              <a:rPr lang="zh-Hant" altLang="en-US" sz="1600" dirty="0"/>
              <a:t>講師介紹</a:t>
            </a:r>
            <a:r>
              <a:rPr lang="zh-TW" altLang="zh-TW" sz="1600" dirty="0"/>
              <a:t>至多</a:t>
            </a:r>
            <a:r>
              <a:rPr lang="en-US" altLang="zh-TW" sz="1600" dirty="0"/>
              <a:t>200</a:t>
            </a:r>
            <a:r>
              <a:rPr lang="zh-TW" altLang="zh-TW" sz="1600" dirty="0"/>
              <a:t>字</a:t>
            </a:r>
            <a:r>
              <a:rPr lang="zh-Hant" altLang="en-US" sz="1600" dirty="0"/>
              <a:t>講師介紹</a:t>
            </a:r>
            <a:r>
              <a:rPr lang="zh-TW" altLang="zh-TW" sz="1600" dirty="0"/>
              <a:t>至多</a:t>
            </a:r>
            <a:r>
              <a:rPr lang="en-US" altLang="zh-TW" sz="1600" dirty="0"/>
              <a:t>200</a:t>
            </a:r>
            <a:r>
              <a:rPr lang="zh-TW" altLang="zh-TW" sz="1600" dirty="0"/>
              <a:t>字</a:t>
            </a:r>
            <a:r>
              <a:rPr lang="zh-TW" altLang="zh-TW" sz="1600" dirty="0">
                <a:effectLst/>
              </a:rPr>
              <a:t> </a:t>
            </a:r>
            <a:r>
              <a:rPr lang="zh-Hant" altLang="en-US" sz="1600" dirty="0"/>
              <a:t>講師介紹</a:t>
            </a:r>
            <a:r>
              <a:rPr lang="zh-TW" altLang="zh-TW" sz="1600" dirty="0"/>
              <a:t>至多</a:t>
            </a:r>
            <a:r>
              <a:rPr lang="en-US" altLang="zh-TW" sz="1600" dirty="0"/>
              <a:t>200</a:t>
            </a:r>
            <a:r>
              <a:rPr lang="zh-TW" altLang="zh-TW" sz="1600" dirty="0"/>
              <a:t>字</a:t>
            </a:r>
            <a:r>
              <a:rPr lang="zh-TW" altLang="zh-TW" sz="1600" dirty="0">
                <a:effectLst/>
              </a:rPr>
              <a:t> </a:t>
            </a:r>
            <a:r>
              <a:rPr lang="zh-Hant" altLang="en-US" sz="1600" dirty="0"/>
              <a:t>講師介紹</a:t>
            </a:r>
            <a:r>
              <a:rPr lang="zh-TW" altLang="zh-TW" sz="1600" dirty="0"/>
              <a:t>至多</a:t>
            </a:r>
            <a:r>
              <a:rPr lang="en-US" altLang="zh-TW" sz="1600" dirty="0"/>
              <a:t>200</a:t>
            </a:r>
            <a:r>
              <a:rPr lang="zh-TW" altLang="zh-TW" sz="1600" dirty="0"/>
              <a:t>字</a:t>
            </a:r>
            <a:r>
              <a:rPr lang="zh-TW" altLang="zh-TW" sz="1600" dirty="0">
                <a:effectLst/>
              </a:rPr>
              <a:t> </a:t>
            </a:r>
            <a:r>
              <a:rPr lang="zh-Hant" altLang="en-US" sz="1600" dirty="0"/>
              <a:t>講師介紹</a:t>
            </a:r>
            <a:r>
              <a:rPr lang="zh-TW" altLang="zh-TW" sz="1600" dirty="0"/>
              <a:t>至多</a:t>
            </a:r>
            <a:r>
              <a:rPr lang="en-US" altLang="zh-TW" sz="1600" dirty="0"/>
              <a:t>200</a:t>
            </a:r>
            <a:r>
              <a:rPr lang="zh-TW" altLang="zh-TW" sz="1600" dirty="0"/>
              <a:t>字</a:t>
            </a:r>
            <a:r>
              <a:rPr lang="zh-TW" altLang="zh-TW" sz="1600" dirty="0">
                <a:effectLst/>
              </a:rPr>
              <a:t> </a:t>
            </a:r>
            <a:r>
              <a:rPr lang="zh-Hant" altLang="en-US" sz="1600" dirty="0"/>
              <a:t>講師介紹</a:t>
            </a:r>
            <a:r>
              <a:rPr lang="zh-TW" altLang="zh-TW" sz="1600" dirty="0"/>
              <a:t>至多</a:t>
            </a:r>
            <a:r>
              <a:rPr lang="en-US" altLang="zh-TW" sz="1600" dirty="0"/>
              <a:t>200</a:t>
            </a:r>
            <a:r>
              <a:rPr lang="zh-TW" altLang="zh-TW" sz="1600" dirty="0"/>
              <a:t>字</a:t>
            </a:r>
            <a:r>
              <a:rPr lang="zh-TW" altLang="zh-TW" sz="1600" dirty="0">
                <a:effectLst/>
              </a:rPr>
              <a:t> </a:t>
            </a:r>
            <a:r>
              <a:rPr lang="zh-Hant" altLang="en-US" sz="1600" dirty="0"/>
              <a:t>講師介紹</a:t>
            </a:r>
            <a:r>
              <a:rPr lang="zh-TW" altLang="zh-TW" sz="1600" dirty="0"/>
              <a:t>至多</a:t>
            </a:r>
            <a:r>
              <a:rPr lang="en-US" altLang="zh-TW" sz="1600" dirty="0"/>
              <a:t>200</a:t>
            </a:r>
            <a:r>
              <a:rPr lang="zh-TW" altLang="zh-TW" sz="1600" dirty="0"/>
              <a:t>字</a:t>
            </a:r>
            <a:r>
              <a:rPr lang="zh-TW" altLang="zh-TW" sz="1600" dirty="0">
                <a:effectLst/>
              </a:rPr>
              <a:t> </a:t>
            </a:r>
            <a:r>
              <a:rPr lang="zh-Hant" altLang="en-US" sz="1600" dirty="0"/>
              <a:t>講師介紹</a:t>
            </a:r>
            <a:r>
              <a:rPr lang="zh-TW" altLang="zh-TW" sz="1600" dirty="0"/>
              <a:t>至多</a:t>
            </a:r>
            <a:r>
              <a:rPr lang="en-US" altLang="zh-TW" sz="1600" dirty="0"/>
              <a:t>200</a:t>
            </a:r>
            <a:r>
              <a:rPr lang="zh-TW" altLang="zh-TW" sz="1600" dirty="0"/>
              <a:t>字</a:t>
            </a:r>
            <a:r>
              <a:rPr lang="zh-TW" altLang="zh-TW" sz="1600" dirty="0">
                <a:effectLst/>
              </a:rPr>
              <a:t> </a:t>
            </a:r>
            <a:endParaRPr lang="zh-TW" altLang="en-US" sz="1600" dirty="0">
              <a:latin typeface="Source Han Sans TC Normal" panose="020B0400000000000000" pitchFamily="34" charset="-128"/>
              <a:ea typeface="Source Han Sans TC Normal" panose="020B0400000000000000" pitchFamily="34" charset="-128"/>
            </a:endParaRPr>
          </a:p>
          <a:p>
            <a:r>
              <a:rPr lang="zh-TW" altLang="zh-TW" sz="1600" dirty="0">
                <a:effectLst/>
              </a:rPr>
              <a:t> </a:t>
            </a:r>
            <a:endParaRPr lang="zh-TW" altLang="en-US" sz="1600" dirty="0">
              <a:latin typeface="Source Han Sans TC Normal" panose="020B0400000000000000" pitchFamily="34" charset="-128"/>
              <a:ea typeface="Source Han Sans TC Normal" panose="020B0400000000000000" pitchFamily="34" charset="-128"/>
            </a:endParaRPr>
          </a:p>
        </p:txBody>
      </p:sp>
      <p:sp>
        <p:nvSpPr>
          <p:cNvPr id="32" name="矩形 31">
            <a:extLst>
              <a:ext uri="{FF2B5EF4-FFF2-40B4-BE49-F238E27FC236}">
                <a16:creationId xmlns:a16="http://schemas.microsoft.com/office/drawing/2014/main" id="{CB42FCFC-B6EB-CD40-A043-54DBAE6E38F2}"/>
              </a:ext>
            </a:extLst>
          </p:cNvPr>
          <p:cNvSpPr/>
          <p:nvPr/>
        </p:nvSpPr>
        <p:spPr>
          <a:xfrm>
            <a:off x="5065118" y="5551085"/>
            <a:ext cx="3496470" cy="307777"/>
          </a:xfrm>
          <a:prstGeom prst="rect">
            <a:avLst/>
          </a:prstGeom>
        </p:spPr>
        <p:txBody>
          <a:bodyPr wrap="none">
            <a:spAutoFit/>
          </a:bodyPr>
          <a:lstStyle/>
          <a:p>
            <a:r>
              <a:rPr lang="zh-Hant" altLang="en-US" sz="1400" dirty="0">
                <a:latin typeface="Source Han Sans TC Normal" panose="020B0400000000000000" pitchFamily="34" charset="-128"/>
                <a:ea typeface="Source Han Sans TC Normal" panose="020B0400000000000000" pitchFamily="34" charset="-128"/>
              </a:rPr>
              <a:t>講題：講題講題講題講題講題講題講題講</a:t>
            </a:r>
            <a:endParaRPr lang="zh-TW" altLang="en-US" sz="1400" dirty="0">
              <a:latin typeface="Source Han Sans TC Normal" panose="020B0400000000000000" pitchFamily="34" charset="-128"/>
              <a:ea typeface="Source Han Sans TC Normal" panose="020B0400000000000000" pitchFamily="34" charset="-128"/>
            </a:endParaRPr>
          </a:p>
        </p:txBody>
      </p:sp>
      <p:grpSp>
        <p:nvGrpSpPr>
          <p:cNvPr id="37" name="群組 36">
            <a:extLst>
              <a:ext uri="{FF2B5EF4-FFF2-40B4-BE49-F238E27FC236}">
                <a16:creationId xmlns:a16="http://schemas.microsoft.com/office/drawing/2014/main" id="{C3718918-F72C-F644-913F-F790AE924025}"/>
              </a:ext>
            </a:extLst>
          </p:cNvPr>
          <p:cNvGrpSpPr/>
          <p:nvPr/>
        </p:nvGrpSpPr>
        <p:grpSpPr>
          <a:xfrm>
            <a:off x="10483822" y="492115"/>
            <a:ext cx="385281" cy="224319"/>
            <a:chOff x="9991618" y="308225"/>
            <a:chExt cx="385281" cy="224319"/>
          </a:xfrm>
        </p:grpSpPr>
        <p:cxnSp>
          <p:nvCxnSpPr>
            <p:cNvPr id="38" name="直線接點 37">
              <a:extLst>
                <a:ext uri="{FF2B5EF4-FFF2-40B4-BE49-F238E27FC236}">
                  <a16:creationId xmlns:a16="http://schemas.microsoft.com/office/drawing/2014/main" id="{8A7FBAF4-A527-6A49-B956-780DB4E7E2E4}"/>
                </a:ext>
              </a:extLst>
            </p:cNvPr>
            <p:cNvCxnSpPr>
              <a:cxnSpLocks/>
            </p:cNvCxnSpPr>
            <p:nvPr/>
          </p:nvCxnSpPr>
          <p:spPr>
            <a:xfrm>
              <a:off x="9996755" y="308225"/>
              <a:ext cx="380144"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39" name="直線接點 38">
              <a:extLst>
                <a:ext uri="{FF2B5EF4-FFF2-40B4-BE49-F238E27FC236}">
                  <a16:creationId xmlns:a16="http://schemas.microsoft.com/office/drawing/2014/main" id="{7A6EF15F-34C8-3E4B-AD04-528542F7C65F}"/>
                </a:ext>
              </a:extLst>
            </p:cNvPr>
            <p:cNvCxnSpPr>
              <a:cxnSpLocks/>
            </p:cNvCxnSpPr>
            <p:nvPr/>
          </p:nvCxnSpPr>
          <p:spPr>
            <a:xfrm>
              <a:off x="9991618" y="419528"/>
              <a:ext cx="380144"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40" name="直線接點 39">
              <a:extLst>
                <a:ext uri="{FF2B5EF4-FFF2-40B4-BE49-F238E27FC236}">
                  <a16:creationId xmlns:a16="http://schemas.microsoft.com/office/drawing/2014/main" id="{63C80127-AEB8-0243-BFB1-F93141EB3B1D}"/>
                </a:ext>
              </a:extLst>
            </p:cNvPr>
            <p:cNvCxnSpPr>
              <a:cxnSpLocks/>
            </p:cNvCxnSpPr>
            <p:nvPr/>
          </p:nvCxnSpPr>
          <p:spPr>
            <a:xfrm>
              <a:off x="9991618" y="532544"/>
              <a:ext cx="380144" cy="0"/>
            </a:xfrm>
            <a:prstGeom prst="line">
              <a:avLst/>
            </a:prstGeom>
            <a:ln w="57150"/>
          </p:spPr>
          <p:style>
            <a:lnRef idx="1">
              <a:schemeClr val="dk1"/>
            </a:lnRef>
            <a:fillRef idx="0">
              <a:schemeClr val="dk1"/>
            </a:fillRef>
            <a:effectRef idx="0">
              <a:schemeClr val="dk1"/>
            </a:effectRef>
            <a:fontRef idx="minor">
              <a:schemeClr val="tx1"/>
            </a:fontRef>
          </p:style>
        </p:cxnSp>
      </p:grpSp>
      <p:sp>
        <p:nvSpPr>
          <p:cNvPr id="42" name="矩形 41">
            <a:extLst>
              <a:ext uri="{FF2B5EF4-FFF2-40B4-BE49-F238E27FC236}">
                <a16:creationId xmlns:a16="http://schemas.microsoft.com/office/drawing/2014/main" id="{A6FD701F-5EF6-314C-A29F-9BE5438E73A6}"/>
              </a:ext>
            </a:extLst>
          </p:cNvPr>
          <p:cNvSpPr/>
          <p:nvPr/>
        </p:nvSpPr>
        <p:spPr>
          <a:xfrm>
            <a:off x="0" y="0"/>
            <a:ext cx="1469204" cy="11096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zh-Hant" altLang="en-US" b="1" dirty="0">
                <a:solidFill>
                  <a:schemeClr val="tx1"/>
                </a:solidFill>
                <a:latin typeface="Source Han Sans TC" panose="020B0500000000000000" pitchFamily="34" charset="-128"/>
                <a:ea typeface="Source Han Sans TC" panose="020B0500000000000000" pitchFamily="34" charset="-128"/>
              </a:rPr>
              <a:t>分頁</a:t>
            </a:r>
            <a:endParaRPr kumimoji="1" lang="en-US" altLang="zh-Hant" b="1" dirty="0">
              <a:solidFill>
                <a:schemeClr val="tx1"/>
              </a:solidFill>
              <a:latin typeface="Source Han Sans TC" panose="020B0500000000000000" pitchFamily="34" charset="-128"/>
              <a:ea typeface="Source Han Sans TC" panose="020B0500000000000000" pitchFamily="34" charset="-128"/>
            </a:endParaRPr>
          </a:p>
        </p:txBody>
      </p:sp>
    </p:spTree>
    <p:extLst>
      <p:ext uri="{BB962C8B-B14F-4D97-AF65-F5344CB8AC3E}">
        <p14:creationId xmlns:p14="http://schemas.microsoft.com/office/powerpoint/2010/main" val="2425713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3AB9C6B4-223E-4A45-B31D-E11B9BCFFA9B}"/>
              </a:ext>
            </a:extLst>
          </p:cNvPr>
          <p:cNvSpPr/>
          <p:nvPr/>
        </p:nvSpPr>
        <p:spPr>
          <a:xfrm>
            <a:off x="469271" y="6427522"/>
            <a:ext cx="1160895" cy="369332"/>
          </a:xfrm>
          <a:prstGeom prst="rect">
            <a:avLst/>
          </a:prstGeom>
        </p:spPr>
        <p:txBody>
          <a:bodyPr wrap="none">
            <a:spAutoFit/>
          </a:bodyPr>
          <a:lstStyle/>
          <a:p>
            <a:r>
              <a:rPr lang="zh-TW" altLang="zh-TW" dirty="0">
                <a:ea typeface="文鼎細鋼筆行楷" panose="020B0602010101010101"/>
                <a:cs typeface="Times New Roman" panose="02020603050405020304" pitchFamily="18" charset="0"/>
              </a:rPr>
              <a:t>贊助單位</a:t>
            </a:r>
            <a:r>
              <a:rPr lang="zh-TW" altLang="zh-TW" dirty="0">
                <a:effectLst/>
              </a:rPr>
              <a:t> </a:t>
            </a:r>
            <a:endParaRPr lang="zh-TW" altLang="en-US" dirty="0"/>
          </a:p>
        </p:txBody>
      </p:sp>
      <p:sp>
        <p:nvSpPr>
          <p:cNvPr id="15" name="矩形 14">
            <a:extLst>
              <a:ext uri="{FF2B5EF4-FFF2-40B4-BE49-F238E27FC236}">
                <a16:creationId xmlns:a16="http://schemas.microsoft.com/office/drawing/2014/main" id="{BCCC715B-99F8-9948-B155-94C4EB1C687F}"/>
              </a:ext>
            </a:extLst>
          </p:cNvPr>
          <p:cNvSpPr/>
          <p:nvPr/>
        </p:nvSpPr>
        <p:spPr>
          <a:xfrm>
            <a:off x="1714628" y="6424390"/>
            <a:ext cx="10010804" cy="307777"/>
          </a:xfrm>
          <a:prstGeom prst="rect">
            <a:avLst/>
          </a:prstGeom>
        </p:spPr>
        <p:txBody>
          <a:bodyPr wrap="square">
            <a:spAutoFit/>
          </a:bodyPr>
          <a:lstStyle/>
          <a:p>
            <a:r>
              <a:rPr lang="zh-TW" altLang="zh-TW" sz="1400" dirty="0">
                <a:solidFill>
                  <a:schemeClr val="tx1">
                    <a:lumMod val="75000"/>
                    <a:lumOff val="25000"/>
                  </a:schemeClr>
                </a:solidFill>
                <a:latin typeface="Source Han Sans TC" panose="020B0500000000000000" pitchFamily="34" charset="-128"/>
                <a:ea typeface="Source Han Sans TC" panose="020B0500000000000000" pitchFamily="34" charset="-128"/>
                <a:cs typeface="Times New Roman" panose="02020603050405020304" pitchFamily="18" charset="0"/>
              </a:rPr>
              <a:t>主辦單位／ 協辦單位／ 指導單位／ 贊助單位／ 晚宴贊助／主視覺設計／ 網頁製作／ 合作夥伴／ 會議合作夥伴</a:t>
            </a:r>
            <a:r>
              <a:rPr lang="zh-TW" altLang="en-US" sz="1400" dirty="0">
                <a:solidFill>
                  <a:schemeClr val="tx1">
                    <a:lumMod val="75000"/>
                    <a:lumOff val="25000"/>
                  </a:schemeClr>
                </a:solidFill>
                <a:latin typeface="Source Han Sans TC" panose="020B0500000000000000" pitchFamily="34" charset="-128"/>
                <a:ea typeface="Source Han Sans TC" panose="020B0500000000000000" pitchFamily="34" charset="-128"/>
                <a:cs typeface="Times New Roman" panose="02020603050405020304" pitchFamily="18" charset="0"/>
              </a:rPr>
              <a:t> </a:t>
            </a:r>
            <a:r>
              <a:rPr lang="zh-Hant" altLang="en-US" sz="1400" dirty="0">
                <a:solidFill>
                  <a:schemeClr val="tx1">
                    <a:lumMod val="75000"/>
                    <a:lumOff val="25000"/>
                  </a:schemeClr>
                </a:solidFill>
                <a:latin typeface="Source Han Sans TC" panose="020B0500000000000000" pitchFamily="34" charset="-128"/>
                <a:ea typeface="Source Han Sans TC" panose="020B0500000000000000" pitchFamily="34" charset="-128"/>
                <a:cs typeface="Times New Roman" panose="02020603050405020304" pitchFamily="18" charset="0"/>
              </a:rPr>
              <a:t>  （設超連結</a:t>
            </a:r>
            <a:r>
              <a:rPr lang="zh-TW" altLang="zh-TW" sz="1400" dirty="0">
                <a:solidFill>
                  <a:schemeClr val="tx1">
                    <a:lumMod val="75000"/>
                    <a:lumOff val="25000"/>
                  </a:schemeClr>
                </a:solidFill>
                <a:effectLst/>
                <a:latin typeface="Source Han Sans TC" panose="020B0500000000000000" pitchFamily="34" charset="-128"/>
                <a:ea typeface="Source Han Sans TC" panose="020B0500000000000000" pitchFamily="34" charset="-128"/>
              </a:rPr>
              <a:t> </a:t>
            </a:r>
            <a:endParaRPr lang="zh-TW" altLang="en-US" sz="1400" dirty="0">
              <a:solidFill>
                <a:schemeClr val="tx1">
                  <a:lumMod val="75000"/>
                  <a:lumOff val="25000"/>
                </a:schemeClr>
              </a:solidFill>
              <a:latin typeface="Source Han Sans TC" panose="020B0500000000000000" pitchFamily="34" charset="-128"/>
              <a:ea typeface="Source Han Sans TC" panose="020B0500000000000000" pitchFamily="34" charset="-128"/>
            </a:endParaRPr>
          </a:p>
        </p:txBody>
      </p:sp>
      <p:sp>
        <p:nvSpPr>
          <p:cNvPr id="19" name="矩形 18">
            <a:extLst>
              <a:ext uri="{FF2B5EF4-FFF2-40B4-BE49-F238E27FC236}">
                <a16:creationId xmlns:a16="http://schemas.microsoft.com/office/drawing/2014/main" id="{D1086264-16C8-EB47-B5C3-706E7D6CD41E}"/>
              </a:ext>
            </a:extLst>
          </p:cNvPr>
          <p:cNvSpPr/>
          <p:nvPr/>
        </p:nvSpPr>
        <p:spPr>
          <a:xfrm>
            <a:off x="5260473" y="307449"/>
            <a:ext cx="2446504" cy="369332"/>
          </a:xfrm>
          <a:prstGeom prst="rect">
            <a:avLst/>
          </a:prstGeom>
        </p:spPr>
        <p:txBody>
          <a:bodyPr wrap="none">
            <a:spAutoFit/>
          </a:bodyPr>
          <a:lstStyle/>
          <a:p>
            <a:r>
              <a:rPr lang="zh-Hant" altLang="en-US" dirty="0">
                <a:latin typeface="Source Han Sans TC Medium" panose="020B0500000000000000" pitchFamily="34" charset="-128"/>
                <a:ea typeface="Source Han Sans TC Medium" panose="020B0500000000000000" pitchFamily="34" charset="-128"/>
              </a:rPr>
              <a:t>線上報名</a:t>
            </a:r>
            <a:r>
              <a:rPr lang="en-US" altLang="zh-Hant" dirty="0">
                <a:latin typeface="Source Han Sans TC Medium" panose="020B0500000000000000" pitchFamily="34" charset="-128"/>
                <a:ea typeface="Source Han Sans TC Medium" panose="020B0500000000000000" pitchFamily="34" charset="-128"/>
              </a:rPr>
              <a:t>(</a:t>
            </a:r>
            <a:r>
              <a:rPr lang="zh-Hant" altLang="en-US" dirty="0">
                <a:latin typeface="Source Han Sans TC Medium" panose="020B0500000000000000" pitchFamily="34" charset="-128"/>
                <a:ea typeface="Source Han Sans TC Medium" panose="020B0500000000000000" pitchFamily="34" charset="-128"/>
              </a:rPr>
              <a:t>新開分頁）</a:t>
            </a:r>
            <a:r>
              <a:rPr lang="zh-TW" altLang="en-US" dirty="0">
                <a:latin typeface="Source Han Sans TC Medium" panose="020B0500000000000000" pitchFamily="34" charset="-128"/>
                <a:ea typeface="Source Han Sans TC Medium" panose="020B0500000000000000" pitchFamily="34" charset="-128"/>
              </a:rPr>
              <a:t> </a:t>
            </a:r>
          </a:p>
        </p:txBody>
      </p:sp>
      <p:sp>
        <p:nvSpPr>
          <p:cNvPr id="3" name="矩形 2">
            <a:extLst>
              <a:ext uri="{FF2B5EF4-FFF2-40B4-BE49-F238E27FC236}">
                <a16:creationId xmlns:a16="http://schemas.microsoft.com/office/drawing/2014/main" id="{64788A25-816D-3646-A69D-9721D82735C1}"/>
              </a:ext>
            </a:extLst>
          </p:cNvPr>
          <p:cNvSpPr/>
          <p:nvPr/>
        </p:nvSpPr>
        <p:spPr>
          <a:xfrm>
            <a:off x="1393860" y="838245"/>
            <a:ext cx="9282603" cy="5909310"/>
          </a:xfrm>
          <a:prstGeom prst="rect">
            <a:avLst/>
          </a:prstGeom>
        </p:spPr>
        <p:txBody>
          <a:bodyPr wrap="square">
            <a:spAutoFit/>
          </a:bodyPr>
          <a:lstStyle/>
          <a:p>
            <a:pPr marL="304800">
              <a:lnSpc>
                <a:spcPct val="150000"/>
              </a:lnSpc>
              <a:spcAft>
                <a:spcPts val="0"/>
              </a:spcAft>
            </a:pPr>
            <a:r>
              <a:rPr lang="zh-TW" altLang="zh-TW" sz="1200" b="1" kern="100" dirty="0">
                <a:latin typeface="Source Han Sans TC" panose="020B0500000000000000" pitchFamily="34" charset="-128"/>
                <a:ea typeface="Source Han Sans TC" panose="020B0500000000000000" pitchFamily="34" charset="-128"/>
                <a:cs typeface="Times New Roman" panose="02020603050405020304" pitchFamily="18" charset="0"/>
              </a:rPr>
              <a:t>報名公司資訊 </a:t>
            </a:r>
            <a:endParaRPr lang="zh-TW" altLang="zh-TW" sz="1100" b="1" kern="100" dirty="0">
              <a:latin typeface="Source Han Sans TC" panose="020B0500000000000000" pitchFamily="34" charset="-128"/>
              <a:ea typeface="Source Han Sans TC" panose="020B0500000000000000" pitchFamily="34" charset="-128"/>
              <a:cs typeface="Times New Roman" panose="02020603050405020304" pitchFamily="18" charset="0"/>
            </a:endParaRPr>
          </a:p>
          <a:p>
            <a:pPr marL="609600">
              <a:lnSpc>
                <a:spcPct val="150000"/>
              </a:lnSpc>
              <a:spcAft>
                <a:spcPts val="0"/>
              </a:spcAft>
            </a:pPr>
            <a:r>
              <a:rPr lang="zh-TW" altLang="zh-TW" sz="1200" kern="100" dirty="0">
                <a:latin typeface="Source Han Sans TC" panose="020B0500000000000000" pitchFamily="34" charset="-128"/>
                <a:ea typeface="Source Han Sans TC" panose="020B0500000000000000" pitchFamily="34" charset="-128"/>
                <a:cs typeface="Times New Roman" panose="02020603050405020304" pitchFamily="18" charset="0"/>
              </a:rPr>
              <a:t>公司全稱</a:t>
            </a:r>
            <a:r>
              <a:rPr lang="en-US" altLang="zh-TW" sz="1200" kern="100" dirty="0">
                <a:latin typeface="Source Han Sans TC" panose="020B0500000000000000" pitchFamily="34" charset="-128"/>
                <a:ea typeface="Source Han Sans TC" panose="020B0500000000000000" pitchFamily="34" charset="-128"/>
                <a:cs typeface="Times New Roman" panose="02020603050405020304" pitchFamily="18" charset="0"/>
              </a:rPr>
              <a:t>	 </a:t>
            </a:r>
            <a:r>
              <a:rPr lang="zh-TW" altLang="zh-TW" sz="1200" kern="100" dirty="0">
                <a:latin typeface="Source Han Sans TC" panose="020B0500000000000000" pitchFamily="34" charset="-128"/>
                <a:ea typeface="Source Han Sans TC" panose="020B0500000000000000" pitchFamily="34" charset="-128"/>
                <a:cs typeface="Times New Roman" panose="02020603050405020304" pitchFamily="18" charset="0"/>
              </a:rPr>
              <a:t>統編</a:t>
            </a:r>
            <a:r>
              <a:rPr lang="en-US" altLang="zh-TW" sz="1200" kern="100" dirty="0">
                <a:latin typeface="Source Han Sans TC" panose="020B0500000000000000" pitchFamily="34" charset="-128"/>
                <a:ea typeface="Source Han Sans TC" panose="020B0500000000000000" pitchFamily="34" charset="-128"/>
                <a:cs typeface="Times New Roman" panose="02020603050405020304" pitchFamily="18" charset="0"/>
              </a:rPr>
              <a:t>	 </a:t>
            </a:r>
            <a:r>
              <a:rPr lang="zh-TW" altLang="zh-TW" sz="1200" kern="100" dirty="0">
                <a:latin typeface="Source Han Sans TC" panose="020B0500000000000000" pitchFamily="34" charset="-128"/>
                <a:ea typeface="Source Han Sans TC" panose="020B0500000000000000" pitchFamily="34" charset="-128"/>
                <a:cs typeface="Times New Roman" panose="02020603050405020304" pitchFamily="18" charset="0"/>
              </a:rPr>
              <a:t>地址（含郵遞區號）</a:t>
            </a:r>
            <a:r>
              <a:rPr lang="en-US" altLang="zh-TW" sz="1200" kern="100" dirty="0">
                <a:latin typeface="Source Han Sans TC" panose="020B0500000000000000" pitchFamily="34" charset="-128"/>
                <a:ea typeface="Source Han Sans TC" panose="020B0500000000000000" pitchFamily="34" charset="-128"/>
                <a:cs typeface="Times New Roman" panose="02020603050405020304" pitchFamily="18" charset="0"/>
              </a:rPr>
              <a:t>	</a:t>
            </a:r>
            <a:endParaRPr lang="zh-TW" altLang="zh-TW" sz="1100" kern="100" dirty="0">
              <a:latin typeface="Source Han Sans TC" panose="020B0500000000000000" pitchFamily="34" charset="-128"/>
              <a:ea typeface="Source Han Sans TC" panose="020B0500000000000000" pitchFamily="34" charset="-128"/>
              <a:cs typeface="Times New Roman" panose="02020603050405020304" pitchFamily="18" charset="0"/>
            </a:endParaRPr>
          </a:p>
          <a:p>
            <a:pPr marL="304800">
              <a:lnSpc>
                <a:spcPct val="150000"/>
              </a:lnSpc>
              <a:spcAft>
                <a:spcPts val="0"/>
              </a:spcAft>
            </a:pPr>
            <a:r>
              <a:rPr lang="zh-TW" altLang="zh-TW" sz="1200" b="1" kern="100" dirty="0">
                <a:latin typeface="Source Han Sans TC" panose="020B0500000000000000" pitchFamily="34" charset="-128"/>
                <a:ea typeface="Source Han Sans TC" panose="020B0500000000000000" pitchFamily="34" charset="-128"/>
                <a:cs typeface="Times New Roman" panose="02020603050405020304" pitchFamily="18" charset="0"/>
              </a:rPr>
              <a:t>報名聯絡人資訊表格</a:t>
            </a:r>
            <a:endParaRPr lang="zh-TW" altLang="zh-TW" sz="1100" b="1" kern="100" dirty="0">
              <a:latin typeface="Source Han Sans TC" panose="020B0500000000000000" pitchFamily="34" charset="-128"/>
              <a:ea typeface="Source Han Sans TC" panose="020B0500000000000000" pitchFamily="34" charset="-128"/>
              <a:cs typeface="Times New Roman" panose="02020603050405020304" pitchFamily="18" charset="0"/>
            </a:endParaRPr>
          </a:p>
          <a:p>
            <a:pPr marL="609600">
              <a:lnSpc>
                <a:spcPct val="150000"/>
              </a:lnSpc>
              <a:spcAft>
                <a:spcPts val="0"/>
              </a:spcAft>
            </a:pPr>
            <a:r>
              <a:rPr lang="zh-TW" altLang="zh-TW" sz="1200" kern="100" dirty="0">
                <a:latin typeface="Source Han Sans TC" panose="020B0500000000000000" pitchFamily="34" charset="-128"/>
                <a:ea typeface="Source Han Sans TC" panose="020B0500000000000000" pitchFamily="34" charset="-128"/>
                <a:cs typeface="Times New Roman" panose="02020603050405020304" pitchFamily="18" charset="0"/>
              </a:rPr>
              <a:t>姓名 </a:t>
            </a:r>
            <a:endParaRPr lang="zh-TW" altLang="zh-TW" sz="1100" kern="100" dirty="0">
              <a:latin typeface="Source Han Sans TC" panose="020B0500000000000000" pitchFamily="34" charset="-128"/>
              <a:ea typeface="Source Han Sans TC" panose="020B0500000000000000" pitchFamily="34" charset="-128"/>
              <a:cs typeface="Times New Roman" panose="02020603050405020304" pitchFamily="18" charset="0"/>
            </a:endParaRPr>
          </a:p>
          <a:p>
            <a:pPr marL="609600">
              <a:lnSpc>
                <a:spcPct val="150000"/>
              </a:lnSpc>
              <a:spcAft>
                <a:spcPts val="0"/>
              </a:spcAft>
            </a:pPr>
            <a:r>
              <a:rPr lang="zh-TW" altLang="zh-TW" sz="1200" kern="100" dirty="0">
                <a:latin typeface="Source Han Sans TC" panose="020B0500000000000000" pitchFamily="34" charset="-128"/>
                <a:ea typeface="Source Han Sans TC" panose="020B0500000000000000" pitchFamily="34" charset="-128"/>
                <a:cs typeface="Times New Roman" panose="02020603050405020304" pitchFamily="18" charset="0"/>
              </a:rPr>
              <a:t>聯絡電話</a:t>
            </a:r>
            <a:r>
              <a:rPr lang="en-US" altLang="zh-TW" sz="1200" kern="100" dirty="0">
                <a:latin typeface="Source Han Sans TC" panose="020B0500000000000000" pitchFamily="34" charset="-128"/>
                <a:ea typeface="Source Han Sans TC" panose="020B0500000000000000" pitchFamily="34" charset="-128"/>
                <a:cs typeface="Times New Roman" panose="02020603050405020304" pitchFamily="18" charset="0"/>
              </a:rPr>
              <a:t>	 </a:t>
            </a:r>
            <a:endParaRPr lang="zh-TW" altLang="zh-TW" sz="1100" kern="100" dirty="0">
              <a:latin typeface="Source Han Sans TC" panose="020B0500000000000000" pitchFamily="34" charset="-128"/>
              <a:ea typeface="Source Han Sans TC" panose="020B0500000000000000" pitchFamily="34" charset="-128"/>
              <a:cs typeface="Times New Roman" panose="02020603050405020304" pitchFamily="18" charset="0"/>
            </a:endParaRPr>
          </a:p>
          <a:p>
            <a:pPr marL="609600">
              <a:lnSpc>
                <a:spcPct val="150000"/>
              </a:lnSpc>
              <a:spcAft>
                <a:spcPts val="0"/>
              </a:spcAft>
            </a:pPr>
            <a:r>
              <a:rPr lang="en-US" altLang="zh-TW" sz="1200" kern="100" dirty="0">
                <a:latin typeface="Source Han Sans TC" panose="020B0500000000000000" pitchFamily="34" charset="-128"/>
                <a:ea typeface="Source Han Sans TC" panose="020B0500000000000000" pitchFamily="34" charset="-128"/>
                <a:cs typeface="Times New Roman" panose="02020603050405020304" pitchFamily="18" charset="0"/>
              </a:rPr>
              <a:t>E-mail</a:t>
            </a:r>
          </a:p>
          <a:p>
            <a:pPr marL="609600">
              <a:lnSpc>
                <a:spcPct val="150000"/>
              </a:lnSpc>
              <a:spcAft>
                <a:spcPts val="0"/>
              </a:spcAft>
            </a:pPr>
            <a:r>
              <a:rPr lang="zh-Hant" altLang="en-US" sz="1200" kern="100" dirty="0">
                <a:solidFill>
                  <a:schemeClr val="accent2">
                    <a:lumMod val="75000"/>
                  </a:schemeClr>
                </a:solidFill>
                <a:latin typeface="Source Han Sans TC" panose="020B0500000000000000" pitchFamily="34" charset="-128"/>
                <a:ea typeface="Source Han Sans TC" panose="020B0500000000000000" pitchFamily="34" charset="-128"/>
                <a:cs typeface="Times New Roman" panose="02020603050405020304" pitchFamily="18" charset="0"/>
              </a:rPr>
              <a:t>購買票種</a:t>
            </a:r>
            <a:endParaRPr lang="en-US" altLang="zh-TW" sz="1200" kern="100" dirty="0">
              <a:solidFill>
                <a:schemeClr val="accent2">
                  <a:lumMod val="75000"/>
                </a:schemeClr>
              </a:solidFill>
              <a:latin typeface="Source Han Sans TC" panose="020B0500000000000000" pitchFamily="34" charset="-128"/>
              <a:ea typeface="Source Han Sans TC" panose="020B0500000000000000" pitchFamily="34" charset="-128"/>
              <a:cs typeface="Times New Roman" panose="02020603050405020304" pitchFamily="18" charset="0"/>
            </a:endParaRPr>
          </a:p>
          <a:p>
            <a:pPr marL="1238250" lvl="1" indent="-171450">
              <a:lnSpc>
                <a:spcPct val="150000"/>
              </a:lnSpc>
              <a:buFont typeface="Wingdings" pitchFamily="2" charset="2"/>
              <a:buChar char="p"/>
            </a:pPr>
            <a:r>
              <a:rPr lang="zh-TW" altLang="en-US" sz="1200" dirty="0">
                <a:solidFill>
                  <a:schemeClr val="accent2">
                    <a:lumMod val="75000"/>
                  </a:schemeClr>
                </a:solidFill>
                <a:latin typeface="Source Han Sans TC" panose="020B0500000000000000" pitchFamily="34" charset="-128"/>
                <a:ea typeface="Source Han Sans TC" panose="020B0500000000000000" pitchFamily="34" charset="-128"/>
              </a:rPr>
              <a:t>早鳥</a:t>
            </a:r>
            <a:r>
              <a:rPr lang="zh-Hant" altLang="en-US" sz="1200" dirty="0">
                <a:solidFill>
                  <a:schemeClr val="accent2">
                    <a:lumMod val="75000"/>
                  </a:schemeClr>
                </a:solidFill>
                <a:latin typeface="Source Han Sans TC" panose="020B0500000000000000" pitchFamily="34" charset="-128"/>
                <a:ea typeface="Source Han Sans TC" panose="020B0500000000000000" pitchFamily="34" charset="-128"/>
              </a:rPr>
              <a:t>全程 </a:t>
            </a:r>
            <a:r>
              <a:rPr lang="en-US" altLang="zh-Hant" sz="1200" dirty="0">
                <a:solidFill>
                  <a:schemeClr val="accent2">
                    <a:lumMod val="75000"/>
                  </a:schemeClr>
                </a:solidFill>
                <a:latin typeface="Source Han Sans TC" panose="020B0500000000000000" pitchFamily="34" charset="-128"/>
                <a:ea typeface="Source Han Sans TC" panose="020B0500000000000000" pitchFamily="34" charset="-128"/>
              </a:rPr>
              <a:t>4000</a:t>
            </a:r>
            <a:r>
              <a:rPr lang="zh-Hant" altLang="en-US" sz="1200" dirty="0">
                <a:solidFill>
                  <a:schemeClr val="accent2">
                    <a:lumMod val="75000"/>
                  </a:schemeClr>
                </a:solidFill>
                <a:latin typeface="Source Han Sans TC" panose="020B0500000000000000" pitchFamily="34" charset="-128"/>
                <a:ea typeface="Source Han Sans TC" panose="020B0500000000000000" pitchFamily="34" charset="-128"/>
              </a:rPr>
              <a:t>元      ＿＿ 張  （下拉選單）</a:t>
            </a:r>
            <a:endParaRPr lang="en-US" altLang="zh-Hant" sz="1200" kern="100" dirty="0">
              <a:solidFill>
                <a:schemeClr val="accent2">
                  <a:lumMod val="75000"/>
                </a:schemeClr>
              </a:solidFill>
              <a:latin typeface="Source Han Sans TC" panose="020B0500000000000000" pitchFamily="34" charset="-128"/>
              <a:ea typeface="Source Han Sans TC" panose="020B0500000000000000" pitchFamily="34" charset="-128"/>
              <a:cs typeface="Times New Roman" panose="02020603050405020304" pitchFamily="18" charset="0"/>
            </a:endParaRPr>
          </a:p>
          <a:p>
            <a:pPr marL="1238250" lvl="1" indent="-171450">
              <a:lnSpc>
                <a:spcPct val="150000"/>
              </a:lnSpc>
              <a:buFont typeface="Wingdings" pitchFamily="2" charset="2"/>
              <a:buChar char="p"/>
            </a:pPr>
            <a:r>
              <a:rPr lang="zh-TW" altLang="en-US" sz="1200" dirty="0">
                <a:solidFill>
                  <a:schemeClr val="accent2">
                    <a:lumMod val="75000"/>
                  </a:schemeClr>
                </a:solidFill>
                <a:latin typeface="Source Han Sans TC" panose="020B0500000000000000" pitchFamily="34" charset="-128"/>
                <a:ea typeface="Source Han Sans TC" panose="020B0500000000000000" pitchFamily="34" charset="-128"/>
              </a:rPr>
              <a:t>早鳥僅課程</a:t>
            </a:r>
            <a:r>
              <a:rPr lang="zh-Hant" altLang="en-US" sz="1200" dirty="0">
                <a:solidFill>
                  <a:schemeClr val="accent2">
                    <a:lumMod val="75000"/>
                  </a:schemeClr>
                </a:solidFill>
                <a:latin typeface="Source Han Sans TC" panose="020B0500000000000000" pitchFamily="34" charset="-128"/>
                <a:ea typeface="Source Han Sans TC" panose="020B0500000000000000" pitchFamily="34" charset="-128"/>
              </a:rPr>
              <a:t> </a:t>
            </a:r>
            <a:r>
              <a:rPr lang="en-US" altLang="zh-Hant" sz="1200" dirty="0">
                <a:solidFill>
                  <a:schemeClr val="accent2">
                    <a:lumMod val="75000"/>
                  </a:schemeClr>
                </a:solidFill>
                <a:latin typeface="Source Han Sans TC" panose="020B0500000000000000" pitchFamily="34" charset="-128"/>
                <a:ea typeface="Source Han Sans TC" panose="020B0500000000000000" pitchFamily="34" charset="-128"/>
              </a:rPr>
              <a:t>4000</a:t>
            </a:r>
            <a:r>
              <a:rPr lang="zh-Hant" altLang="en-US" sz="1200" dirty="0">
                <a:solidFill>
                  <a:schemeClr val="accent2">
                    <a:lumMod val="75000"/>
                  </a:schemeClr>
                </a:solidFill>
                <a:latin typeface="Source Han Sans TC" panose="020B0500000000000000" pitchFamily="34" charset="-128"/>
                <a:ea typeface="Source Han Sans TC" panose="020B0500000000000000" pitchFamily="34" charset="-128"/>
              </a:rPr>
              <a:t>元    ＿＿ 張  （下拉選單）</a:t>
            </a:r>
            <a:endParaRPr lang="en-US" altLang="zh-Hant" sz="1200" dirty="0">
              <a:solidFill>
                <a:schemeClr val="accent2">
                  <a:lumMod val="75000"/>
                </a:schemeClr>
              </a:solidFill>
              <a:latin typeface="Source Han Sans TC" panose="020B0500000000000000" pitchFamily="34" charset="-128"/>
              <a:ea typeface="Source Han Sans TC" panose="020B0500000000000000" pitchFamily="34" charset="-128"/>
            </a:endParaRPr>
          </a:p>
          <a:p>
            <a:pPr marL="1238250" lvl="1" indent="-171450">
              <a:lnSpc>
                <a:spcPct val="150000"/>
              </a:lnSpc>
              <a:buFont typeface="Wingdings" pitchFamily="2" charset="2"/>
              <a:buChar char="p"/>
            </a:pPr>
            <a:r>
              <a:rPr lang="zh-TW" altLang="en-US" sz="1200" dirty="0">
                <a:solidFill>
                  <a:schemeClr val="accent2">
                    <a:lumMod val="75000"/>
                  </a:schemeClr>
                </a:solidFill>
                <a:latin typeface="Source Han Sans TC" panose="020B0500000000000000" pitchFamily="34" charset="-128"/>
                <a:ea typeface="Source Han Sans TC" panose="020B0500000000000000" pitchFamily="34" charset="-128"/>
              </a:rPr>
              <a:t>一般</a:t>
            </a:r>
            <a:r>
              <a:rPr lang="zh-Hant" altLang="en-US" sz="1200" dirty="0">
                <a:solidFill>
                  <a:schemeClr val="accent2">
                    <a:lumMod val="75000"/>
                  </a:schemeClr>
                </a:solidFill>
                <a:latin typeface="Source Han Sans TC" panose="020B0500000000000000" pitchFamily="34" charset="-128"/>
                <a:ea typeface="Source Han Sans TC" panose="020B0500000000000000" pitchFamily="34" charset="-128"/>
              </a:rPr>
              <a:t>全程 </a:t>
            </a:r>
            <a:r>
              <a:rPr lang="en-US" altLang="zh-Hant" sz="1200" dirty="0">
                <a:solidFill>
                  <a:schemeClr val="accent2">
                    <a:lumMod val="75000"/>
                  </a:schemeClr>
                </a:solidFill>
                <a:latin typeface="Source Han Sans TC" panose="020B0500000000000000" pitchFamily="34" charset="-128"/>
                <a:ea typeface="Source Han Sans TC" panose="020B0500000000000000" pitchFamily="34" charset="-128"/>
              </a:rPr>
              <a:t>6000</a:t>
            </a:r>
            <a:r>
              <a:rPr lang="zh-Hant" altLang="en-US" sz="1200" dirty="0">
                <a:solidFill>
                  <a:schemeClr val="accent2">
                    <a:lumMod val="75000"/>
                  </a:schemeClr>
                </a:solidFill>
                <a:latin typeface="Source Han Sans TC" panose="020B0500000000000000" pitchFamily="34" charset="-128"/>
                <a:ea typeface="Source Han Sans TC" panose="020B0500000000000000" pitchFamily="34" charset="-128"/>
              </a:rPr>
              <a:t>元     ＿＿ 張  （下拉選單）</a:t>
            </a:r>
            <a:endParaRPr lang="en-US" altLang="zh-Hant" sz="1200" dirty="0">
              <a:solidFill>
                <a:schemeClr val="accent2">
                  <a:lumMod val="75000"/>
                </a:schemeClr>
              </a:solidFill>
              <a:latin typeface="Source Han Sans TC" panose="020B0500000000000000" pitchFamily="34" charset="-128"/>
              <a:ea typeface="Source Han Sans TC" panose="020B0500000000000000" pitchFamily="34" charset="-128"/>
            </a:endParaRPr>
          </a:p>
          <a:p>
            <a:pPr marL="1238250" lvl="1" indent="-171450">
              <a:lnSpc>
                <a:spcPct val="150000"/>
              </a:lnSpc>
              <a:buFont typeface="Wingdings" pitchFamily="2" charset="2"/>
              <a:buChar char="p"/>
            </a:pPr>
            <a:r>
              <a:rPr lang="zh-TW" altLang="en-US" sz="1200" dirty="0">
                <a:solidFill>
                  <a:schemeClr val="accent2">
                    <a:lumMod val="75000"/>
                  </a:schemeClr>
                </a:solidFill>
                <a:latin typeface="Source Han Sans TC" panose="020B0500000000000000" pitchFamily="34" charset="-128"/>
                <a:ea typeface="Source Han Sans TC" panose="020B0500000000000000" pitchFamily="34" charset="-128"/>
              </a:rPr>
              <a:t>一般僅課程</a:t>
            </a:r>
            <a:r>
              <a:rPr lang="zh-Hant" altLang="en-US" sz="1200" dirty="0">
                <a:solidFill>
                  <a:schemeClr val="accent2">
                    <a:lumMod val="75000"/>
                  </a:schemeClr>
                </a:solidFill>
                <a:latin typeface="Source Han Sans TC" panose="020B0500000000000000" pitchFamily="34" charset="-128"/>
                <a:ea typeface="Source Han Sans TC" panose="020B0500000000000000" pitchFamily="34" charset="-128"/>
              </a:rPr>
              <a:t> </a:t>
            </a:r>
            <a:r>
              <a:rPr lang="en-US" altLang="zh-Hant" sz="1200" dirty="0">
                <a:solidFill>
                  <a:schemeClr val="accent2">
                    <a:lumMod val="75000"/>
                  </a:schemeClr>
                </a:solidFill>
                <a:latin typeface="Source Han Sans TC" panose="020B0500000000000000" pitchFamily="34" charset="-128"/>
                <a:ea typeface="Source Han Sans TC" panose="020B0500000000000000" pitchFamily="34" charset="-128"/>
              </a:rPr>
              <a:t>6000</a:t>
            </a:r>
            <a:r>
              <a:rPr lang="zh-Hant" altLang="en-US" sz="1200" dirty="0">
                <a:solidFill>
                  <a:schemeClr val="accent2">
                    <a:lumMod val="75000"/>
                  </a:schemeClr>
                </a:solidFill>
                <a:latin typeface="Source Han Sans TC" panose="020B0500000000000000" pitchFamily="34" charset="-128"/>
                <a:ea typeface="Source Han Sans TC" panose="020B0500000000000000" pitchFamily="34" charset="-128"/>
              </a:rPr>
              <a:t>元</a:t>
            </a:r>
            <a:r>
              <a:rPr lang="zh-TW" altLang="en-US" sz="1200" dirty="0">
                <a:solidFill>
                  <a:schemeClr val="accent2">
                    <a:lumMod val="75000"/>
                  </a:schemeClr>
                </a:solidFill>
                <a:latin typeface="Source Han Sans TC" panose="020B0500000000000000" pitchFamily="34" charset="-128"/>
                <a:ea typeface="Source Han Sans TC" panose="020B0500000000000000" pitchFamily="34" charset="-128"/>
              </a:rPr>
              <a:t> </a:t>
            </a:r>
            <a:r>
              <a:rPr lang="zh-Hant" altLang="en-US" sz="1200" dirty="0">
                <a:solidFill>
                  <a:schemeClr val="accent2">
                    <a:lumMod val="75000"/>
                  </a:schemeClr>
                </a:solidFill>
                <a:latin typeface="Source Han Sans TC" panose="020B0500000000000000" pitchFamily="34" charset="-128"/>
                <a:ea typeface="Source Han Sans TC" panose="020B0500000000000000" pitchFamily="34" charset="-128"/>
              </a:rPr>
              <a:t>  ＿＿ 張  （下拉選單）</a:t>
            </a:r>
            <a:endParaRPr lang="en-US" altLang="zh-Hant" sz="1200" dirty="0">
              <a:solidFill>
                <a:schemeClr val="accent2">
                  <a:lumMod val="75000"/>
                </a:schemeClr>
              </a:solidFill>
              <a:latin typeface="Source Han Sans TC" panose="020B0500000000000000" pitchFamily="34" charset="-128"/>
              <a:ea typeface="Source Han Sans TC" panose="020B0500000000000000" pitchFamily="34" charset="-128"/>
            </a:endParaRPr>
          </a:p>
          <a:p>
            <a:pPr marL="1238250" lvl="1" indent="-171450">
              <a:lnSpc>
                <a:spcPct val="150000"/>
              </a:lnSpc>
              <a:buFont typeface="Wingdings" pitchFamily="2" charset="2"/>
              <a:buChar char="p"/>
            </a:pPr>
            <a:r>
              <a:rPr lang="zh-TW" altLang="en-US" sz="1200" dirty="0">
                <a:solidFill>
                  <a:schemeClr val="accent2">
                    <a:lumMod val="75000"/>
                  </a:schemeClr>
                </a:solidFill>
                <a:latin typeface="Source Han Sans TC" panose="020B0500000000000000" pitchFamily="34" charset="-128"/>
                <a:ea typeface="Source Han Sans TC" panose="020B0500000000000000" pitchFamily="34" charset="-128"/>
              </a:rPr>
              <a:t>學生票</a:t>
            </a:r>
            <a:r>
              <a:rPr lang="zh-Hant" altLang="en-US" sz="1200" dirty="0">
                <a:solidFill>
                  <a:schemeClr val="accent2">
                    <a:lumMod val="75000"/>
                  </a:schemeClr>
                </a:solidFill>
                <a:latin typeface="Source Han Sans TC" panose="020B0500000000000000" pitchFamily="34" charset="-128"/>
                <a:ea typeface="Source Han Sans TC" panose="020B0500000000000000" pitchFamily="34" charset="-128"/>
              </a:rPr>
              <a:t> </a:t>
            </a:r>
            <a:r>
              <a:rPr lang="en-US" altLang="zh-TW" sz="1200" dirty="0">
                <a:solidFill>
                  <a:schemeClr val="accent2">
                    <a:lumMod val="75000"/>
                  </a:schemeClr>
                </a:solidFill>
                <a:latin typeface="Source Han Sans TC" panose="020B0500000000000000" pitchFamily="34" charset="-128"/>
                <a:ea typeface="Source Han Sans TC" panose="020B0500000000000000" pitchFamily="34" charset="-128"/>
              </a:rPr>
              <a:t>1</a:t>
            </a:r>
            <a:r>
              <a:rPr lang="en-US" altLang="zh-Hant" sz="1200" dirty="0">
                <a:solidFill>
                  <a:schemeClr val="accent2">
                    <a:lumMod val="75000"/>
                  </a:schemeClr>
                </a:solidFill>
                <a:latin typeface="Source Han Sans TC" panose="020B0500000000000000" pitchFamily="34" charset="-128"/>
                <a:ea typeface="Source Han Sans TC" panose="020B0500000000000000" pitchFamily="34" charset="-128"/>
              </a:rPr>
              <a:t>000</a:t>
            </a:r>
            <a:r>
              <a:rPr lang="zh-Hant" altLang="en-US" sz="1200" dirty="0">
                <a:solidFill>
                  <a:schemeClr val="accent2">
                    <a:lumMod val="75000"/>
                  </a:schemeClr>
                </a:solidFill>
                <a:latin typeface="Source Han Sans TC" panose="020B0500000000000000" pitchFamily="34" charset="-128"/>
                <a:ea typeface="Source Han Sans TC" panose="020B0500000000000000" pitchFamily="34" charset="-128"/>
              </a:rPr>
              <a:t>元</a:t>
            </a:r>
            <a:r>
              <a:rPr lang="en-US" altLang="zh-Hant" sz="1200" dirty="0">
                <a:solidFill>
                  <a:schemeClr val="accent2">
                    <a:lumMod val="75000"/>
                  </a:schemeClr>
                </a:solidFill>
                <a:latin typeface="Source Han Sans TC" panose="020B0500000000000000" pitchFamily="34" charset="-128"/>
                <a:ea typeface="Source Han Sans TC" panose="020B0500000000000000" pitchFamily="34" charset="-128"/>
              </a:rPr>
              <a:t>  </a:t>
            </a:r>
            <a:r>
              <a:rPr lang="zh-Hant" altLang="en-US" sz="1200" dirty="0">
                <a:solidFill>
                  <a:schemeClr val="accent2">
                    <a:lumMod val="75000"/>
                  </a:schemeClr>
                </a:solidFill>
                <a:latin typeface="Source Han Sans TC" panose="020B0500000000000000" pitchFamily="34" charset="-128"/>
                <a:ea typeface="Source Han Sans TC" panose="020B0500000000000000" pitchFamily="34" charset="-128"/>
              </a:rPr>
              <a:t>＿＿ 張  （下拉選單）</a:t>
            </a:r>
            <a:endParaRPr lang="en-US" altLang="zh-TW" sz="1200" kern="100" dirty="0">
              <a:solidFill>
                <a:schemeClr val="accent2">
                  <a:lumMod val="75000"/>
                </a:schemeClr>
              </a:solidFill>
              <a:latin typeface="Source Han Sans TC" panose="020B0500000000000000" pitchFamily="34" charset="-128"/>
              <a:ea typeface="Source Han Sans TC" panose="020B0500000000000000" pitchFamily="34" charset="-128"/>
              <a:cs typeface="Times New Roman" panose="02020603050405020304" pitchFamily="18" charset="0"/>
            </a:endParaRPr>
          </a:p>
          <a:p>
            <a:pPr marL="609600">
              <a:lnSpc>
                <a:spcPct val="150000"/>
              </a:lnSpc>
            </a:pPr>
            <a:r>
              <a:rPr lang="zh-TW" altLang="zh-TW" sz="1200" kern="100" dirty="0">
                <a:solidFill>
                  <a:schemeClr val="accent2">
                    <a:lumMod val="75000"/>
                  </a:schemeClr>
                </a:solidFill>
                <a:latin typeface="Source Han Sans TC" panose="020B0500000000000000" pitchFamily="34" charset="-128"/>
                <a:ea typeface="Source Han Sans TC" panose="020B0500000000000000" pitchFamily="34" charset="-128"/>
                <a:cs typeface="Times New Roman" panose="02020603050405020304" pitchFamily="18" charset="0"/>
              </a:rPr>
              <a:t>飲食習慣</a:t>
            </a:r>
            <a:r>
              <a:rPr lang="zh-TW" altLang="en-US" sz="1200" kern="100" dirty="0">
                <a:solidFill>
                  <a:schemeClr val="accent2">
                    <a:lumMod val="75000"/>
                  </a:schemeClr>
                </a:solidFill>
                <a:latin typeface="Source Han Sans TC" panose="020B0500000000000000" pitchFamily="34" charset="-128"/>
                <a:ea typeface="Source Han Sans TC" panose="020B0500000000000000" pitchFamily="34" charset="-128"/>
                <a:cs typeface="Times New Roman" panose="02020603050405020304" pitchFamily="18" charset="0"/>
              </a:rPr>
              <a:t> </a:t>
            </a:r>
            <a:r>
              <a:rPr lang="zh-Hant" altLang="en-US" sz="1200" kern="100" dirty="0">
                <a:solidFill>
                  <a:schemeClr val="accent2">
                    <a:lumMod val="75000"/>
                  </a:schemeClr>
                </a:solidFill>
                <a:latin typeface="Source Han Sans TC" panose="020B0500000000000000" pitchFamily="34" charset="-128"/>
                <a:ea typeface="Source Han Sans TC" panose="020B0500000000000000" pitchFamily="34" charset="-128"/>
                <a:cs typeface="Times New Roman" panose="02020603050405020304" pitchFamily="18" charset="0"/>
              </a:rPr>
              <a:t>  葷＿＿幾位    素＿＿幾位</a:t>
            </a:r>
            <a:endParaRPr lang="en-US" altLang="zh-Hant" sz="1200" kern="100" dirty="0">
              <a:solidFill>
                <a:schemeClr val="accent2">
                  <a:lumMod val="75000"/>
                </a:schemeClr>
              </a:solidFill>
              <a:latin typeface="Source Han Sans TC" panose="020B0500000000000000" pitchFamily="34" charset="-128"/>
              <a:ea typeface="Source Han Sans TC" panose="020B0500000000000000" pitchFamily="34" charset="-128"/>
              <a:cs typeface="Times New Roman" panose="02020603050405020304" pitchFamily="18" charset="0"/>
            </a:endParaRPr>
          </a:p>
          <a:p>
            <a:pPr marL="609600">
              <a:lnSpc>
                <a:spcPct val="150000"/>
              </a:lnSpc>
            </a:pPr>
            <a:r>
              <a:rPr lang="zh-Hant" altLang="en-US" sz="1200" kern="100" dirty="0">
                <a:solidFill>
                  <a:schemeClr val="accent2">
                    <a:lumMod val="75000"/>
                  </a:schemeClr>
                </a:solidFill>
                <a:latin typeface="Source Han Sans TC" panose="020B0500000000000000" pitchFamily="34" charset="-128"/>
                <a:ea typeface="Source Han Sans TC" panose="020B0500000000000000" pitchFamily="34" charset="-128"/>
                <a:cs typeface="Times New Roman" panose="02020603050405020304" pitchFamily="18" charset="0"/>
              </a:rPr>
              <a:t>備註：</a:t>
            </a:r>
            <a:endParaRPr lang="en-US" altLang="zh-Hant" sz="1200" kern="100" dirty="0">
              <a:solidFill>
                <a:schemeClr val="accent2">
                  <a:lumMod val="75000"/>
                </a:schemeClr>
              </a:solidFill>
              <a:latin typeface="Source Han Sans TC" panose="020B0500000000000000" pitchFamily="34" charset="-128"/>
              <a:ea typeface="Source Han Sans TC" panose="020B0500000000000000" pitchFamily="34" charset="-128"/>
              <a:cs typeface="Times New Roman" panose="02020603050405020304" pitchFamily="18" charset="0"/>
            </a:endParaRPr>
          </a:p>
          <a:p>
            <a:pPr marL="609600">
              <a:lnSpc>
                <a:spcPct val="150000"/>
              </a:lnSpc>
            </a:pPr>
            <a:r>
              <a:rPr lang="zh-Hant" altLang="en-US" sz="1200" kern="100" dirty="0">
                <a:latin typeface="Source Han Sans TC" panose="020B0500000000000000" pitchFamily="34" charset="-128"/>
                <a:ea typeface="Source Han Sans TC" panose="020B0500000000000000" pitchFamily="34" charset="-128"/>
                <a:cs typeface="Times New Roman" panose="02020603050405020304" pitchFamily="18" charset="0"/>
              </a:rPr>
              <a:t>匯款帳號後五碼</a:t>
            </a:r>
            <a:endParaRPr lang="en-US" altLang="zh-TW" sz="1100" kern="100" dirty="0">
              <a:latin typeface="Source Han Sans TC" panose="020B0500000000000000" pitchFamily="34" charset="-128"/>
              <a:ea typeface="Source Han Sans TC" panose="020B0500000000000000" pitchFamily="34" charset="-128"/>
              <a:cs typeface="Times New Roman" panose="02020603050405020304" pitchFamily="18" charset="0"/>
            </a:endParaRPr>
          </a:p>
          <a:p>
            <a:pPr marL="304800">
              <a:lnSpc>
                <a:spcPct val="150000"/>
              </a:lnSpc>
              <a:spcAft>
                <a:spcPts val="0"/>
              </a:spcAft>
            </a:pPr>
            <a:r>
              <a:rPr lang="en-US" altLang="zh-Hant" sz="1200" b="1" kern="100" dirty="0">
                <a:latin typeface="Source Han Sans TC" panose="020B0500000000000000" pitchFamily="34" charset="-128"/>
                <a:ea typeface="Source Han Sans TC" panose="020B0500000000000000" pitchFamily="34" charset="-128"/>
                <a:cs typeface="Times New Roman" panose="02020603050405020304" pitchFamily="18" charset="0"/>
              </a:rPr>
              <a:t>=============</a:t>
            </a:r>
            <a:endParaRPr lang="zh-TW" altLang="zh-TW" sz="1100" b="1" kern="100" dirty="0">
              <a:solidFill>
                <a:schemeClr val="accent4">
                  <a:lumMod val="75000"/>
                </a:schemeClr>
              </a:solidFill>
              <a:latin typeface="Source Han Sans TC" panose="020B0500000000000000" pitchFamily="34" charset="-128"/>
              <a:ea typeface="Source Han Sans TC" panose="020B0500000000000000" pitchFamily="34" charset="-128"/>
              <a:cs typeface="Times New Roman" panose="02020603050405020304" pitchFamily="18" charset="0"/>
            </a:endParaRPr>
          </a:p>
          <a:p>
            <a:pPr marL="609600">
              <a:lnSpc>
                <a:spcPct val="150000"/>
              </a:lnSpc>
            </a:pPr>
            <a:r>
              <a:rPr lang="zh-Hant" altLang="en-US" sz="1200" kern="100" dirty="0">
                <a:latin typeface="Source Han Sans TC" panose="020B0500000000000000" pitchFamily="34" charset="-128"/>
                <a:ea typeface="Source Han Sans TC" panose="020B0500000000000000" pitchFamily="34" charset="-128"/>
                <a:cs typeface="Times New Roman" panose="02020603050405020304" pitchFamily="18" charset="0"/>
              </a:rPr>
              <a:t>總</a:t>
            </a:r>
            <a:r>
              <a:rPr lang="zh-TW" altLang="zh-TW" sz="1200" kern="100" dirty="0">
                <a:latin typeface="Source Han Sans TC" panose="020B0500000000000000" pitchFamily="34" charset="-128"/>
                <a:ea typeface="Source Han Sans TC" panose="020B0500000000000000" pitchFamily="34" charset="-128"/>
                <a:cs typeface="Times New Roman" panose="02020603050405020304" pitchFamily="18" charset="0"/>
              </a:rPr>
              <a:t>人數</a:t>
            </a:r>
            <a:r>
              <a:rPr lang="zh-TW" altLang="en-US" sz="1200" kern="100" dirty="0">
                <a:latin typeface="Source Han Sans TC" panose="020B0500000000000000" pitchFamily="34" charset="-128"/>
                <a:ea typeface="Source Han Sans TC" panose="020B0500000000000000" pitchFamily="34" charset="-128"/>
                <a:cs typeface="Times New Roman" panose="02020603050405020304" pitchFamily="18" charset="0"/>
              </a:rPr>
              <a:t> </a:t>
            </a:r>
            <a:r>
              <a:rPr lang="zh-Hant" altLang="en-US" sz="1200" kern="100" dirty="0">
                <a:latin typeface="Source Han Sans TC" panose="020B0500000000000000" pitchFamily="34" charset="-128"/>
                <a:ea typeface="Source Han Sans TC" panose="020B0500000000000000" pitchFamily="34" charset="-128"/>
                <a:cs typeface="Times New Roman" panose="02020603050405020304" pitchFamily="18" charset="0"/>
              </a:rPr>
              <a:t>（系統產生</a:t>
            </a:r>
            <a:endParaRPr lang="en-US" altLang="zh-Hant" sz="1200" kern="100" dirty="0">
              <a:latin typeface="Source Han Sans TC" panose="020B0500000000000000" pitchFamily="34" charset="-128"/>
              <a:ea typeface="Source Han Sans TC" panose="020B0500000000000000" pitchFamily="34" charset="-128"/>
              <a:cs typeface="Times New Roman" panose="02020603050405020304" pitchFamily="18" charset="0"/>
            </a:endParaRPr>
          </a:p>
          <a:p>
            <a:pPr marL="609600">
              <a:lnSpc>
                <a:spcPct val="150000"/>
              </a:lnSpc>
            </a:pPr>
            <a:r>
              <a:rPr lang="zh-Hant" altLang="en-US" sz="1200" kern="100" dirty="0">
                <a:latin typeface="Source Han Sans TC" panose="020B0500000000000000" pitchFamily="34" charset="-128"/>
                <a:ea typeface="Source Han Sans TC" panose="020B0500000000000000" pitchFamily="34" charset="-128"/>
                <a:cs typeface="Times New Roman" panose="02020603050405020304" pitchFamily="18" charset="0"/>
              </a:rPr>
              <a:t>總金額 （系統產生</a:t>
            </a:r>
            <a:endParaRPr lang="en-US" altLang="zh-Hant" sz="1200" kern="100" dirty="0">
              <a:latin typeface="Source Han Sans TC" panose="020B0500000000000000" pitchFamily="34" charset="-128"/>
              <a:ea typeface="Source Han Sans TC" panose="020B0500000000000000" pitchFamily="34" charset="-128"/>
              <a:cs typeface="Times New Roman" panose="02020603050405020304" pitchFamily="18" charset="0"/>
            </a:endParaRPr>
          </a:p>
          <a:p>
            <a:pPr marL="609600">
              <a:lnSpc>
                <a:spcPct val="150000"/>
              </a:lnSpc>
              <a:spcAft>
                <a:spcPts val="0"/>
              </a:spcAft>
            </a:pPr>
            <a:r>
              <a:rPr lang="zh-Hant" altLang="en-US" sz="1200" b="1" kern="100" dirty="0">
                <a:latin typeface="Calibri" panose="020F0502020204030204" pitchFamily="34" charset="0"/>
                <a:ea typeface="文鼎細鋼筆行楷" panose="020B0602010101010101"/>
                <a:cs typeface="Times New Roman" panose="02020603050405020304" pitchFamily="18" charset="0"/>
              </a:rPr>
              <a:t>主辦方匯款帳戶資訊</a:t>
            </a:r>
            <a:endParaRPr lang="en-US" altLang="zh-Hant" sz="1200" b="1" kern="100" dirty="0">
              <a:latin typeface="Calibri" panose="020F0502020204030204" pitchFamily="34" charset="0"/>
              <a:ea typeface="文鼎細鋼筆行楷" panose="020B0602010101010101"/>
              <a:cs typeface="Times New Roman" panose="02020603050405020304" pitchFamily="18" charset="0"/>
            </a:endParaRPr>
          </a:p>
          <a:p>
            <a:pPr marL="609600">
              <a:lnSpc>
                <a:spcPct val="150000"/>
              </a:lnSpc>
              <a:spcAft>
                <a:spcPts val="0"/>
              </a:spcAft>
            </a:pPr>
            <a:endParaRPr lang="en-US" altLang="zh-TW" sz="1200" kern="100" dirty="0">
              <a:solidFill>
                <a:schemeClr val="accent1">
                  <a:lumMod val="75000"/>
                </a:schemeClr>
              </a:solidFill>
              <a:latin typeface="Calibri" panose="020F0502020204030204" pitchFamily="34" charset="0"/>
              <a:ea typeface="文鼎細鋼筆行楷" panose="020B0602010101010101"/>
              <a:cs typeface="Times New Roman" panose="02020603050405020304" pitchFamily="18" charset="0"/>
            </a:endParaRPr>
          </a:p>
          <a:p>
            <a:pPr marL="609600">
              <a:lnSpc>
                <a:spcPct val="150000"/>
              </a:lnSpc>
              <a:spcAft>
                <a:spcPts val="0"/>
              </a:spcAft>
            </a:pPr>
            <a:endParaRPr lang="en-US" altLang="zh-TW" sz="1200" kern="100" dirty="0">
              <a:solidFill>
                <a:schemeClr val="accent1">
                  <a:lumMod val="75000"/>
                </a:schemeClr>
              </a:solidFill>
              <a:latin typeface="Calibri" panose="020F0502020204030204" pitchFamily="34" charset="0"/>
              <a:ea typeface="文鼎細鋼筆行楷" panose="020B0602010101010101"/>
              <a:cs typeface="Times New Roman" panose="02020603050405020304" pitchFamily="18" charset="0"/>
            </a:endParaRPr>
          </a:p>
        </p:txBody>
      </p:sp>
      <p:sp>
        <p:nvSpPr>
          <p:cNvPr id="5" name="橢圓 4">
            <a:extLst>
              <a:ext uri="{FF2B5EF4-FFF2-40B4-BE49-F238E27FC236}">
                <a16:creationId xmlns:a16="http://schemas.microsoft.com/office/drawing/2014/main" id="{4C219163-5BC0-5547-88D9-2965DBD69A4E}"/>
              </a:ext>
            </a:extLst>
          </p:cNvPr>
          <p:cNvSpPr/>
          <p:nvPr/>
        </p:nvSpPr>
        <p:spPr>
          <a:xfrm>
            <a:off x="7956429" y="5065160"/>
            <a:ext cx="1107996" cy="9657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Hant" altLang="en-US" b="1" kern="100" dirty="0">
                <a:solidFill>
                  <a:schemeClr val="bg1"/>
                </a:solidFill>
                <a:latin typeface="Source Han Sans TC" panose="020B0500000000000000" pitchFamily="34" charset="-128"/>
                <a:ea typeface="Source Han Sans TC" panose="020B0500000000000000" pitchFamily="34" charset="-128"/>
                <a:cs typeface="Times New Roman" panose="02020603050405020304" pitchFamily="18" charset="0"/>
              </a:rPr>
              <a:t>確認報名</a:t>
            </a:r>
            <a:endParaRPr lang="en-US" altLang="zh-TW" b="1" kern="100" dirty="0">
              <a:solidFill>
                <a:schemeClr val="bg1"/>
              </a:solidFill>
              <a:latin typeface="Source Han Sans TC" panose="020B0500000000000000" pitchFamily="34" charset="-128"/>
              <a:ea typeface="Source Han Sans TC" panose="020B0500000000000000" pitchFamily="34" charset="-128"/>
              <a:cs typeface="Times New Roman" panose="02020603050405020304" pitchFamily="18" charset="0"/>
            </a:endParaRPr>
          </a:p>
        </p:txBody>
      </p:sp>
      <p:grpSp>
        <p:nvGrpSpPr>
          <p:cNvPr id="33" name="群組 32">
            <a:extLst>
              <a:ext uri="{FF2B5EF4-FFF2-40B4-BE49-F238E27FC236}">
                <a16:creationId xmlns:a16="http://schemas.microsoft.com/office/drawing/2014/main" id="{B5FAAD53-8072-9C47-AF18-ED593BC47065}"/>
              </a:ext>
            </a:extLst>
          </p:cNvPr>
          <p:cNvGrpSpPr/>
          <p:nvPr/>
        </p:nvGrpSpPr>
        <p:grpSpPr>
          <a:xfrm>
            <a:off x="10483822" y="492115"/>
            <a:ext cx="385281" cy="224319"/>
            <a:chOff x="9991618" y="308225"/>
            <a:chExt cx="385281" cy="224319"/>
          </a:xfrm>
        </p:grpSpPr>
        <p:cxnSp>
          <p:nvCxnSpPr>
            <p:cNvPr id="34" name="直線接點 33">
              <a:extLst>
                <a:ext uri="{FF2B5EF4-FFF2-40B4-BE49-F238E27FC236}">
                  <a16:creationId xmlns:a16="http://schemas.microsoft.com/office/drawing/2014/main" id="{63EDED21-3C75-6A4C-8985-A0087D2DC038}"/>
                </a:ext>
              </a:extLst>
            </p:cNvPr>
            <p:cNvCxnSpPr>
              <a:cxnSpLocks/>
            </p:cNvCxnSpPr>
            <p:nvPr/>
          </p:nvCxnSpPr>
          <p:spPr>
            <a:xfrm>
              <a:off x="9996755" y="308225"/>
              <a:ext cx="380144"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35" name="直線接點 34">
              <a:extLst>
                <a:ext uri="{FF2B5EF4-FFF2-40B4-BE49-F238E27FC236}">
                  <a16:creationId xmlns:a16="http://schemas.microsoft.com/office/drawing/2014/main" id="{8B2BE308-F9F5-6B4B-A962-4C12D25A60DE}"/>
                </a:ext>
              </a:extLst>
            </p:cNvPr>
            <p:cNvCxnSpPr>
              <a:cxnSpLocks/>
            </p:cNvCxnSpPr>
            <p:nvPr/>
          </p:nvCxnSpPr>
          <p:spPr>
            <a:xfrm>
              <a:off x="9991618" y="419528"/>
              <a:ext cx="380144"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36" name="直線接點 35">
              <a:extLst>
                <a:ext uri="{FF2B5EF4-FFF2-40B4-BE49-F238E27FC236}">
                  <a16:creationId xmlns:a16="http://schemas.microsoft.com/office/drawing/2014/main" id="{33FE3AF7-2CEC-4643-B8D2-1E1FA033BED6}"/>
                </a:ext>
              </a:extLst>
            </p:cNvPr>
            <p:cNvCxnSpPr>
              <a:cxnSpLocks/>
            </p:cNvCxnSpPr>
            <p:nvPr/>
          </p:nvCxnSpPr>
          <p:spPr>
            <a:xfrm>
              <a:off x="9991618" y="532544"/>
              <a:ext cx="380144" cy="0"/>
            </a:xfrm>
            <a:prstGeom prst="line">
              <a:avLst/>
            </a:prstGeom>
            <a:ln w="57150"/>
          </p:spPr>
          <p:style>
            <a:lnRef idx="1">
              <a:schemeClr val="dk1"/>
            </a:lnRef>
            <a:fillRef idx="0">
              <a:schemeClr val="dk1"/>
            </a:fillRef>
            <a:effectRef idx="0">
              <a:schemeClr val="dk1"/>
            </a:effectRef>
            <a:fontRef idx="minor">
              <a:schemeClr val="tx1"/>
            </a:fontRef>
          </p:style>
        </p:cxnSp>
      </p:grpSp>
      <p:sp>
        <p:nvSpPr>
          <p:cNvPr id="37" name="矩形 36">
            <a:extLst>
              <a:ext uri="{FF2B5EF4-FFF2-40B4-BE49-F238E27FC236}">
                <a16:creationId xmlns:a16="http://schemas.microsoft.com/office/drawing/2014/main" id="{9E0AB469-B3FD-6947-9C25-DACE9641E82A}"/>
              </a:ext>
            </a:extLst>
          </p:cNvPr>
          <p:cNvSpPr/>
          <p:nvPr/>
        </p:nvSpPr>
        <p:spPr>
          <a:xfrm>
            <a:off x="9105663" y="5286435"/>
            <a:ext cx="2756317" cy="523220"/>
          </a:xfrm>
          <a:prstGeom prst="rect">
            <a:avLst/>
          </a:prstGeom>
        </p:spPr>
        <p:txBody>
          <a:bodyPr wrap="square">
            <a:spAutoFit/>
          </a:bodyPr>
          <a:lstStyle/>
          <a:p>
            <a:r>
              <a:rPr lang="zh-Hant" altLang="en-US" sz="1400" dirty="0">
                <a:solidFill>
                  <a:schemeClr val="accent2"/>
                </a:solidFill>
                <a:latin typeface="Source Han Sans TC" panose="020B0500000000000000" pitchFamily="34" charset="-128"/>
                <a:ea typeface="Source Han Sans TC" panose="020B0500000000000000" pitchFamily="34" charset="-128"/>
              </a:rPr>
              <a:t>寄</a:t>
            </a:r>
            <a:r>
              <a:rPr lang="en-US" altLang="zh-Hant" sz="1400" dirty="0">
                <a:solidFill>
                  <a:schemeClr val="accent2"/>
                </a:solidFill>
                <a:latin typeface="Source Han Sans TC" panose="020B0500000000000000" pitchFamily="34" charset="-128"/>
                <a:ea typeface="Source Han Sans TC" panose="020B0500000000000000" pitchFamily="34" charset="-128"/>
              </a:rPr>
              <a:t>mail</a:t>
            </a:r>
            <a:r>
              <a:rPr lang="zh-Hant" altLang="en-US" sz="1400" dirty="0">
                <a:solidFill>
                  <a:schemeClr val="accent2"/>
                </a:solidFill>
                <a:latin typeface="Source Han Sans TC" panose="020B0500000000000000" pitchFamily="34" charset="-128"/>
                <a:ea typeface="Source Han Sans TC" panose="020B0500000000000000" pitchFamily="34" charset="-128"/>
              </a:rPr>
              <a:t>通知報名成功、報名資訊、提醒匯款後回覆</a:t>
            </a:r>
            <a:r>
              <a:rPr lang="en-US" altLang="zh-Hant" sz="1400" dirty="0">
                <a:solidFill>
                  <a:schemeClr val="accent2"/>
                </a:solidFill>
                <a:latin typeface="Source Han Sans TC" panose="020B0500000000000000" pitchFamily="34" charset="-128"/>
                <a:ea typeface="Source Han Sans TC" panose="020B0500000000000000" pitchFamily="34" charset="-128"/>
              </a:rPr>
              <a:t>email</a:t>
            </a:r>
          </a:p>
        </p:txBody>
      </p:sp>
      <p:sp>
        <p:nvSpPr>
          <p:cNvPr id="39" name="矩形 38">
            <a:extLst>
              <a:ext uri="{FF2B5EF4-FFF2-40B4-BE49-F238E27FC236}">
                <a16:creationId xmlns:a16="http://schemas.microsoft.com/office/drawing/2014/main" id="{8EDA689A-35FF-9847-9E7D-43ACEED3D77D}"/>
              </a:ext>
            </a:extLst>
          </p:cNvPr>
          <p:cNvSpPr/>
          <p:nvPr/>
        </p:nvSpPr>
        <p:spPr>
          <a:xfrm>
            <a:off x="0" y="0"/>
            <a:ext cx="1469204" cy="11096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zh-Hant" altLang="en-US" b="1" dirty="0">
                <a:solidFill>
                  <a:schemeClr val="tx1"/>
                </a:solidFill>
                <a:latin typeface="Source Han Sans TC" panose="020B0500000000000000" pitchFamily="34" charset="-128"/>
                <a:ea typeface="Source Han Sans TC" panose="020B0500000000000000" pitchFamily="34" charset="-128"/>
              </a:rPr>
              <a:t>分頁</a:t>
            </a:r>
            <a:endParaRPr kumimoji="1" lang="en-US" altLang="zh-Hant" b="1" dirty="0">
              <a:solidFill>
                <a:schemeClr val="tx1"/>
              </a:solidFill>
              <a:latin typeface="Source Han Sans TC" panose="020B0500000000000000" pitchFamily="34" charset="-128"/>
              <a:ea typeface="Source Han Sans TC" panose="020B0500000000000000" pitchFamily="34" charset="-128"/>
            </a:endParaRPr>
          </a:p>
        </p:txBody>
      </p:sp>
    </p:spTree>
    <p:extLst>
      <p:ext uri="{BB962C8B-B14F-4D97-AF65-F5344CB8AC3E}">
        <p14:creationId xmlns:p14="http://schemas.microsoft.com/office/powerpoint/2010/main" val="2573752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D1086264-16C8-EB47-B5C3-706E7D6CD41E}"/>
              </a:ext>
            </a:extLst>
          </p:cNvPr>
          <p:cNvSpPr/>
          <p:nvPr/>
        </p:nvSpPr>
        <p:spPr>
          <a:xfrm>
            <a:off x="1714628" y="953425"/>
            <a:ext cx="1800493" cy="369332"/>
          </a:xfrm>
          <a:prstGeom prst="rect">
            <a:avLst/>
          </a:prstGeom>
        </p:spPr>
        <p:txBody>
          <a:bodyPr wrap="none">
            <a:spAutoFit/>
          </a:bodyPr>
          <a:lstStyle/>
          <a:p>
            <a:r>
              <a:rPr lang="zh-Hant" altLang="en-US" dirty="0">
                <a:latin typeface="Source Han Sans TC Medium" panose="020B0500000000000000" pitchFamily="34" charset="-128"/>
                <a:ea typeface="Source Han Sans TC Medium" panose="020B0500000000000000" pitchFamily="34" charset="-128"/>
              </a:rPr>
              <a:t>線上報名完成！</a:t>
            </a:r>
            <a:endParaRPr lang="zh-TW" altLang="en-US" dirty="0">
              <a:latin typeface="Source Han Sans TC Medium" panose="020B0500000000000000" pitchFamily="34" charset="-128"/>
              <a:ea typeface="Source Han Sans TC Medium" panose="020B0500000000000000" pitchFamily="34" charset="-128"/>
            </a:endParaRPr>
          </a:p>
        </p:txBody>
      </p:sp>
      <p:sp>
        <p:nvSpPr>
          <p:cNvPr id="3" name="矩形 2">
            <a:extLst>
              <a:ext uri="{FF2B5EF4-FFF2-40B4-BE49-F238E27FC236}">
                <a16:creationId xmlns:a16="http://schemas.microsoft.com/office/drawing/2014/main" id="{64788A25-816D-3646-A69D-9721D82735C1}"/>
              </a:ext>
            </a:extLst>
          </p:cNvPr>
          <p:cNvSpPr/>
          <p:nvPr/>
        </p:nvSpPr>
        <p:spPr>
          <a:xfrm>
            <a:off x="1393860" y="1534014"/>
            <a:ext cx="9282603" cy="1131079"/>
          </a:xfrm>
          <a:prstGeom prst="rect">
            <a:avLst/>
          </a:prstGeom>
        </p:spPr>
        <p:txBody>
          <a:bodyPr wrap="square">
            <a:spAutoFit/>
          </a:bodyPr>
          <a:lstStyle/>
          <a:p>
            <a:pPr marL="304800">
              <a:lnSpc>
                <a:spcPct val="150000"/>
              </a:lnSpc>
              <a:spcAft>
                <a:spcPts val="0"/>
              </a:spcAft>
            </a:pPr>
            <a:r>
              <a:rPr lang="zh-Hant" altLang="en-US" sz="1400" b="1" kern="100" dirty="0">
                <a:solidFill>
                  <a:schemeClr val="accent1">
                    <a:lumMod val="75000"/>
                  </a:schemeClr>
                </a:solidFill>
                <a:latin typeface="Calibri" panose="020F0502020204030204" pitchFamily="34" charset="0"/>
                <a:ea typeface="文鼎細鋼筆行楷" panose="020B0602010101010101"/>
                <a:cs typeface="Times New Roman" panose="02020603050405020304" pitchFamily="18" charset="0"/>
              </a:rPr>
              <a:t>已收到您的報名資訊，請於三日內匯款</a:t>
            </a:r>
            <a:endParaRPr lang="en-US" altLang="zh-TW" sz="2000" b="1" kern="100" dirty="0">
              <a:solidFill>
                <a:schemeClr val="accent1">
                  <a:lumMod val="75000"/>
                </a:schemeClr>
              </a:solidFill>
              <a:latin typeface="Calibri" panose="020F0502020204030204" pitchFamily="34" charset="0"/>
              <a:ea typeface="文鼎細鋼筆行楷" panose="020B0602010101010101"/>
              <a:cs typeface="Times New Roman" panose="02020603050405020304" pitchFamily="18" charset="0"/>
            </a:endParaRPr>
          </a:p>
          <a:p>
            <a:pPr marL="304800">
              <a:lnSpc>
                <a:spcPct val="150000"/>
              </a:lnSpc>
              <a:spcAft>
                <a:spcPts val="0"/>
              </a:spcAft>
            </a:pPr>
            <a:r>
              <a:rPr lang="zh-TW" altLang="zh-TW" sz="2000" b="1" kern="100" dirty="0">
                <a:solidFill>
                  <a:schemeClr val="accent1">
                    <a:lumMod val="75000"/>
                  </a:schemeClr>
                </a:solidFill>
                <a:latin typeface="Calibri" panose="020F0502020204030204" pitchFamily="34" charset="0"/>
                <a:ea typeface="文鼎細鋼筆行楷" panose="020B0602010101010101"/>
                <a:cs typeface="Times New Roman" panose="02020603050405020304" pitchFamily="18" charset="0"/>
              </a:rPr>
              <a:t>匯款帳戶資訊</a:t>
            </a:r>
            <a:endParaRPr lang="en-US" altLang="zh-TW" sz="1200" kern="100" dirty="0">
              <a:solidFill>
                <a:schemeClr val="accent1">
                  <a:lumMod val="75000"/>
                </a:schemeClr>
              </a:solidFill>
              <a:latin typeface="Source Han Sans TC" panose="020B0500000000000000" pitchFamily="34" charset="-128"/>
              <a:ea typeface="Source Han Sans TC" panose="020B0500000000000000" pitchFamily="34" charset="-128"/>
              <a:cs typeface="Times New Roman" panose="02020603050405020304" pitchFamily="18" charset="0"/>
            </a:endParaRPr>
          </a:p>
          <a:p>
            <a:pPr marL="609600">
              <a:lnSpc>
                <a:spcPct val="150000"/>
              </a:lnSpc>
            </a:pPr>
            <a:endParaRPr lang="zh-TW" altLang="zh-TW" sz="1100" kern="100" dirty="0">
              <a:solidFill>
                <a:schemeClr val="accent1">
                  <a:lumMod val="75000"/>
                </a:schemeClr>
              </a:solidFill>
              <a:latin typeface="Source Han Sans TC" panose="020B0500000000000000" pitchFamily="34" charset="-128"/>
              <a:ea typeface="Source Han Sans TC" panose="020B0500000000000000" pitchFamily="34" charset="-128"/>
              <a:cs typeface="Times New Roman" panose="02020603050405020304" pitchFamily="18" charset="0"/>
            </a:endParaRPr>
          </a:p>
        </p:txBody>
      </p:sp>
      <p:sp>
        <p:nvSpPr>
          <p:cNvPr id="4" name="矩形 3">
            <a:extLst>
              <a:ext uri="{FF2B5EF4-FFF2-40B4-BE49-F238E27FC236}">
                <a16:creationId xmlns:a16="http://schemas.microsoft.com/office/drawing/2014/main" id="{411F69DF-EF2F-0243-A516-90BA7A163743}"/>
              </a:ext>
            </a:extLst>
          </p:cNvPr>
          <p:cNvSpPr/>
          <p:nvPr/>
        </p:nvSpPr>
        <p:spPr>
          <a:xfrm>
            <a:off x="1714628" y="3995745"/>
            <a:ext cx="8315218" cy="307777"/>
          </a:xfrm>
          <a:prstGeom prst="rect">
            <a:avLst/>
          </a:prstGeom>
        </p:spPr>
        <p:txBody>
          <a:bodyPr wrap="square">
            <a:spAutoFit/>
          </a:bodyPr>
          <a:lstStyle/>
          <a:p>
            <a:r>
              <a:rPr lang="zh-TW" altLang="zh-TW" sz="1400" kern="100" dirty="0">
                <a:latin typeface="Source Han Sans TC" panose="020B0500000000000000" pitchFamily="34" charset="-128"/>
                <a:ea typeface="Source Han Sans TC" panose="020B0500000000000000" pitchFamily="34" charset="-128"/>
                <a:cs typeface="Times New Roman" panose="02020603050405020304" pitchFamily="18" charset="0"/>
              </a:rPr>
              <a:t>匯款完成</a:t>
            </a:r>
            <a:r>
              <a:rPr lang="zh-Hant" altLang="en-US" sz="1400" kern="100" dirty="0">
                <a:latin typeface="Source Han Sans TC" panose="020B0500000000000000" pitchFamily="34" charset="-128"/>
                <a:ea typeface="Source Han Sans TC" panose="020B0500000000000000" pitchFamily="34" charset="-128"/>
                <a:cs typeface="Times New Roman" panose="02020603050405020304" pitchFamily="18" charset="0"/>
              </a:rPr>
              <a:t>後請</a:t>
            </a:r>
            <a:r>
              <a:rPr lang="en-US" altLang="zh-Hant" sz="1400" kern="100" dirty="0">
                <a:latin typeface="Source Han Sans TC" panose="020B0500000000000000" pitchFamily="34" charset="-128"/>
                <a:ea typeface="Source Han Sans TC" panose="020B0500000000000000" pitchFamily="34" charset="-128"/>
                <a:cs typeface="Times New Roman" panose="02020603050405020304" pitchFamily="18" charset="0"/>
              </a:rPr>
              <a:t>Mail</a:t>
            </a:r>
            <a:r>
              <a:rPr lang="zh-Hant" altLang="en-US" sz="1400" kern="100" dirty="0">
                <a:latin typeface="Source Han Sans TC" panose="020B0500000000000000" pitchFamily="34" charset="-128"/>
                <a:ea typeface="Source Han Sans TC" panose="020B0500000000000000" pitchFamily="34" charset="-128"/>
                <a:cs typeface="Times New Roman" panose="02020603050405020304" pitchFamily="18" charset="0"/>
              </a:rPr>
              <a:t>到</a:t>
            </a:r>
            <a:r>
              <a:rPr lang="en-US" altLang="zh-Hant" sz="1400" kern="100" dirty="0">
                <a:latin typeface="Source Han Sans TC" panose="020B0500000000000000" pitchFamily="34" charset="-128"/>
                <a:ea typeface="Source Han Sans TC" panose="020B0500000000000000" pitchFamily="34" charset="-128"/>
                <a:cs typeface="Times New Roman" panose="02020603050405020304" pitchFamily="18" charset="0"/>
              </a:rPr>
              <a:t>______</a:t>
            </a:r>
            <a:r>
              <a:rPr lang="zh-Hant" altLang="en-US" sz="1400" kern="100" dirty="0">
                <a:latin typeface="Source Han Sans TC" panose="020B0500000000000000" pitchFamily="34" charset="-128"/>
                <a:ea typeface="Source Han Sans TC" panose="020B0500000000000000" pitchFamily="34" charset="-128"/>
                <a:cs typeface="Times New Roman" panose="02020603050405020304" pitchFamily="18" charset="0"/>
              </a:rPr>
              <a:t>，待主辦方確認匯款後</a:t>
            </a:r>
            <a:r>
              <a:rPr lang="zh-TW" altLang="zh-TW" sz="1400" kern="100" dirty="0">
                <a:latin typeface="Source Han Sans TC" panose="020B0500000000000000" pitchFamily="34" charset="-128"/>
                <a:ea typeface="Source Han Sans TC" panose="020B0500000000000000" pitchFamily="34" charset="-128"/>
                <a:cs typeface="Times New Roman" panose="02020603050405020304" pitchFamily="18" charset="0"/>
              </a:rPr>
              <a:t>，</a:t>
            </a:r>
            <a:r>
              <a:rPr lang="zh-Hant" altLang="en-US" sz="1400" kern="100" dirty="0">
                <a:latin typeface="Source Han Sans TC" panose="020B0500000000000000" pitchFamily="34" charset="-128"/>
                <a:ea typeface="Source Han Sans TC" panose="020B0500000000000000" pitchFamily="34" charset="-128"/>
                <a:cs typeface="Times New Roman" panose="02020603050405020304" pitchFamily="18" charset="0"/>
              </a:rPr>
              <a:t>會發送</a:t>
            </a:r>
            <a:r>
              <a:rPr lang="zh-TW" altLang="zh-TW" sz="1400" kern="100" dirty="0">
                <a:latin typeface="Source Han Sans TC" panose="020B0500000000000000" pitchFamily="34" charset="-128"/>
                <a:ea typeface="Source Han Sans TC" panose="020B0500000000000000" pitchFamily="34" charset="-128"/>
                <a:cs typeface="Times New Roman" panose="02020603050405020304" pitchFamily="18" charset="0"/>
              </a:rPr>
              <a:t>匯款完成通知</a:t>
            </a:r>
            <a:r>
              <a:rPr lang="zh-Hant" altLang="en-US" sz="1400" kern="100" dirty="0">
                <a:latin typeface="Source Han Sans TC" panose="020B0500000000000000" pitchFamily="34" charset="-128"/>
                <a:ea typeface="Source Han Sans TC" panose="020B0500000000000000" pitchFamily="34" charset="-128"/>
                <a:cs typeface="Times New Roman" panose="02020603050405020304" pitchFamily="18" charset="0"/>
              </a:rPr>
              <a:t>到信箱</a:t>
            </a:r>
            <a:endParaRPr lang="zh-TW" altLang="en-US" sz="1400" dirty="0"/>
          </a:p>
        </p:txBody>
      </p:sp>
      <p:sp>
        <p:nvSpPr>
          <p:cNvPr id="16" name="剪去對角線角落矩形 15">
            <a:extLst>
              <a:ext uri="{FF2B5EF4-FFF2-40B4-BE49-F238E27FC236}">
                <a16:creationId xmlns:a16="http://schemas.microsoft.com/office/drawing/2014/main" id="{2D60368B-211A-6740-BDAA-20E869ED457C}"/>
              </a:ext>
            </a:extLst>
          </p:cNvPr>
          <p:cNvSpPr/>
          <p:nvPr/>
        </p:nvSpPr>
        <p:spPr>
          <a:xfrm>
            <a:off x="10191964" y="531497"/>
            <a:ext cx="390418" cy="454912"/>
          </a:xfrm>
          <a:prstGeom prst="snip2Diag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zh-Hant" sz="2800" dirty="0"/>
              <a:t>X</a:t>
            </a:r>
            <a:endParaRPr kumimoji="1" lang="zh-TW" altLang="en-US" sz="2800" dirty="0"/>
          </a:p>
        </p:txBody>
      </p:sp>
      <p:sp>
        <p:nvSpPr>
          <p:cNvPr id="18" name="矩形 17">
            <a:extLst>
              <a:ext uri="{FF2B5EF4-FFF2-40B4-BE49-F238E27FC236}">
                <a16:creationId xmlns:a16="http://schemas.microsoft.com/office/drawing/2014/main" id="{72388365-417A-2045-8620-EF9503842E1F}"/>
              </a:ext>
            </a:extLst>
          </p:cNvPr>
          <p:cNvSpPr/>
          <p:nvPr/>
        </p:nvSpPr>
        <p:spPr>
          <a:xfrm>
            <a:off x="10636021" y="605064"/>
            <a:ext cx="893660" cy="307777"/>
          </a:xfrm>
          <a:prstGeom prst="rect">
            <a:avLst/>
          </a:prstGeom>
        </p:spPr>
        <p:txBody>
          <a:bodyPr wrap="square">
            <a:spAutoFit/>
          </a:bodyPr>
          <a:lstStyle/>
          <a:p>
            <a:r>
              <a:rPr lang="zh-Hant" altLang="en-US" sz="1400" dirty="0">
                <a:solidFill>
                  <a:schemeClr val="accent2"/>
                </a:solidFill>
                <a:latin typeface="Source Han Sans TC" panose="020B0500000000000000" pitchFamily="34" charset="-128"/>
                <a:ea typeface="Source Han Sans TC" panose="020B0500000000000000" pitchFamily="34" charset="-128"/>
              </a:rPr>
              <a:t>回首頁</a:t>
            </a:r>
            <a:endParaRPr lang="zh-TW" altLang="en-US" sz="1400" dirty="0">
              <a:solidFill>
                <a:schemeClr val="accent2"/>
              </a:solidFill>
              <a:latin typeface="Source Han Sans TC" panose="020B0500000000000000" pitchFamily="34" charset="-128"/>
              <a:ea typeface="Source Han Sans TC" panose="020B0500000000000000" pitchFamily="34" charset="-128"/>
            </a:endParaRPr>
          </a:p>
        </p:txBody>
      </p:sp>
      <p:sp>
        <p:nvSpPr>
          <p:cNvPr id="21" name="矩形 20">
            <a:extLst>
              <a:ext uri="{FF2B5EF4-FFF2-40B4-BE49-F238E27FC236}">
                <a16:creationId xmlns:a16="http://schemas.microsoft.com/office/drawing/2014/main" id="{C1055A56-8F28-E043-975B-5CE75D31B4F2}"/>
              </a:ext>
            </a:extLst>
          </p:cNvPr>
          <p:cNvSpPr/>
          <p:nvPr/>
        </p:nvSpPr>
        <p:spPr>
          <a:xfrm>
            <a:off x="0" y="0"/>
            <a:ext cx="1469204" cy="11096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Hant" b="1" dirty="0">
                <a:solidFill>
                  <a:schemeClr val="tx1"/>
                </a:solidFill>
                <a:latin typeface="Source Han Sans TC" panose="020B0500000000000000" pitchFamily="34" charset="-128"/>
                <a:ea typeface="Source Han Sans TC" panose="020B0500000000000000" pitchFamily="34" charset="-128"/>
              </a:rPr>
              <a:t>Pop</a:t>
            </a:r>
            <a:r>
              <a:rPr kumimoji="1" lang="zh-Hant" altLang="en-US" b="1" dirty="0">
                <a:solidFill>
                  <a:schemeClr val="tx1"/>
                </a:solidFill>
                <a:latin typeface="Source Han Sans TC" panose="020B0500000000000000" pitchFamily="34" charset="-128"/>
                <a:ea typeface="Source Han Sans TC" panose="020B0500000000000000" pitchFamily="34" charset="-128"/>
              </a:rPr>
              <a:t> </a:t>
            </a:r>
            <a:r>
              <a:rPr kumimoji="1" lang="en-US" altLang="zh-Hant" b="1" dirty="0">
                <a:solidFill>
                  <a:schemeClr val="tx1"/>
                </a:solidFill>
                <a:latin typeface="Source Han Sans TC" panose="020B0500000000000000" pitchFamily="34" charset="-128"/>
                <a:ea typeface="Source Han Sans TC" panose="020B0500000000000000" pitchFamily="34" charset="-128"/>
              </a:rPr>
              <a:t>up</a:t>
            </a:r>
          </a:p>
        </p:txBody>
      </p:sp>
    </p:spTree>
    <p:extLst>
      <p:ext uri="{BB962C8B-B14F-4D97-AF65-F5344CB8AC3E}">
        <p14:creationId xmlns:p14="http://schemas.microsoft.com/office/powerpoint/2010/main" val="3700789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BCB2A1B3-C23F-E04E-BF7B-622A2C4FF087}"/>
              </a:ext>
            </a:extLst>
          </p:cNvPr>
          <p:cNvSpPr txBox="1"/>
          <p:nvPr/>
        </p:nvSpPr>
        <p:spPr>
          <a:xfrm>
            <a:off x="5671335" y="2887038"/>
            <a:ext cx="800219" cy="461665"/>
          </a:xfrm>
          <a:prstGeom prst="rect">
            <a:avLst/>
          </a:prstGeom>
          <a:noFill/>
        </p:spPr>
        <p:txBody>
          <a:bodyPr wrap="none" rtlCol="0">
            <a:spAutoFit/>
          </a:bodyPr>
          <a:lstStyle/>
          <a:p>
            <a:r>
              <a:rPr kumimoji="1" lang="zh-Hant" altLang="en-US" sz="2400" dirty="0">
                <a:latin typeface="Source Han Sans TC Medium" panose="020B0500000000000000" pitchFamily="34" charset="-128"/>
                <a:ea typeface="Source Han Sans TC Medium" panose="020B0500000000000000" pitchFamily="34" charset="-128"/>
              </a:rPr>
              <a:t>後台</a:t>
            </a:r>
            <a:endParaRPr kumimoji="1" lang="zh-TW" altLang="en-US" sz="2400" dirty="0">
              <a:latin typeface="Source Han Sans TC Medium" panose="020B0500000000000000" pitchFamily="34" charset="-128"/>
              <a:ea typeface="Source Han Sans TC Medium" panose="020B0500000000000000" pitchFamily="34" charset="-128"/>
            </a:endParaRPr>
          </a:p>
        </p:txBody>
      </p:sp>
    </p:spTree>
    <p:extLst>
      <p:ext uri="{BB962C8B-B14F-4D97-AF65-F5344CB8AC3E}">
        <p14:creationId xmlns:p14="http://schemas.microsoft.com/office/powerpoint/2010/main" val="307811704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TotalTime>
  <Words>886</Words>
  <Application>Microsoft Macintosh PowerPoint</Application>
  <PresentationFormat>寬螢幕</PresentationFormat>
  <Paragraphs>152</Paragraphs>
  <Slides>10</Slides>
  <Notes>0</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10</vt:i4>
      </vt:variant>
    </vt:vector>
  </HeadingPairs>
  <TitlesOfParts>
    <vt:vector size="21" baseType="lpstr">
      <vt:lpstr>文鼎細鋼筆行楷</vt:lpstr>
      <vt:lpstr>新細明體</vt:lpstr>
      <vt:lpstr>Source Han Sans TC</vt:lpstr>
      <vt:lpstr>Source Han Sans TC Medium</vt:lpstr>
      <vt:lpstr>Source Han Sans TC Normal</vt:lpstr>
      <vt:lpstr>Arial</vt:lpstr>
      <vt:lpstr>Calibri</vt:lpstr>
      <vt:lpstr>Calibri Light</vt:lpstr>
      <vt:lpstr>Times New Roman</vt:lpstr>
      <vt:lpstr>Wingdings</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後台-報名</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Microsoft Office 使用者</dc:creator>
  <cp:lastModifiedBy>Microsoft Office 使用者</cp:lastModifiedBy>
  <cp:revision>33</cp:revision>
  <dcterms:created xsi:type="dcterms:W3CDTF">2018-03-14T11:22:15Z</dcterms:created>
  <dcterms:modified xsi:type="dcterms:W3CDTF">2018-03-15T12:52:26Z</dcterms:modified>
</cp:coreProperties>
</file>