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21"/>
  </p:notesMasterIdLst>
  <p:sldIdLst>
    <p:sldId id="256" r:id="rId13"/>
    <p:sldId id="418" r:id="rId14"/>
    <p:sldId id="419" r:id="rId15"/>
    <p:sldId id="420" r:id="rId16"/>
    <p:sldId id="421" r:id="rId17"/>
    <p:sldId id="423" r:id="rId18"/>
    <p:sldId id="425" r:id="rId19"/>
    <p:sldId id="426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477"/>
    <a:srgbClr val="513087"/>
    <a:srgbClr val="530E93"/>
    <a:srgbClr val="961A43"/>
    <a:srgbClr val="442872"/>
    <a:srgbClr val="140C22"/>
    <a:srgbClr val="2BA854"/>
    <a:srgbClr val="F4B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58"/>
        <p:guide pos="38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2C5B1C-1ADE-445A-8161-1B6C093A2C2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120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34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FE3FF8-11E2-4583-B2F8-69A064B9DDE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86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4468C-12ED-4F0F-92C4-E6C904EE9AAE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9818-F0F7-4A95-A58A-B2195AA81F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28590-BDB2-4176-A5A6-235281FFC846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7201B-742B-4427-92B2-087C489A15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01FCF-B179-4D71-A50D-61DBB884312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19B3-E246-494C-B9A2-8A248D8DD2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8FD90-590C-4946-BD97-908E3D8C7BD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EC88D-2E07-40FB-BD93-9301B202FB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A4A1A-9C2A-4873-B044-4C92C3BE0C82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FC5E-3B2C-4F27-B7A6-5912FD387E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6A389-A1C2-4131-B5A4-3D9457F5E11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F89FD-1B3A-40E5-BFF3-B9BDA2D321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06281-7E01-4188-9114-C4E4C524FBF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9A8A-1BDF-48D2-9E37-D60D1ECDC6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2856-6925-4E4D-A914-9951853066FD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21396-0A5D-4DA1-A4AA-7A37C9D84D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6F7C9-6342-45E0-B65E-E741779E0A34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F9865-0AB1-468F-9160-0325F5FB00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ED6AC-635C-46BA-BA3D-A8C3E141030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09643-0B6C-4634-A893-165527AA113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E234F-444D-45BC-A503-CA984E18A0A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01556-89E6-4D6D-85DD-BA595110FA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2068C-4F7B-4FCD-9F9F-BF5F51BFA1D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BCD1-045A-4B48-B8BF-54273398E7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D0ECF-D28F-482F-B7EA-9E708B826803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B54B0-E2C6-4C30-8A9A-A6671CC4835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CC1DD-F4F6-4D2D-8BAF-2D41E84891D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D65D4-28FF-4D63-9CDD-B72FD52D8A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F3427-AAC1-4F3D-938A-29884F616B9D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FF3E4-6DEA-43D5-88DE-AE86A334CF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B9467-D9D9-4B7E-923C-0D3B718EA8D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08C0-2058-43B1-B56C-D27E5ADEB8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BA30-A700-4B0F-BE9A-3D0A5DF01BB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C878B-4A02-4AE1-AADA-D5101A52C1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B26FE-6CBA-4B4E-8CF6-2AC20B8FD3E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2E46E-E6E7-4EE5-B29E-7A70C19CF2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60CB-C40C-4345-B722-0EACFE6EF20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115E-CCC1-4348-B820-86B6DF07AD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15F0D-A157-45F1-9713-5CE30C46CD2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C405-6FE9-4653-8330-EC091FDE3F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F0D96-79E0-4769-BCD3-C5215365A09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9D243-9885-4001-9269-5B1A009DB25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3149-2912-48FE-9082-499577D12BA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484EB-8AFC-4F11-AD63-1CB6376835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A41E-B604-40CC-9C88-6C1CF0A3B73E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D4B4C-4699-483E-A301-BD46379A65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01188-0D5F-4D78-9797-09E9099C5E50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24C2B-191B-4A69-BA43-5E89901C5A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B6DD-4E1D-4211-947F-6E66A1B0EC45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B2BF-6D48-471D-A03F-F7124FC428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3CC0B-964B-442F-B5B5-93B1608EB5D3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0DAAF-C872-4356-9CCA-BC26FCFCEB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4F753-6180-4E27-83F9-C26E4BF0831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29639-BC9B-41FB-A17E-B3AD00CAA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C6E6C-240B-4579-B5CC-5861283969CD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CB77-D20B-4CFD-8155-0AF19BEE91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5FDFB-6873-4C51-B846-6FEC3A3028B4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D167-CA39-4A68-B06E-EF04CAC605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3B50C-3E62-469A-BD31-F75E489CE32E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48218-6138-4ACC-9C39-76B7A428A0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413D5-966D-4D55-A897-AB9480A7A2E0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7FA8-85D7-44E6-8ABB-BFC9916076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3BCF-DAC5-49E3-9099-C085B0D2145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5CC2-5420-4F1C-82B2-D30B868AC0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15106-7045-49C2-8180-387837FA8BA7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51D5B-621E-49DE-A90A-2A8BC4502C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FF899-C41A-46F7-8794-B3859282BFC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B119-5A65-4D2A-9302-2298624FD1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4B12F-3A70-435A-B24C-8F1B8A46F09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75D35-3611-4EB6-935D-7EBFCD1DAF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BBA3E-98D9-4E33-8E96-508F48EE6E58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143A7-929F-416F-9C32-51D653D4879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3BD0C-84E1-4751-B6C1-8DFD4D9AFE17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E8F3-323B-4475-85B1-C4BB13464E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1C9E0-C7DE-4C84-AEB6-FD91DA9B37E5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61DF3-B31F-4C20-B08E-18F0CDECF2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275EF-6D23-4ED5-B68A-ED83FCAF656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F42EF-6009-4C18-A612-D92B205C7B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EF9E-462D-4FC8-ADD5-D31ABBB94C67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A40F1-895B-4114-84A2-B88CB6EDEB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7BE84-740E-4A2A-A7CD-E8B4EEF4B522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9E34-1D68-4F7D-9903-597BC0CA9B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47FE5-B663-44E2-9FFC-018899275C7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7BF0E-17EB-4D97-8420-3233A268D6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E937D-FE59-4DEE-92A3-116077E800C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EE763-C201-4060-B635-4DF95BD88F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14F5E-0B99-4325-800E-1AE794F8E22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C8036-94A3-4C4B-97A8-387151FF76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878BC-2910-47C5-8546-A995B2B64F2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C0E53-7A0F-4FFA-999F-EF148E64E1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ECC6-99A4-4F22-A5A3-94880F7AB3F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51D10-1EB0-4BEC-8D96-58F3C21C08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0F349-4CCF-4FD1-9E18-0441BDE917E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C5AB-9E23-46E5-A21A-771605F3A9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87EF-C7E8-4503-ADA2-755F79153F87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55F78-EF3A-41FA-912C-F3D2DCB2A6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7479-03BB-48D8-B8FD-F2C92A3B662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9A3E6-FDA9-486D-9885-9E9E5EE271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7ADBD-4925-4653-A9DD-ACCD4B375C75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B2B95-8AE5-4870-A28C-9145D9D5FC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C70C-1A30-49DB-B902-9780F4387DB2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ED0F5-1036-417D-AA1F-396A0610F2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F4A1-3784-41C7-8E68-33AE053B676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9D71B-DCAB-48B4-90E8-0B0E54F4B28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10854-3E41-44B8-8235-04FFBC91FCD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C29BA-A8C3-4DC8-A282-FB5C2DA30A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1D0D7-0FE2-4646-9081-07AE8583848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7CA8B-7B7D-4C27-8C7C-F2917602E1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E9B8-88F0-4E73-9491-7E4349725C93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09DF2-310B-4785-9B64-2745C9D5BF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38D74-754E-41FD-8B0A-E5BC32252EF5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7DDA3-C33D-4F83-B653-4F05450681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DDC09-CF61-44E0-A8C2-138652DE1E5D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0AC4-BC30-445B-AA49-00B609BB38D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F56AA-C420-4F09-A3B7-1825F84AD17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AE4C-A36C-4E2C-8C18-7263ADB832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8AFC-F0A1-419A-BCC6-AE9E26553BB0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18D7-787B-44BC-830D-2D4293ED6B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3F3C-9F6F-419E-895E-CC0305C381E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9468F-7C76-4FEA-9448-F353FF42EE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7B1A-63B0-41EB-B940-9860531C446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A6AE7-38BA-4E3D-8CF8-95B7AA070A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830C1-93B9-45C4-950C-DAD71590947B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29D89-A0BF-4524-B563-E1459F3F5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D8DA3-598A-4365-A419-14E1E8C55670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BE5B1-7971-4643-B4F5-3275799B87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3D2-30D0-46EA-85F3-1F4725CDEC4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A64E2-973A-4B91-B686-2194811D7C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7F68B-1A31-4A7C-A28E-B228BF89E6D3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1E118-0E03-47C3-B9D3-29CDB74428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F4B2F-24E5-4DA6-B5DA-DA95379BC89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5A586-B12C-4105-92DA-E2797DD007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350B-3067-44DE-8C25-D6C1B9B0B9E6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AE1CC-244D-4B06-B789-586EA12A4B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D93F2-838B-427F-B49C-BA5DF2754DB8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8F845-CB0F-424E-BC3E-CD2C1FEC21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3708-455B-4C77-96F4-9805D7E52392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AB13-2711-41A8-B7EE-A0554F7220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9ECB9-DF8A-4E46-9401-382D40D2FEB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DAB19-1220-4E3C-923E-BFB4844E737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65B8F-C52E-4529-AD89-B9BF8DB21326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C16E-F1F9-48BD-905C-E679BF1EC4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0D55D-83AD-4ED4-BBA2-A707FCAFF95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C447D-74B3-4F8C-9724-A489D4088D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F98A5-05E2-40A1-9132-B6E0369DFE90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576B-BF4D-42C3-B49E-6DA567FB31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4201D-5804-489F-8074-0D6D796FFBB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34240-5556-46D2-A3CC-44A8D416AE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077FD-27E9-4CE1-97BB-7BA6671027E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9839-352E-44A5-B8B5-74A4927184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6720D-6340-467E-B95F-93BE65DC28C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C7306-09DB-4EB1-90BC-0E698C4B4F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E62DA-05BF-4B89-8C14-C0EE6C292343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CBA75-B9E3-4D96-8E6A-63D542ACBA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A666F-001B-4A4C-BF15-B17B18901B13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E54A5-8365-4D72-9182-FDBB63FAE8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5DD74-744E-43C6-A541-58C6C3DC81C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B02D4-37F2-4C24-BB0B-61100EB5C1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16F4C-6066-4C56-8108-1F55B74A9713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550EC-513E-45B1-A40E-0508927308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107E-7834-4249-8A20-A8771CEC4E73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B6441-C611-4752-BB72-CDC1DAD89A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EEEAF-D4B5-41C1-AA5B-F545B44AFEDE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30A42-30E9-4516-8E3B-4F2D6BC492D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1282-A39B-4993-9675-B89BF27541F2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418B-240F-4715-8BF4-5FA2B6E767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4F805-C595-4156-B661-2C2C127F9586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C61A2-3F29-4FAA-9506-902950EAE2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38373-4D17-4125-A153-75DB58106826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81B0-B614-40F0-A245-1DA47D32D1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6808-FB36-4EBA-8D36-87151E0A6B3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39572-AEFC-458A-A601-BA6A9B8D95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DE0E8-1983-43CD-A810-2A7375669F7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67450-27D8-4923-AE56-CE8171B0CC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B9E68-9F2B-46FD-BEB4-A992D56CEDA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AFE65-218C-44C8-971D-4C6BDA6661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BDFC7-9500-4623-880F-2804ED790633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4BFC-0B1D-4642-8790-92686A0155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90307-7F42-4B81-B6F6-9F0DA122F7C7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A13A4-1530-46C8-A6A4-287F8DCA4E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E056A-FF48-41B0-A803-A598062AF77D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5757E-D1A0-4581-BEE6-9E3E2361F5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1C35E-E7D3-4469-947C-2425E5EE580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CA751-CCAC-4931-87F9-D7F5D3C10C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69449-315C-42C2-B188-11FBC31149B5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3E85-1BC6-4DBD-B167-70EF980489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F8D1C-9B98-4BAA-93B8-BC29C21FDE4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944BA-E526-49C2-A930-104DF4BF64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E5463-364A-415D-A2F4-15C4E0C1CF7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3DF4-2F2C-43E1-8075-96C1720FCE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F3F6D-E770-451C-A93F-911BAE0958F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E2C9-FBB2-4C9B-8922-2330AD8F1F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97D75-64ED-4A27-95D3-9AA88D30261E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9CB7E-7A58-4FE8-BD97-FBC7F0E89A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0809-928C-4EA6-9EE7-FC76850FC68D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BEB05-DA66-4992-AE96-02274E84FD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9F11-37C6-40AD-8554-A8A37C9B70CB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F100A-D4BD-4415-BC5B-E066CC423F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22AF-2D79-44DC-8887-05E5D10022B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403C-2ACC-4EA5-B3F6-D5A6709EB2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FFAFB-3A1A-47F1-9CD8-7F75044DD75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96DF-3061-40E4-93B5-4836CBDE2F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CDAF8-0344-464B-B4A9-B9DC234966C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8BD0E-3993-44F4-BE6D-867706349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6B075-7C40-419E-8089-CC926DBBAF50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1B732-4C77-4500-A681-3EE97262BC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65F21-9CA8-401A-9E27-F13D5FA9FB1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06E40-419F-48D4-82F3-05D443C959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5429-63EE-4521-A602-986F191568C6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D073E-6376-4959-95C4-11A7881471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525DD-AE07-43D2-B37D-ADEBDB45E487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718-FDF2-4D2D-9CC2-70D981D205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8C3C-14CA-4F40-9E3B-EF18D4207765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97B1B-FA26-4504-836B-E496D45BDC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7648E-326F-4D6F-AA01-C3E435F4DDFA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C0E89-F8F2-47C7-95E2-B289824A70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4F453-D11B-4F86-9340-C301D08C68B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6011E-047D-4B8E-9AED-43F1CD92A6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AF3F8-12AB-4DD7-88FD-4DEC95F61558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CC65-C74B-4887-8AF9-4ADDA58B42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BC02F-52A8-460A-BCE4-6E6F0EAB917B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1367-FA5E-4FAF-A1F3-21F244A204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3D5B-33D5-4985-9FBE-E67B0CC8FD45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50402-74E2-4617-93DD-99B9AC3CCB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6912C-359F-47D8-A387-BC345B60243B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EC748-5F52-4B53-85CC-A56F84C815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5CE4A-C5F7-40FC-B310-47428FC1C9F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8D115-0825-4F97-8A50-760C284CE6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75B0-9375-47CF-8121-AF3A4023E88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8AC6A-FC3C-4FBD-9E93-E014429FBD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9D10-3759-4881-A964-50B51F72DBD6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99CC4-BCF1-4529-9A28-F70631F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5EC29-47BD-4847-8278-05014EA05985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598AF-BDEA-4541-8C4E-E9B07532C6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C446-4FC2-426B-95AE-CF95CD20057E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8C5A-1BE1-4474-BD8A-71C41E6C56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007EB-2C83-475D-AF09-9B227B2DC9E8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692E3-6FB4-4013-9F24-038F0B1A46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E4C27-1A4E-463C-878E-0F8A192E14B7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A3512-5C9A-418E-91FC-C2C4A5AD61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CA6DA-A52B-4E6E-9C3F-23FD4BA8FAB7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3A08-72CE-4909-81A9-A17EA31621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9F6EE-1198-4592-8FEC-E9DAF3FC5372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BB656-BB5C-445B-BEB3-459FDCC37C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FB39A-935D-4331-B7D5-3653FA42619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1F05-6FC2-478E-90B3-D713CC9B4DA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8B39-C367-4FBC-93CD-36CA008ECD88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0B663-46BC-4437-A471-D8F0D5B147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B0A6B-8170-467E-A2AD-926D87CC10C3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03C47-AA4A-4AD8-AACE-8080916A1F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4911D-9937-44F8-B8DE-AE7743874F50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A6363-746F-40C1-9CA8-CE24FC7EC5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88474-DF53-4110-A85A-1F3E61A43270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B47E1-E964-4915-85FF-FABDC68831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3D124-5F00-4B6C-8652-36CE2DC62C2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4D04D-5AAA-47A8-BA6B-96E8D6F93F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728E-16BA-483A-9DAA-ED3B0F27BDC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0E06B-A0BA-4B86-91FC-47101842B83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9F0F1-1A55-4965-81AF-80AA1FBFE3C7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7D174-1A71-4AEF-84A2-A257CA36D4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6017C-4184-4384-8762-9BDB67709266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8798-73A0-4C99-9E71-3F6C3E043B7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63FA4-765E-4AB7-8C72-3C9911A3CC6D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22F7F-BAE3-4B6A-A5F7-2C42CDACF2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F378FFD-BE70-47B1-BFEE-E03EB0084A1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040B58-9208-4C2A-B907-9E8222C2711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870AF8C-30FC-4953-B764-AA4D84965B79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45BCC5E-F40C-4193-86B8-678686B7E0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01C66336-B430-472D-A259-7FC2B7E68CA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956EEBB2-7BDE-4B27-B2EB-C1DDE010557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D3794A62-93BB-4A2D-B843-B493D8ED773E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71E8AB3A-6313-4E84-9F1C-800376DBD10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5D6CF6B-ADD0-4605-97E4-55C16FB1162C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62F6FBDF-5792-4767-9E37-3FA4C85B479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17E5387-2008-47FC-B4EB-B0399464B045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EEF2EB1-D2CC-436E-B156-4F109E8EDF5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8DCBF038-8F8A-4D9A-8E1D-E6D68F108D50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557B5BC0-FDA3-4C84-9DE8-76415FD8D24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250B9FAE-82D9-41AB-90CB-91C43726C12B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C8C1FF0E-88CD-4A8B-B709-58E9E478FEB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717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34B1E7F6-A919-4684-9F9D-4A027B39B151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717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AD9CC471-243B-4BCB-AFE5-E365A335974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819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C973AEF-B83D-4382-90EF-7B638A13EF6D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819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08BB93D-ACA5-4E30-9EF8-B2DF2528306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922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EF574EF0-7AE6-4838-8044-DD46E282D74E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922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C1B7223F-5FC4-4098-9731-88A5EE4B751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9E7E76B1-350C-479E-823C-6DB007F82A4F}" type="datetimeFigureOut">
              <a:rPr lang="zh-CN" altLang="en-US"/>
              <a:t>2018/8/23</a:t>
            </a:fld>
            <a:endParaRPr lang="zh-CN" altLang="en-US"/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600">
                <a:solidFill>
                  <a:srgbClr val="898989"/>
                </a:solidFill>
                <a:ea typeface="+mn-ea"/>
              </a:defRPr>
            </a:lvl1pPr>
          </a:lstStyle>
          <a:p>
            <a:pPr>
              <a:defRPr/>
            </a:pPr>
            <a:fld id="{B16723AE-0CFA-493A-8638-2A1AD520AFB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迷你简菱心" pitchFamily="1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3325824" y="2870328"/>
            <a:ext cx="4531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TW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DSA</a:t>
            </a:r>
            <a:r>
              <a:rPr lang="zh-CN" altLang="en-US" sz="28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數位奇點獎報名</a:t>
            </a:r>
            <a:endParaRPr lang="en-US" altLang="zh-CN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圆角矩形 6"/>
          <p:cNvSpPr>
            <a:spLocks noChangeArrowheads="1"/>
          </p:cNvSpPr>
          <p:nvPr/>
        </p:nvSpPr>
        <p:spPr bwMode="auto">
          <a:xfrm>
            <a:off x="1851268" y="2781460"/>
            <a:ext cx="7820701" cy="683861"/>
          </a:xfrm>
          <a:prstGeom prst="roundRect">
            <a:avLst>
              <a:gd name="adj" fmla="val 16667"/>
            </a:avLst>
          </a:prstGeom>
          <a:noFill/>
          <a:ln w="3175">
            <a:solidFill>
              <a:srgbClr val="595959"/>
            </a:solidFill>
            <a:rou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7980" y="5259614"/>
            <a:ext cx="7362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完成</a:t>
            </a:r>
            <a:r>
              <a:rPr lang="en-US" altLang="zh-TW" dirty="0" err="1" smtClean="0">
                <a:solidFill>
                  <a:srgbClr val="FF0000"/>
                </a:solidFill>
              </a:rPr>
              <a:t>後</a:t>
            </a:r>
            <a:r>
              <a:rPr lang="en-US" altLang="zh-TW" dirty="0" err="1">
                <a:solidFill>
                  <a:srgbClr val="FF0000"/>
                </a:solidFill>
              </a:rPr>
              <a:t>，</a:t>
            </a:r>
            <a:r>
              <a:rPr lang="en-US" altLang="zh-TW" dirty="0" err="1" smtClean="0">
                <a:solidFill>
                  <a:srgbClr val="FF0000"/>
                </a:solidFill>
              </a:rPr>
              <a:t>請轉</a:t>
            </a:r>
            <a:r>
              <a:rPr lang="en-US" altLang="zh-TW" dirty="0" err="1">
                <a:solidFill>
                  <a:srgbClr val="FF0000"/>
                </a:solidFill>
              </a:rPr>
              <a:t>存為.pdf檔案形式後上傳</a:t>
            </a:r>
            <a:r>
              <a:rPr lang="en-US" altLang="zh-TW" dirty="0" smtClean="0">
                <a:solidFill>
                  <a:srgbClr val="FF0000"/>
                </a:solidFill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謝謝。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63401" y="4175605"/>
            <a:ext cx="756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/>
              <a:t>歡迎提供照片、圖表、圖片、影片作品、網站連結等各種說明，讓評審對此作品印象深刻。請注意，本檔案大小不得超過</a:t>
            </a:r>
            <a:r>
              <a:rPr kumimoji="1" lang="en-US" altLang="zh-TW" dirty="0" smtClean="0"/>
              <a:t>3MB</a:t>
            </a:r>
            <a:r>
              <a:rPr kumimoji="1" lang="zh-TW" altLang="en-US" dirty="0" smtClean="0"/>
              <a:t>。</a:t>
            </a:r>
            <a:endParaRPr kumimoji="1" lang="zh-TW" altLang="en-US" dirty="0"/>
          </a:p>
        </p:txBody>
      </p:sp>
    </p:spTree>
  </p:cSld>
  <p:clrMapOvr>
    <a:masterClrMapping/>
  </p:clrMapOvr>
  <p:transition spd="med" advTm="2059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作品名稱：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客戶名稱：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參賽類別與獎項：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執行時間：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8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作品背景及</a:t>
            </a:r>
            <a:r>
              <a:rPr kumimoji="1" lang="zh-TW" altLang="en-US" dirty="0" smtClean="0"/>
              <a:t>目標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請詳述參賽作品的發生背景、問題點，與客戶需求。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請詳述參賽作品所要解決的問題與要達成的目標。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66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作品策略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說明為達成目標所擬定的策略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解決方案與執行手段為何？可有階段性目標與執行？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考核標準為何？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88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作品執行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請詳細描述作品執行各階段過程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請提供作品完整呈現之展示</a:t>
            </a:r>
            <a:r>
              <a:rPr kumimoji="1" lang="en-US" altLang="en-US" dirty="0" smtClean="0"/>
              <a:t>與</a:t>
            </a:r>
            <a:r>
              <a:rPr kumimoji="1" lang="zh-TW" altLang="en-US" dirty="0" smtClean="0"/>
              <a:t>說明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影片類：請提供作品連結，或任何可供評審觀看</a:t>
            </a:r>
            <a:r>
              <a:rPr kumimoji="1" lang="en-US" altLang="en-US" dirty="0" smtClean="0"/>
              <a:t>之</a:t>
            </a:r>
            <a:r>
              <a:rPr kumimoji="1" lang="zh-TW" altLang="en-US" dirty="0" smtClean="0"/>
              <a:t>形式。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0021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作品核心創意說明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數位創意類：請具體說明針對數位媒體的創意運用之處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創新應用技術類：請具體說明技術應用的創新之處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整合行銷類：請具體說明整合的創意與創新</a:t>
            </a:r>
            <a:r>
              <a:rPr kumimoji="1" lang="zh-TW" altLang="en-US" dirty="0" smtClean="0"/>
              <a:t>性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媒體</a:t>
            </a:r>
            <a:r>
              <a:rPr kumimoji="1" lang="zh-TW" altLang="en-US" dirty="0"/>
              <a:t>應用類：</a:t>
            </a:r>
            <a:r>
              <a:rPr kumimoji="1" lang="zh-TW" altLang="en-US" dirty="0" smtClean="0"/>
              <a:t>請</a:t>
            </a:r>
            <a:r>
              <a:rPr kumimoji="1" lang="zh-TW" altLang="en-US" dirty="0"/>
              <a:t>具體</a:t>
            </a:r>
            <a:r>
              <a:rPr kumimoji="1" lang="zh-TW" altLang="en-US" dirty="0" smtClean="0"/>
              <a:t>說明媒體應用的</a:t>
            </a:r>
            <a:r>
              <a:rPr kumimoji="1" lang="zh-TW" altLang="en-US" dirty="0"/>
              <a:t>創意與創新性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13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作品成效說明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請描述</a:t>
            </a:r>
            <a:r>
              <a:rPr lang="en-US" altLang="zh-TW" dirty="0"/>
              <a:t>參賽作品所達成</a:t>
            </a:r>
            <a:r>
              <a:rPr lang="en-US" altLang="zh-TW" dirty="0" smtClean="0"/>
              <a:t>的轉換</a:t>
            </a:r>
            <a:r>
              <a:rPr lang="en-US" altLang="zh-TW" dirty="0"/>
              <a:t>價值，可提供具體數據，或是其轉化的價值，價值包括但不限於商業價值、行業價值、社會價值等</a:t>
            </a:r>
            <a:r>
              <a:rPr lang="en-US" altLang="zh-TW" dirty="0" smtClean="0"/>
              <a:t>。</a:t>
            </a:r>
          </a:p>
          <a:p>
            <a:endParaRPr lang="en-US" altLang="zh-TW" dirty="0"/>
          </a:p>
          <a:p>
            <a:r>
              <a:rPr lang="zh-TW" altLang="en-US" smtClean="0"/>
              <a:t>請提供圖片、圖表等輔助工作說明其效果。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zh-TW" dirty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76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949605"/>
            <a:ext cx="10515600" cy="167885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填寫完畢後，</a:t>
            </a:r>
            <a:r>
              <a:rPr lang="en-US" altLang="zh-TW" dirty="0" err="1" smtClean="0">
                <a:solidFill>
                  <a:srgbClr val="FF0000"/>
                </a:solidFill>
              </a:rPr>
              <a:t>請轉</a:t>
            </a:r>
            <a:r>
              <a:rPr lang="en-US" altLang="zh-TW" dirty="0" err="1">
                <a:solidFill>
                  <a:srgbClr val="FF0000"/>
                </a:solidFill>
              </a:rPr>
              <a:t>存為.pdf檔案形式後上</a:t>
            </a:r>
            <a:r>
              <a:rPr lang="en-US" altLang="zh-TW" dirty="0" err="1" smtClean="0">
                <a:solidFill>
                  <a:srgbClr val="FF0000"/>
                </a:solidFill>
              </a:rPr>
              <a:t>傳</a:t>
            </a:r>
            <a:r>
              <a:rPr lang="en-US" altLang="zh-TW" dirty="0" smtClean="0">
                <a:solidFill>
                  <a:srgbClr val="FF0000"/>
                </a:solidFill>
              </a:rPr>
              <a:t>。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謝謝，辛苦了！</a:t>
            </a:r>
            <a:r>
              <a:rPr lang="zh-TW" altLang="zh-TW" dirty="0" smtClean="0">
                <a:solidFill>
                  <a:srgbClr val="FF0000"/>
                </a:solidFill>
              </a:rPr>
              <a:t>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7239" y="2690467"/>
            <a:ext cx="106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若有「</a:t>
            </a:r>
            <a:r>
              <a:rPr kumimoji="1" lang="en-US" altLang="zh-TW" dirty="0" smtClean="0">
                <a:solidFill>
                  <a:srgbClr val="FF0000"/>
                </a:solidFill>
              </a:rPr>
              <a:t>case film</a:t>
            </a:r>
            <a:r>
              <a:rPr kumimoji="1" lang="zh-TW" altLang="en-US" dirty="0" smtClean="0">
                <a:solidFill>
                  <a:srgbClr val="FF0000"/>
                </a:solidFill>
              </a:rPr>
              <a:t>」，請上傳至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Youtube</a:t>
            </a:r>
            <a:r>
              <a:rPr kumimoji="1" lang="zh-TW" altLang="en-US" dirty="0" smtClean="0">
                <a:solidFill>
                  <a:srgbClr val="FF0000"/>
                </a:solidFill>
              </a:rPr>
              <a:t>，長度請限於</a:t>
            </a:r>
            <a:r>
              <a:rPr kumimoji="1" lang="en-US" altLang="zh-TW" dirty="0" smtClean="0">
                <a:solidFill>
                  <a:srgbClr val="FF0000"/>
                </a:solidFill>
              </a:rPr>
              <a:t>3</a:t>
            </a:r>
            <a:r>
              <a:rPr kumimoji="1" lang="zh-TW" altLang="en-US" dirty="0" smtClean="0">
                <a:solidFill>
                  <a:srgbClr val="FF0000"/>
                </a:solidFill>
              </a:rPr>
              <a:t>分鐘內，並設定為不公開，並請提供連結。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​​">
  <a:themeElements>
    <a:clrScheme name="9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10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​​">
  <a:themeElements>
    <a:clrScheme name="1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3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4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5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6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7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8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​​">
      <a:majorFont>
        <a:latin typeface="Calibri"/>
        <a:ea typeface="迷你简菱心"/>
        <a:cs typeface=""/>
      </a:majorFont>
      <a:minorFont>
        <a:latin typeface="Calibri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294</Words>
  <Application>Microsoft Office PowerPoint</Application>
  <PresentationFormat>寬螢幕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8</vt:i4>
      </vt:variant>
    </vt:vector>
  </HeadingPairs>
  <TitlesOfParts>
    <vt:vector size="27" baseType="lpstr">
      <vt:lpstr>微软雅黑</vt:lpstr>
      <vt:lpstr>宋体</vt:lpstr>
      <vt:lpstr>方正兰亭超细黑简体</vt:lpstr>
      <vt:lpstr>迷你简菱心</vt:lpstr>
      <vt:lpstr>Arial</vt:lpstr>
      <vt:lpstr>Calibri</vt:lpstr>
      <vt:lpstr>Calibri Light</vt:lpstr>
      <vt:lpstr>Office 主题</vt:lpstr>
      <vt:lpstr>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簡報</vt:lpstr>
      <vt:lpstr>PowerPoint 簡報</vt:lpstr>
      <vt:lpstr>作品背景及目標</vt:lpstr>
      <vt:lpstr>作品策略</vt:lpstr>
      <vt:lpstr>作品執行</vt:lpstr>
      <vt:lpstr>作品核心創意說明</vt:lpstr>
      <vt:lpstr>作品成效說明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彥岑 林</cp:lastModifiedBy>
  <cp:revision>88</cp:revision>
  <dcterms:created xsi:type="dcterms:W3CDTF">2015-07-30T01:13:00Z</dcterms:created>
  <dcterms:modified xsi:type="dcterms:W3CDTF">2018-08-23T03:21:57Z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