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23/10/2018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tentativas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Octubre y 21 de Noviembre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2 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martes 4 y jueves 6 de diciembre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martes 11 jueves 13 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mesas de febrero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17 de Septiembre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01 de Octubre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05 de Noviembre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26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realizan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434</TotalTime>
  <Words>430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alumno</cp:lastModifiedBy>
  <cp:revision>27</cp:revision>
  <dcterms:created xsi:type="dcterms:W3CDTF">2018-03-20T12:29:42Z</dcterms:created>
  <dcterms:modified xsi:type="dcterms:W3CDTF">2018-10-23T21:17:45Z</dcterms:modified>
</cp:coreProperties>
</file>