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24/10/2018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23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-=.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s-AR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clase en particular de 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Esquema de Eventos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Acción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 invoca al...</a:t>
            </a:r>
            <a:endParaRPr lang="es-AR" dirty="0"/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Invoca los...</a:t>
            </a:r>
            <a:endParaRPr lang="es-AR" dirty="0"/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Método/s asociado/s</a:t>
            </a:r>
            <a:endParaRPr lang="es-AR" dirty="0"/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s-AR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17</TotalTime>
  <Words>651</Words>
  <Application>Microsoft Office PowerPoint</Application>
  <PresentationFormat>Panorámica</PresentationFormat>
  <Paragraphs>81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Franklin Gothic Medium</vt:lpstr>
      <vt:lpstr>Segoe UI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Admin</cp:lastModifiedBy>
  <cp:revision>2</cp:revision>
  <dcterms:created xsi:type="dcterms:W3CDTF">2018-10-24T18:05:28Z</dcterms:created>
  <dcterms:modified xsi:type="dcterms:W3CDTF">2018-10-24T18:22:29Z</dcterms:modified>
</cp:coreProperties>
</file>