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Threads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22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97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Hilos de Ejecución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sistemas operativos, un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hilo de ejecución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hebra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subproceso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una secuencia de tareas encadenadas muy pequeña que puede ser ejecutada por un sistema operativo.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hilo es simplemente una tarea que puede ser ejecutada al mismo tiempo que otra tarea.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hilos de ejecución que comparten los mismos recursos, sumados a estos recursos, son en conjunto conocidos como un proceso.</a:t>
            </a:r>
          </a:p>
        </p:txBody>
      </p:sp>
    </p:spTree>
    <p:extLst>
      <p:ext uri="{BB962C8B-B14F-4D97-AF65-F5344CB8AC3E}">
        <p14:creationId xmlns:p14="http://schemas.microsoft.com/office/powerpoint/2010/main" val="22775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de Ejecución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80580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proceso sigue en ejecución mientras al menos uno de sus hilos de ejecución siga activo.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 el momento en el que todos los hilos de ejecución finalizan, el proceso no existe más y todos sus recursos son liberados.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5" name="Recortar rectángulo de esquina sencilla 4"/>
          <p:cNvSpPr/>
          <p:nvPr/>
        </p:nvSpPr>
        <p:spPr>
          <a:xfrm>
            <a:off x="837127" y="4623515"/>
            <a:ext cx="1416676" cy="669702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Hilo Principal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6" name="Recortar rectángulo de esquina sencilla 5"/>
          <p:cNvSpPr/>
          <p:nvPr/>
        </p:nvSpPr>
        <p:spPr>
          <a:xfrm>
            <a:off x="2562896" y="5934042"/>
            <a:ext cx="1416676" cy="669702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Hilo Secundario</a:t>
            </a:r>
            <a:endParaRPr lang="es-AR" dirty="0">
              <a:solidFill>
                <a:schemeClr val="bg1"/>
              </a:solidFill>
            </a:endParaRPr>
          </a:p>
        </p:txBody>
      </p:sp>
      <p:cxnSp>
        <p:nvCxnSpPr>
          <p:cNvPr id="8" name="Conector recto de flecha 7"/>
          <p:cNvCxnSpPr>
            <a:stCxn id="5" idx="0"/>
            <a:endCxn id="9" idx="1"/>
          </p:cNvCxnSpPr>
          <p:nvPr/>
        </p:nvCxnSpPr>
        <p:spPr>
          <a:xfrm flipV="1">
            <a:off x="2253803" y="4936970"/>
            <a:ext cx="7830355" cy="2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0084158" y="4752304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Fin ciclo de vida</a:t>
            </a:r>
            <a:endParaRPr lang="es-AR" dirty="0"/>
          </a:p>
        </p:txBody>
      </p:sp>
      <p:cxnSp>
        <p:nvCxnSpPr>
          <p:cNvPr id="12" name="Conector recto de flecha 11"/>
          <p:cNvCxnSpPr>
            <a:endCxn id="6" idx="3"/>
          </p:cNvCxnSpPr>
          <p:nvPr/>
        </p:nvCxnSpPr>
        <p:spPr>
          <a:xfrm flipH="1">
            <a:off x="3271234" y="4958366"/>
            <a:ext cx="7543" cy="97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6" idx="0"/>
            <a:endCxn id="16" idx="1"/>
          </p:cNvCxnSpPr>
          <p:nvPr/>
        </p:nvCxnSpPr>
        <p:spPr>
          <a:xfrm>
            <a:off x="3979572" y="6268893"/>
            <a:ext cx="4145525" cy="1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8125097" y="6098568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Fin ciclo de vida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981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básico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163025"/>
            <a:ext cx="8393113" cy="44442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AR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Agrego la biblioteca</a:t>
            </a:r>
            <a:endParaRPr lang="es-AR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s-A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</a:t>
            </a:r>
            <a:r>
              <a:rPr lang="es-A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s-AR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s-AR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Creo el hilo</a:t>
            </a:r>
            <a:endParaRPr lang="es-AR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s-A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s-AR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s-A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UnMetodo</a:t>
            </a:r>
            <a:r>
              <a:rPr lang="es-A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Inicio el Hilo</a:t>
            </a:r>
            <a:endParaRPr lang="es-AR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s-A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s-AR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con parámetros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12071" y="2208726"/>
            <a:ext cx="8763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AR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Creo el hilo</a:t>
            </a:r>
            <a:endParaRPr lang="es-AR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ParameterizedThreadStart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(Metodo));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Inicio el Hilo, indicando el parámetro</a:t>
            </a:r>
            <a:endParaRPr lang="es-AR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t.Start(1000);</a:t>
            </a:r>
            <a:endParaRPr lang="es-A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0321" y="4853501"/>
            <a:ext cx="8763000" cy="1698927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Metodo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s-AR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400" dirty="0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s-AR" sz="2400" dirty="0" err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AR" sz="24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)o);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ES" sz="2400" kern="0" dirty="0" smtClean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97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con controles de </a:t>
            </a:r>
            <a:r>
              <a:rPr lang="es-AR" dirty="0" err="1" smtClean="0"/>
              <a:t>Form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150772"/>
            <a:ext cx="8393113" cy="42663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Metodo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.label.InvokeRequired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.label.BeginInvoke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s-AR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MethodInvoker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.label.Text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)o;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s-A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.label.Text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)o;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ES" sz="20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306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13</TotalTime>
  <Words>254</Words>
  <Application>Microsoft Office PowerPoint</Application>
  <PresentationFormat>Panorámica</PresentationFormat>
  <Paragraphs>54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Consolas</vt:lpstr>
      <vt:lpstr>Franklin Gothic Medium</vt:lpstr>
      <vt:lpstr>Trebuchet MS</vt:lpstr>
      <vt:lpstr>Wingdings</vt:lpstr>
      <vt:lpstr>Berlín</vt:lpstr>
      <vt:lpstr>Threads</vt:lpstr>
      <vt:lpstr>Hilos de Ejecución</vt:lpstr>
      <vt:lpstr>Hilos de Ejecución</vt:lpstr>
      <vt:lpstr>Ejemplo básico</vt:lpstr>
      <vt:lpstr>Ejemplo con parámetros</vt:lpstr>
      <vt:lpstr>Ejemplo con controles de Form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Admin</dc:creator>
  <cp:lastModifiedBy>Admin</cp:lastModifiedBy>
  <cp:revision>4</cp:revision>
  <dcterms:created xsi:type="dcterms:W3CDTF">2018-10-24T17:51:16Z</dcterms:created>
  <dcterms:modified xsi:type="dcterms:W3CDTF">2018-10-24T18:05:15Z</dcterms:modified>
</cp:coreProperties>
</file>