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78" r:id="rId4"/>
    <p:sldId id="279" r:id="rId5"/>
    <p:sldId id="264" r:id="rId6"/>
    <p:sldId id="262" r:id="rId7"/>
    <p:sldId id="272" r:id="rId8"/>
    <p:sldId id="273" r:id="rId9"/>
    <p:sldId id="275" r:id="rId10"/>
    <p:sldId id="276" r:id="rId11"/>
    <p:sldId id="277" r:id="rId12"/>
    <p:sldId id="280" r:id="rId13"/>
    <p:sldId id="281" r:id="rId14"/>
    <p:sldId id="282" r:id="rId15"/>
    <p:sldId id="283" r:id="rId16"/>
    <p:sldId id="284" r:id="rId17"/>
    <p:sldId id="274" r:id="rId18"/>
    <p:sldId id="271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6" autoAdjust="0"/>
    <p:restoredTop sz="94660"/>
  </p:normalViewPr>
  <p:slideViewPr>
    <p:cSldViewPr>
      <p:cViewPr varScale="1">
        <p:scale>
          <a:sx n="87" d="100"/>
          <a:sy n="87" d="100"/>
        </p:scale>
        <p:origin x="9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E3CC-FE82-4A5E-8DCC-912D9265AC8E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71CBF-769E-40A0-861E-88E4AAA82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92FE-623C-41F4-AE19-E2A994699E51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30BF-24D7-4E77-9898-45A34935B94E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770B-E514-4942-9F6A-0A0826774EF0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5B2-294A-4B0C-904D-C163F21F7B01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7795-B78A-40A8-831E-2681712341B0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0931-9EC2-4307-BD72-BE501958757F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1DBD-A0DA-45E8-AC73-D4B61AF49F15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9197-F617-4323-8259-1A17254304E0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EC4D-6E8F-42D2-85C4-A06E89850A59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BF36-8C32-479F-AA3A-09C6AAF33B5F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439F-F01C-496B-8440-8045ECE3E29B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6096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CC"/>
                </a:solidFill>
              </a:rPr>
              <a:t>DEPARTMENT OF INFORMATION SCIENCE &amp;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19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“</a:t>
            </a:r>
            <a:r>
              <a:rPr lang="en-US" sz="2800" b="1" u="sng" dirty="0">
                <a:solidFill>
                  <a:schemeClr val="accent2">
                    <a:lumMod val="50000"/>
                  </a:schemeClr>
                </a:solidFill>
              </a:rPr>
              <a:t>TRAINING CENTER MANAGEMENT SYSTEM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4495800"/>
            <a:ext cx="38862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Presentation by,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NAME: SOMYA	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USN: 1NH19IS160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53000" y="4495800"/>
            <a:ext cx="38862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Under the Guidance of ,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Guide Name: Dr. P. Mangayarkarasi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Designation: Associate Professor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04800"/>
            <a:ext cx="536330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280B4-ABCD-4E63-B91B-6489023C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9197-F617-4323-8259-1A17254304E0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39298-D15E-4169-B538-8F73C851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38F31-231C-4BA9-804F-82C942B9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C6F92-B925-452B-9467-1D2B18BBB96C}"/>
              </a:ext>
            </a:extLst>
          </p:cNvPr>
          <p:cNvSpPr txBox="1"/>
          <p:nvPr/>
        </p:nvSpPr>
        <p:spPr>
          <a:xfrm>
            <a:off x="685800" y="762000"/>
            <a:ext cx="98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SEARCH: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256364-09BB-481D-AC04-0BC7B10F9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390" y="1371600"/>
            <a:ext cx="5761219" cy="43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2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7C1ED-13B5-4D62-953B-239BE381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9197-F617-4323-8259-1A17254304E0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8964FD-67DA-4B54-89BB-502677B18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8F33C-1002-4918-A920-B0F74C46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5D3CA-6E06-484D-9767-D10D22691571}"/>
              </a:ext>
            </a:extLst>
          </p:cNvPr>
          <p:cNvSpPr txBox="1"/>
          <p:nvPr/>
        </p:nvSpPr>
        <p:spPr>
          <a:xfrm>
            <a:off x="685800" y="762000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MODIFY: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013F03-0EFF-4A85-B3BF-C91F2C1AA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349" y="1447800"/>
            <a:ext cx="6145301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69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9DD0-564A-46AB-9AD2-DA6692A56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914400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5EFA4-E0F2-4F05-AB54-423A863C6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905000"/>
            <a:ext cx="7772400" cy="3733800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When the program will start user needs to enter the password to use the functions.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Then from the main menu user can perform the following actions: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1.add members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2.remove members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3.search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4.view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5.modify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6.exit</a:t>
            </a:r>
          </a:p>
        </p:txBody>
      </p:sp>
    </p:spTree>
    <p:extLst>
      <p:ext uri="{BB962C8B-B14F-4D97-AF65-F5344CB8AC3E}">
        <p14:creationId xmlns:p14="http://schemas.microsoft.com/office/powerpoint/2010/main" val="1905729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52F47-C910-492B-A205-915DC351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9197-F617-4323-8259-1A17254304E0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E33B8-8416-4F46-A348-8CA9CFE3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00043-735E-4883-BEB1-2940E205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C0F9C3E-79AB-4D1D-AF94-F9B1D785080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90D82F-5FE4-4AEC-8BA7-9D8842BA42FE}"/>
              </a:ext>
            </a:extLst>
          </p:cNvPr>
          <p:cNvSpPr txBox="1">
            <a:spLocks/>
          </p:cNvSpPr>
          <p:nvPr/>
        </p:nvSpPr>
        <p:spPr>
          <a:xfrm>
            <a:off x="685800" y="381001"/>
            <a:ext cx="77724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and Concept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FD367-1E44-4940-ABC3-CDF336FA7CFE}"/>
              </a:ext>
            </a:extLst>
          </p:cNvPr>
          <p:cNvSpPr txBox="1"/>
          <p:nvPr/>
        </p:nvSpPr>
        <p:spPr>
          <a:xfrm>
            <a:off x="685800" y="1752600"/>
            <a:ext cx="7772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Concepts used: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Functions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Arrays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Switches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For loops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If else statement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Language &amp; Software: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C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Dev C++</a:t>
            </a:r>
          </a:p>
          <a:p>
            <a:pPr lvl="1"/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77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F10077-83C9-4C63-8A89-84A86B01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9197-F617-4323-8259-1A17254304E0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007560-AAD2-43EA-99EF-01C049E5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2D9BE-8160-42AE-9E16-E5DCE80C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E061A3-1DDB-4685-B8D9-8CACBDA5916B}"/>
              </a:ext>
            </a:extLst>
          </p:cNvPr>
          <p:cNvSpPr txBox="1">
            <a:spLocks/>
          </p:cNvSpPr>
          <p:nvPr/>
        </p:nvSpPr>
        <p:spPr>
          <a:xfrm>
            <a:off x="685800" y="381001"/>
            <a:ext cx="77724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Plan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A10D6-729C-4C26-BF12-134A8DDA77D1}"/>
              </a:ext>
            </a:extLst>
          </p:cNvPr>
          <p:cNvSpPr txBox="1"/>
          <p:nvPr/>
        </p:nvSpPr>
        <p:spPr>
          <a:xfrm>
            <a:off x="685800" y="1752600"/>
            <a:ext cx="7772400" cy="419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36947-6CD9-41CB-951D-7B599734E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68" y="2057400"/>
            <a:ext cx="6816864" cy="329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0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9997B-4EC9-4AE7-AD57-A1190B95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9197-F617-4323-8259-1A17254304E0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1043BD-6332-4952-9F96-F821A8C2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9BC33-5A0E-42C5-8FC7-251F5578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2E21EA-5C50-49FF-BC52-D49B58352DBC}"/>
              </a:ext>
            </a:extLst>
          </p:cNvPr>
          <p:cNvSpPr txBox="1">
            <a:spLocks/>
          </p:cNvSpPr>
          <p:nvPr/>
        </p:nvSpPr>
        <p:spPr>
          <a:xfrm>
            <a:off x="685800" y="381001"/>
            <a:ext cx="77724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Expected Outcome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7C653E-7862-4A49-87DE-E2A158C408C6}"/>
              </a:ext>
            </a:extLst>
          </p:cNvPr>
          <p:cNvSpPr txBox="1"/>
          <p:nvPr/>
        </p:nvSpPr>
        <p:spPr>
          <a:xfrm>
            <a:off x="685800" y="1752600"/>
            <a:ext cx="777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Upon successful authentication user will be redirected to main menu.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Main menu consists of following functions: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 members: this functions will add new members to the database of the management system.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Remove: this function will remove members from database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Search: this function takes either id or name as input for searching a particular member.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449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AB735-65E6-4F5B-9A2C-3A144CDF8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1DBD-A0DA-45E8-AC73-D4B61AF49F15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51019-9185-4780-B54E-2D76D0DA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CC881-1E57-49E9-9069-E43C99D8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DDFBAB-2505-4094-8E20-4B2023BDE228}"/>
              </a:ext>
            </a:extLst>
          </p:cNvPr>
          <p:cNvSpPr txBox="1">
            <a:spLocks/>
          </p:cNvSpPr>
          <p:nvPr/>
        </p:nvSpPr>
        <p:spPr>
          <a:xfrm>
            <a:off x="685800" y="381001"/>
            <a:ext cx="77724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57E3B-B1E9-4751-8242-1E40D092F950}"/>
              </a:ext>
            </a:extLst>
          </p:cNvPr>
          <p:cNvSpPr txBox="1"/>
          <p:nvPr/>
        </p:nvSpPr>
        <p:spPr>
          <a:xfrm>
            <a:off x="685800" y="1752600"/>
            <a:ext cx="7772400" cy="419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7CCF6A-3DBF-402B-8A7C-13D2282ED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1"/>
            <a:ext cx="7772400" cy="457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74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B26F-2A75-4B9A-B2B2-D5D9E2F6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Conclusion</a:t>
            </a:r>
            <a:endParaRPr lang="en-IN" u="sng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46FAA-C2DC-4BC6-BB0D-E9F12ADC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7795-B78A-40A8-831E-2681712341B0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39DF4-1F32-4BB8-86F4-6EA3940E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C7029-1B6B-40B2-853F-112CFA7F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AF514F-393C-459C-8B6D-F34E04BC2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It has been found that the new computerized system is much faster and reliable and user-friendly than the existing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the system has been gradually designed and developed and successfully tested.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The system results in a rapid collection of information that is vital to any organization progress.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The burden of manual work is reduced as it is done efficiently and in no time when any kind of change is needed.</a:t>
            </a:r>
          </a:p>
        </p:txBody>
      </p:sp>
    </p:spTree>
    <p:extLst>
      <p:ext uri="{BB962C8B-B14F-4D97-AF65-F5344CB8AC3E}">
        <p14:creationId xmlns:p14="http://schemas.microsoft.com/office/powerpoint/2010/main" val="1879293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hlinkClick r:id="rId2"/>
              </a:rPr>
              <a:t>https://www.geeksforgeeks.org</a:t>
            </a:r>
            <a:endParaRPr lang="en-US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hlinkClick r:id="rId2"/>
              </a:rPr>
              <a:t>https://www.geeksforgeeks.org</a:t>
            </a:r>
            <a:endParaRPr lang="en-US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Fundamentals of Data Structures in C (Ellis Horowitz)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SOLO LEARN APP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1800" y="1828800"/>
            <a:ext cx="31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9400" y="3505200"/>
            <a:ext cx="350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Queries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Abstract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Objectives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Existing system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Proposed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System Design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Methodology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Tools and concept used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Project Plan :Using Grant Chat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Expected Outcome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Conclusion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20AC-0CA2-4320-85C4-BB4A33DF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IN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5F507-4048-426B-A2B1-6E90C91C5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The Training Centre Management requires a system that manages all the required and minute information easily and in compliance with the user's data base protection.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/>
              <a:t>This project is a computer-based program and it manages the gym members, the personal and the inventory.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/>
              <a:t>Maintains the client details, to provide the valuable reports regarding the progress of the gym member.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83BE0-46CC-4C8D-BB07-C9282E9A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9C669-F099-4E57-B751-0E37A5F6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D50B6-60A8-41DD-B7D4-6622F069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5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DCA6-EB67-4024-9160-F00A555E9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066800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Abstract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AB46DD1-B8AA-4DBD-9BD4-E83700B98B1B}"/>
              </a:ext>
            </a:extLst>
          </p:cNvPr>
          <p:cNvSpPr txBox="1">
            <a:spLocks/>
          </p:cNvSpPr>
          <p:nvPr/>
        </p:nvSpPr>
        <p:spPr>
          <a:xfrm>
            <a:off x="457200" y="1774253"/>
            <a:ext cx="8229600" cy="2950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/>
                </a:solidFill>
              </a:rPr>
              <a:t>Gym Management System is a simple console application without graphics.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/>
                </a:solidFill>
              </a:rPr>
              <a:t> In this  project, you can add, view, edit, search and delete members.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/>
                </a:solidFill>
              </a:rPr>
              <a:t>All added and edited records are saved in a file.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/>
                </a:solidFill>
              </a:rPr>
              <a:t>Members can be searched by their name or id.</a:t>
            </a:r>
          </a:p>
          <a:p>
            <a:pPr algn="l"/>
            <a:endParaRPr 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26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Lower data leakage chances.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Computerization as a means of saving time and money can be helpful.</a:t>
            </a:r>
            <a:endParaRPr lang="en-IN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It will reduce information duplication in order to develop a precise and scalable database.</a:t>
            </a:r>
            <a:endParaRPr lang="en-IN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Simple to use and a computerized process effective.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021D7-458A-498D-9248-6173A089BC70}"/>
              </a:ext>
            </a:extLst>
          </p:cNvPr>
          <p:cNvSpPr/>
          <p:nvPr/>
        </p:nvSpPr>
        <p:spPr>
          <a:xfrm>
            <a:off x="990600" y="1647825"/>
            <a:ext cx="7848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Unstable management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No proper storage.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Retrieval of information is time taking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Security is easily compromised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No proper record maintenance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It increases efficiency and saves the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No any danger and obstacles from external entities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Easy access of saved data inside the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Can run on any windows operating systems.</a:t>
            </a:r>
            <a:endParaRPr lang="en-IN" sz="2500" dirty="0"/>
          </a:p>
          <a:p>
            <a:pPr>
              <a:buFont typeface="Wingdings" panose="05000000000000000000" pitchFamily="2" charset="2"/>
              <a:buChar char="Ø"/>
            </a:pPr>
            <a:endParaRPr lang="en-US" sz="25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Architectural Design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A5903-4D53-4261-A25F-64A1C7DC7A6E}"/>
              </a:ext>
            </a:extLst>
          </p:cNvPr>
          <p:cNvSpPr txBox="1"/>
          <p:nvPr/>
        </p:nvSpPr>
        <p:spPr>
          <a:xfrm>
            <a:off x="685800" y="1752600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ADD MEMBER: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4015AC-DFBA-44D1-B405-799353FD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5999"/>
            <a:ext cx="7224386" cy="39624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DFB18-AA4C-4015-B82B-D028EF16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9197-F617-4323-8259-1A17254304E0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CF080-EB4E-4A68-85B5-88890BFD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ADAA9-FB98-4429-939D-B8F002073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81028-3630-4482-8802-EEE95724BF96}"/>
              </a:ext>
            </a:extLst>
          </p:cNvPr>
          <p:cNvSpPr txBox="1"/>
          <p:nvPr/>
        </p:nvSpPr>
        <p:spPr>
          <a:xfrm>
            <a:off x="609600" y="685800"/>
            <a:ext cx="19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REMOVE MEMBER: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5505AE-8800-4697-8922-1B7999F06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390" y="1587848"/>
            <a:ext cx="5761219" cy="36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0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608</Words>
  <Application>Microsoft Office PowerPoint</Application>
  <PresentationFormat>On-screen Show (4:3)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DEPARTMENT OF INFORMATION SCIENCE &amp; ENGINEERING</vt:lpstr>
      <vt:lpstr>Agenda</vt:lpstr>
      <vt:lpstr>Introduction</vt:lpstr>
      <vt:lpstr>Abstract</vt:lpstr>
      <vt:lpstr>Objectives</vt:lpstr>
      <vt:lpstr>Existing System</vt:lpstr>
      <vt:lpstr>Proposed System</vt:lpstr>
      <vt:lpstr> Architectural Design </vt:lpstr>
      <vt:lpstr>PowerPoint Presentation</vt:lpstr>
      <vt:lpstr>PowerPoint Presentation</vt:lpstr>
      <vt:lpstr>PowerPoint Presentation</vt:lpstr>
      <vt:lpstr>Methodology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INFORMATION SCIENCE &amp; ENGINEERING</dc:title>
  <dc:creator>GANGADHAR</dc:creator>
  <cp:lastModifiedBy>Kumar Aman</cp:lastModifiedBy>
  <cp:revision>44</cp:revision>
  <dcterms:created xsi:type="dcterms:W3CDTF">2019-03-07T05:34:07Z</dcterms:created>
  <dcterms:modified xsi:type="dcterms:W3CDTF">2021-02-04T10:29:08Z</dcterms:modified>
</cp:coreProperties>
</file>