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78" r:id="rId4"/>
    <p:sldId id="286" r:id="rId5"/>
    <p:sldId id="283" r:id="rId6"/>
    <p:sldId id="274" r:id="rId7"/>
    <p:sldId id="284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CD70D-A94A-4BD7-A75E-6F4F1E763B1C}">
  <a:tblStyle styleId="{57ECD70D-A94A-4BD7-A75E-6F4F1E763B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4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3497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3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02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4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5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54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Shape 11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9374" y="2384855"/>
            <a:ext cx="5399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Car</a:t>
            </a:r>
            <a:r>
              <a:rPr lang="en-US" sz="60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0928" y="3400518"/>
            <a:ext cx="5535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By </a:t>
            </a:r>
            <a:r>
              <a:rPr lang="en-US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Blake Hawkins, Jacqueline </a:t>
            </a:r>
            <a:r>
              <a:rPr lang="en-US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Kolze</a:t>
            </a:r>
            <a:r>
              <a:rPr lang="en-US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, &amp; Aaron </a:t>
            </a:r>
            <a:r>
              <a:rPr lang="en-US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Mayhews</a:t>
            </a:r>
            <a:endParaRPr lang="en-US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165475" y="1736350"/>
            <a:ext cx="34518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Quicksand"/>
              </a:rPr>
              <a:t>We wanted to create a trendy car app, to help people buy and sell cars. </a:t>
            </a:r>
            <a:endParaRPr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Quicksa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0" y="3140075"/>
            <a:ext cx="3352800" cy="2195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GitHub IO: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>
              <a:buNone/>
            </a:pPr>
            <a:r>
              <a:rPr lang="en-US" sz="1800" b="1" dirty="0" err="1">
                <a:latin typeface="Helvetica Neue" charset="0"/>
                <a:ea typeface="Helvetica Neue" charset="0"/>
                <a:cs typeface="Helvetica Neue" charset="0"/>
              </a:rPr>
              <a:t>Github</a:t>
            </a:r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: https</a:t>
            </a:r>
            <a:r>
              <a:rPr lang="en-US" sz="1800" b="1" dirty="0">
                <a:latin typeface="Helvetica Neue" charset="0"/>
                <a:ea typeface="Helvetica Neue" charset="0"/>
                <a:cs typeface="Helvetica Neue" charset="0"/>
              </a:rPr>
              <a:t>://</a:t>
            </a:r>
            <a:r>
              <a:rPr lang="en-US" sz="1800" b="1" dirty="0" err="1">
                <a:latin typeface="Helvetica Neue" charset="0"/>
                <a:ea typeface="Helvetica Neue" charset="0"/>
                <a:cs typeface="Helvetica Neue" charset="0"/>
              </a:rPr>
              <a:t>github.com</a:t>
            </a:r>
            <a:r>
              <a:rPr lang="en-US" sz="1800" b="1" dirty="0"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en-US" sz="1800" b="1" dirty="0" err="1">
                <a:latin typeface="Helvetica Neue" charset="0"/>
                <a:ea typeface="Helvetica Neue" charset="0"/>
                <a:cs typeface="Helvetica Neue" charset="0"/>
              </a:rPr>
              <a:t>xTurbeaux</a:t>
            </a:r>
            <a:r>
              <a:rPr lang="en-US" sz="1800" b="1" dirty="0">
                <a:latin typeface="Helvetica Neue" charset="0"/>
                <a:ea typeface="Helvetica Neue" charset="0"/>
                <a:cs typeface="Helvetica Neue" charset="0"/>
              </a:rPr>
              <a:t>/project2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678188" y="142981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971" y="944270"/>
            <a:ext cx="6858000" cy="459900"/>
          </a:xfrm>
        </p:spPr>
        <p:txBody>
          <a:bodyPr/>
          <a:lstStyle/>
          <a:p>
            <a:r>
              <a:rPr lang="en-US" sz="3600" b="1" dirty="0">
                <a:latin typeface="Helvetica Neue" charset="0"/>
                <a:ea typeface="Helvetica Neue" charset="0"/>
                <a:cs typeface="Helvetica Neue" charset="0"/>
              </a:rPr>
              <a:t>How Does </a:t>
            </a: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Car </a:t>
            </a:r>
            <a:r>
              <a:rPr lang="en-US" sz="3600" b="1" dirty="0">
                <a:latin typeface="Helvetica Neue" charset="0"/>
                <a:ea typeface="Helvetica Neue" charset="0"/>
                <a:cs typeface="Helvetica Neue" charset="0"/>
              </a:rPr>
              <a:t>Finder Work?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38971" y="1680225"/>
            <a:ext cx="6858000" cy="4967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Car Finder starts off by directing the user to the home page. From there the user has the option to fill out a form. The form asks important questions regarding car buying. These questions ask things like year, model, color, and type of car.  Then below the form it shows some featured cars. </a:t>
            </a:r>
          </a:p>
          <a:p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On the profile page it asks for name, phone number, and email, so that the user can create a profile.</a:t>
            </a:r>
          </a:p>
          <a:p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On the log in page, it asks for username </a:t>
            </a:r>
            <a:r>
              <a:rPr lang="en-US" sz="18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 password.</a:t>
            </a:r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Helvetica Neue" charset="0"/>
                <a:ea typeface="Helvetica Neue" charset="0"/>
                <a:cs typeface="Helvetica Neue" charset="0"/>
              </a:rPr>
              <a:t>Roles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Jacqueline, did both front end and back end stuff. She did all the design stuff, and helped with backend stuff such as logins. </a:t>
            </a:r>
            <a:endParaRPr lang="en-US" sz="1800" dirty="0" smtClean="0"/>
          </a:p>
          <a:p>
            <a:endParaRPr lang="en-US" sz="1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Blake did back end stuff. He contributed by doing routing and testing.</a:t>
            </a:r>
            <a:endParaRPr lang="en-US" sz="1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Aaron also did back end stuff. He contributed by doing API routing.</a:t>
            </a:r>
            <a:endParaRPr lang="en-US" sz="1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42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727" y="341699"/>
            <a:ext cx="7521300" cy="578700"/>
          </a:xfrm>
        </p:spPr>
        <p:txBody>
          <a:bodyPr/>
          <a:lstStyle/>
          <a:p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3426" y="1603513"/>
            <a:ext cx="694413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-Get/post routes, these sucked!</a:t>
            </a:r>
          </a:p>
          <a:p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-Working together, we found it much harder to work together on this project due to the tasks being intertwined rather then separate. Each person was constantly waiting on the others.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01857" y="328446"/>
            <a:ext cx="7521300" cy="578700"/>
          </a:xfrm>
        </p:spPr>
        <p:txBody>
          <a:bodyPr/>
          <a:lstStyle/>
          <a:p>
            <a:r>
              <a:rPr lang="en-US" sz="3600" b="1" dirty="0">
                <a:latin typeface="Helvetica Neue" charset="0"/>
                <a:ea typeface="Helvetica Neue" charset="0"/>
                <a:cs typeface="Helvetica Neue" charset="0"/>
              </a:rPr>
              <a:t>Future Revisions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05948" y="1272209"/>
            <a:ext cx="7447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-We would love to make a favorites section! To make the user experience better.</a:t>
            </a:r>
          </a:p>
          <a:p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-Perhaps expanding to RV’s </a:t>
            </a:r>
          </a:p>
          <a:p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-Maybe rentals in the future?</a:t>
            </a:r>
          </a:p>
          <a:p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14221</TotalTime>
  <Words>281</Words>
  <Application>Microsoft Macintosh PowerPoint</Application>
  <PresentationFormat>On-screen Show (4:3)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 Neue</vt:lpstr>
      <vt:lpstr>Quicksand</vt:lpstr>
      <vt:lpstr>Arial</vt:lpstr>
      <vt:lpstr>Eleanor template</vt:lpstr>
      <vt:lpstr>PowerPoint Presentation</vt:lpstr>
      <vt:lpstr>Motivation</vt:lpstr>
      <vt:lpstr>PowerPoint Presentation</vt:lpstr>
      <vt:lpstr>How Does Car Finder Work?</vt:lpstr>
      <vt:lpstr>Roles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j.kolze16@gmail.com</cp:lastModifiedBy>
  <cp:revision>30</cp:revision>
  <cp:lastPrinted>2018-07-03T02:31:43Z</cp:lastPrinted>
  <dcterms:modified xsi:type="dcterms:W3CDTF">2018-09-04T17:44:55Z</dcterms:modified>
</cp:coreProperties>
</file>