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0"/>
  </p:notesMasterIdLst>
  <p:sldIdLst>
    <p:sldId id="256" r:id="rId2"/>
    <p:sldId id="287" r:id="rId3"/>
    <p:sldId id="257" r:id="rId4"/>
    <p:sldId id="278" r:id="rId5"/>
    <p:sldId id="286" r:id="rId6"/>
    <p:sldId id="283" r:id="rId7"/>
    <p:sldId id="274" r:id="rId8"/>
    <p:sldId id="284"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CD70D-A94A-4BD7-A75E-6F4F1E763B1C}">
  <a:tblStyle styleId="{57ECD70D-A94A-4BD7-A75E-6F4F1E763B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7"/>
    <p:restoredTop sz="94679"/>
  </p:normalViewPr>
  <p:slideViewPr>
    <p:cSldViewPr snapToGrid="0" snapToObjects="1">
      <p:cViewPr varScale="1">
        <p:scale>
          <a:sx n="96" d="100"/>
          <a:sy n="96"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03497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653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902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124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5656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454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1" name="Shape 11"/>
          <p:cNvCxnSpPr>
            <a:stCxn id="12" idx="4"/>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Shape 1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Shape 34"/>
          <p:cNvSpPr txBox="1">
            <a:spLocks noGrp="1"/>
          </p:cNvSpPr>
          <p:nvPr>
            <p:ph type="body" idx="1"/>
          </p:nvPr>
        </p:nvSpPr>
        <p:spPr>
          <a:xfrm>
            <a:off x="1165475"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Shape 35"/>
          <p:cNvSpPr txBox="1">
            <a:spLocks noGrp="1"/>
          </p:cNvSpPr>
          <p:nvPr>
            <p:ph type="body" idx="2"/>
          </p:nvPr>
        </p:nvSpPr>
        <p:spPr>
          <a:xfrm>
            <a:off x="4671570"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Shape 36"/>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Shape 37"/>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cxnSp>
        <p:nvCxnSpPr>
          <p:cNvPr id="51" name="Shape 51"/>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2" name="Shape 52"/>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1165475" y="5775090"/>
            <a:ext cx="7521300" cy="5787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a:lvl1pPr>
          </a:lstStyle>
          <a:p>
            <a:endParaRPr/>
          </a:p>
        </p:txBody>
      </p:sp>
      <p:cxnSp>
        <p:nvCxnSpPr>
          <p:cNvPr id="56" name="Shape 56"/>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7" name="Shape 57"/>
          <p:cNvSpPr/>
          <p:nvPr/>
        </p:nvSpPr>
        <p:spPr>
          <a:xfrm>
            <a:off x="808650" y="595285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cxnSp>
        <p:nvCxnSpPr>
          <p:cNvPr id="60" name="Shape 60"/>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61" name="Shape 61"/>
          <p:cNvSpPr/>
          <p:nvPr/>
        </p:nvSpPr>
        <p:spPr>
          <a:xfrm>
            <a:off x="808650" y="333390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8" y="1600200"/>
            <a:ext cx="6858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Shape 8"/>
          <p:cNvSpPr txBox="1">
            <a:spLocks noGrp="1"/>
          </p:cNvSpPr>
          <p:nvPr>
            <p:ph type="sldNum" idx="12"/>
          </p:nvPr>
        </p:nvSpPr>
        <p:spPr>
          <a:xfrm>
            <a:off x="8523157" y="6437775"/>
            <a:ext cx="5487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TextBox 2"/>
          <p:cNvSpPr txBox="1"/>
          <p:nvPr/>
        </p:nvSpPr>
        <p:spPr>
          <a:xfrm>
            <a:off x="1779374" y="2384855"/>
            <a:ext cx="5399903" cy="1015663"/>
          </a:xfrm>
          <a:prstGeom prst="rect">
            <a:avLst/>
          </a:prstGeom>
          <a:noFill/>
        </p:spPr>
        <p:txBody>
          <a:bodyPr wrap="square" rtlCol="0">
            <a:spAutoFit/>
          </a:bodyPr>
          <a:lstStyle/>
          <a:p>
            <a:r>
              <a:rPr lang="en-US" sz="6000" b="1" dirty="0">
                <a:solidFill>
                  <a:schemeClr val="bg1"/>
                </a:solidFill>
                <a:latin typeface="Helvetica Neue" charset="0"/>
                <a:ea typeface="Helvetica Neue" charset="0"/>
                <a:cs typeface="Helvetica Neue" charset="0"/>
              </a:rPr>
              <a:t>Car Finder</a:t>
            </a:r>
          </a:p>
        </p:txBody>
      </p:sp>
      <p:sp>
        <p:nvSpPr>
          <p:cNvPr id="4" name="TextBox 3"/>
          <p:cNvSpPr txBox="1"/>
          <p:nvPr/>
        </p:nvSpPr>
        <p:spPr>
          <a:xfrm>
            <a:off x="1510928" y="3400518"/>
            <a:ext cx="5535827" cy="830997"/>
          </a:xfrm>
          <a:prstGeom prst="rect">
            <a:avLst/>
          </a:prstGeom>
          <a:noFill/>
        </p:spPr>
        <p:txBody>
          <a:bodyPr wrap="square" rtlCol="0">
            <a:spAutoFit/>
          </a:bodyPr>
          <a:lstStyle/>
          <a:p>
            <a:r>
              <a:rPr lang="en-US" sz="2400" dirty="0">
                <a:solidFill>
                  <a:schemeClr val="bg1"/>
                </a:solidFill>
                <a:latin typeface="Helvetica Neue" charset="0"/>
                <a:ea typeface="Helvetica Neue" charset="0"/>
                <a:cs typeface="Helvetica Neue" charset="0"/>
              </a:rPr>
              <a:t>By Blake Hawkins, Jacqueline </a:t>
            </a:r>
            <a:r>
              <a:rPr lang="en-US" sz="2400" dirty="0" err="1">
                <a:solidFill>
                  <a:schemeClr val="bg1"/>
                </a:solidFill>
                <a:latin typeface="Helvetica Neue" charset="0"/>
                <a:ea typeface="Helvetica Neue" charset="0"/>
                <a:cs typeface="Helvetica Neue" charset="0"/>
              </a:rPr>
              <a:t>Kolze</a:t>
            </a:r>
            <a:r>
              <a:rPr lang="en-US" sz="2400" dirty="0">
                <a:solidFill>
                  <a:schemeClr val="bg1"/>
                </a:solidFill>
                <a:latin typeface="Helvetica Neue" charset="0"/>
                <a:ea typeface="Helvetica Neue" charset="0"/>
                <a:cs typeface="Helvetica Neue" charset="0"/>
              </a:rPr>
              <a:t>, &amp; Aaron Mayhew</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bg1"/>
                </a:solidFill>
                <a:latin typeface="Helvetica Neue" charset="0"/>
                <a:ea typeface="Helvetica Neue" charset="0"/>
                <a:cs typeface="Helvetica Neue" charset="0"/>
              </a:rPr>
              <a:t>Story Telling</a:t>
            </a:r>
            <a:endParaRPr lang="en-US" sz="3600" b="1" dirty="0">
              <a:solidFill>
                <a:schemeClr val="bg1"/>
              </a:solidFill>
              <a:latin typeface="Helvetica Neue" charset="0"/>
              <a:ea typeface="Helvetica Neue" charset="0"/>
              <a:cs typeface="Helvetica Neue" charset="0"/>
            </a:endParaRPr>
          </a:p>
        </p:txBody>
      </p:sp>
      <p:sp>
        <p:nvSpPr>
          <p:cNvPr id="3" name="Text Placeholder 2"/>
          <p:cNvSpPr>
            <a:spLocks noGrp="1"/>
          </p:cNvSpPr>
          <p:nvPr>
            <p:ph type="body" idx="1"/>
          </p:nvPr>
        </p:nvSpPr>
        <p:spPr/>
        <p:txBody>
          <a:bodyPr/>
          <a:lstStyle/>
          <a:p>
            <a:r>
              <a:rPr lang="en-US" sz="1800" b="1" dirty="0">
                <a:latin typeface="Helvetica Neue" charset="0"/>
                <a:ea typeface="Helvetica Neue" charset="0"/>
                <a:cs typeface="Helvetica Neue" charset="0"/>
              </a:rPr>
              <a:t>What is the problem</a:t>
            </a:r>
            <a:r>
              <a:rPr lang="en-US" sz="1800" b="1" dirty="0" smtClean="0">
                <a:latin typeface="Helvetica Neue" charset="0"/>
                <a:ea typeface="Helvetica Neue" charset="0"/>
                <a:cs typeface="Helvetica Neue" charset="0"/>
              </a:rPr>
              <a:t>?</a:t>
            </a:r>
          </a:p>
          <a:p>
            <a:r>
              <a:rPr lang="en-US" sz="1800" dirty="0" smtClean="0">
                <a:latin typeface="Helvetica Neue" charset="0"/>
                <a:ea typeface="Helvetica Neue" charset="0"/>
                <a:cs typeface="Helvetica Neue" charset="0"/>
              </a:rPr>
              <a:t>There aren’t enough car sites.</a:t>
            </a:r>
          </a:p>
          <a:p>
            <a:endParaRPr lang="en-US" sz="1800" dirty="0">
              <a:latin typeface="Helvetica Neue" charset="0"/>
              <a:ea typeface="Helvetica Neue" charset="0"/>
              <a:cs typeface="Helvetica Neue" charset="0"/>
            </a:endParaRPr>
          </a:p>
          <a:p>
            <a:r>
              <a:rPr lang="en-US" sz="1800" b="1" dirty="0" smtClean="0">
                <a:latin typeface="Helvetica Neue" charset="0"/>
                <a:ea typeface="Helvetica Neue" charset="0"/>
                <a:cs typeface="Helvetica Neue" charset="0"/>
              </a:rPr>
              <a:t>Who is this for?</a:t>
            </a:r>
          </a:p>
          <a:p>
            <a:r>
              <a:rPr lang="en-US" sz="1800" dirty="0" smtClean="0">
                <a:latin typeface="Helvetica Neue" charset="0"/>
                <a:ea typeface="Helvetica Neue" charset="0"/>
                <a:cs typeface="Helvetica Neue" charset="0"/>
              </a:rPr>
              <a:t>Trendy adults who want to buy and sell cars.</a:t>
            </a:r>
            <a:endParaRPr lang="en-US" sz="1800" dirty="0">
              <a:latin typeface="Helvetica Neue" charset="0"/>
              <a:ea typeface="Helvetica Neue" charset="0"/>
              <a:cs typeface="Helvetica Neue" charset="0"/>
            </a:endParaRPr>
          </a:p>
        </p:txBody>
      </p:sp>
      <p:sp>
        <p:nvSpPr>
          <p:cNvPr id="4" name="Text Placeholder 3"/>
          <p:cNvSpPr>
            <a:spLocks noGrp="1"/>
          </p:cNvSpPr>
          <p:nvPr>
            <p:ph type="body" idx="2"/>
          </p:nvPr>
        </p:nvSpPr>
        <p:spPr/>
        <p:txBody>
          <a:bodyPr/>
          <a:lstStyle/>
          <a:p>
            <a:r>
              <a:rPr lang="en-US" sz="1800" b="1" dirty="0">
                <a:latin typeface="Helvetica Neue" charset="0"/>
                <a:ea typeface="Helvetica Neue" charset="0"/>
                <a:cs typeface="Helvetica Neue" charset="0"/>
              </a:rPr>
              <a:t>How does the app solve the problem</a:t>
            </a:r>
            <a:r>
              <a:rPr lang="en-US" sz="1800" b="1" dirty="0" smtClean="0">
                <a:latin typeface="Helvetica Neue" charset="0"/>
                <a:ea typeface="Helvetica Neue" charset="0"/>
                <a:cs typeface="Helvetica Neue" charset="0"/>
              </a:rPr>
              <a:t>?</a:t>
            </a:r>
          </a:p>
          <a:p>
            <a:r>
              <a:rPr lang="en-US" sz="1800" dirty="0" smtClean="0">
                <a:latin typeface="Helvetica Neue" charset="0"/>
                <a:ea typeface="Helvetica Neue" charset="0"/>
                <a:cs typeface="Helvetica Neue" charset="0"/>
              </a:rPr>
              <a:t>It’s a fresh new platform that allows people to sell or buy cars without using a dealership.</a:t>
            </a:r>
          </a:p>
          <a:p>
            <a:endParaRPr lang="en-US" dirty="0"/>
          </a:p>
          <a:p>
            <a:endParaRPr lang="en-US" dirty="0" smtClean="0"/>
          </a:p>
          <a:p>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a:t>
            </a:fld>
            <a:endParaRPr lang="uk-UA"/>
          </a:p>
        </p:txBody>
      </p:sp>
    </p:spTree>
    <p:extLst>
      <p:ext uri="{BB962C8B-B14F-4D97-AF65-F5344CB8AC3E}">
        <p14:creationId xmlns:p14="http://schemas.microsoft.com/office/powerpoint/2010/main" val="70499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Shape 8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
        <p:nvSpPr>
          <p:cNvPr id="77" name="Shape 77"/>
          <p:cNvSpPr txBox="1"/>
          <p:nvPr/>
        </p:nvSpPr>
        <p:spPr>
          <a:xfrm>
            <a:off x="1165475" y="1736350"/>
            <a:ext cx="3451800" cy="3192000"/>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sz="1800" dirty="0">
                <a:solidFill>
                  <a:schemeClr val="bg1"/>
                </a:solidFill>
                <a:latin typeface="Helvetica Neue" charset="0"/>
                <a:ea typeface="Helvetica Neue" charset="0"/>
                <a:cs typeface="Helvetica Neue" charset="0"/>
                <a:sym typeface="Quicksand"/>
              </a:rPr>
              <a:t>We wanted to create a trendy car app, to help people buy and sell cars. </a:t>
            </a:r>
          </a:p>
          <a:p>
            <a:pPr lvl="0">
              <a:spcBef>
                <a:spcPts val="600"/>
              </a:spcBef>
              <a:buClr>
                <a:schemeClr val="dk1"/>
              </a:buClr>
              <a:buSzPts val="1100"/>
            </a:pPr>
            <a:endParaRPr sz="1800" dirty="0">
              <a:solidFill>
                <a:schemeClr val="bg1"/>
              </a:solidFill>
              <a:latin typeface="Helvetica Neue" charset="0"/>
              <a:ea typeface="Helvetica Neue" charset="0"/>
              <a:cs typeface="Helvetica Neue" charset="0"/>
              <a:sym typeface="Quicksand"/>
            </a:endParaRPr>
          </a:p>
        </p:txBody>
      </p:sp>
      <p:sp>
        <p:nvSpPr>
          <p:cNvPr id="2" name="Title 1"/>
          <p:cNvSpPr>
            <a:spLocks noGrp="1"/>
          </p:cNvSpPr>
          <p:nvPr>
            <p:ph type="title"/>
          </p:nvPr>
        </p:nvSpPr>
        <p:spPr/>
        <p:txBody>
          <a:bodyPr/>
          <a:lstStyle/>
          <a:p>
            <a:r>
              <a:rPr lang="en-US" sz="3600" b="1" dirty="0">
                <a:solidFill>
                  <a:schemeClr val="bg1"/>
                </a:solidFill>
                <a:latin typeface="Helvetica Neue" charset="0"/>
                <a:ea typeface="Helvetica Neue" charset="0"/>
                <a:cs typeface="Helvetica Neue" charset="0"/>
              </a:rPr>
              <a:t>Motivation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9C0BA"/>
                </a:solidFill>
                <a:latin typeface="Quicksand"/>
                <a:ea typeface="Quicksand"/>
                <a:cs typeface="Quicksand"/>
                <a:sym typeface="Quicksand"/>
              </a:rPr>
              <a:t>Place your screenshot here</a:t>
            </a:r>
            <a:endParaRPr sz="1000" dirty="0">
              <a:solidFill>
                <a:srgbClr val="39C0BA"/>
              </a:solidFill>
              <a:latin typeface="Quicksand"/>
              <a:ea typeface="Quicksand"/>
              <a:cs typeface="Quicksand"/>
              <a:sym typeface="Quicksand"/>
            </a:endParaRPr>
          </a:p>
        </p:txBody>
      </p:sp>
      <p:sp>
        <p:nvSpPr>
          <p:cNvPr id="314" name="Shape 3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
        <p:nvSpPr>
          <p:cNvPr id="312" name="Shape 312"/>
          <p:cNvSpPr txBox="1">
            <a:spLocks noGrp="1"/>
          </p:cNvSpPr>
          <p:nvPr>
            <p:ph type="body" idx="4294967295"/>
          </p:nvPr>
        </p:nvSpPr>
        <p:spPr>
          <a:xfrm>
            <a:off x="878888" y="3552093"/>
            <a:ext cx="4634145" cy="2195513"/>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b="1" dirty="0" err="1" smtClean="0">
                <a:latin typeface="Helvetica Neue" charset="0"/>
                <a:ea typeface="Helvetica Neue" charset="0"/>
                <a:cs typeface="Helvetica Neue" charset="0"/>
              </a:rPr>
              <a:t>Heroku</a:t>
            </a:r>
            <a:r>
              <a:rPr lang="en-US" sz="1800" b="1" dirty="0" smtClean="0">
                <a:latin typeface="Helvetica Neue" charset="0"/>
                <a:ea typeface="Helvetica Neue" charset="0"/>
                <a:cs typeface="Helvetica Neue" charset="0"/>
              </a:rPr>
              <a:t>:</a:t>
            </a:r>
          </a:p>
          <a:p>
            <a:pPr marL="0" lvl="0" indent="0">
              <a:buNone/>
            </a:pPr>
            <a:r>
              <a:rPr lang="en-US" sz="1800" b="1" dirty="0">
                <a:latin typeface="Helvetica Neue" charset="0"/>
                <a:ea typeface="Helvetica Neue" charset="0"/>
                <a:cs typeface="Helvetica Neue" charset="0"/>
              </a:rPr>
              <a:t>https://powerful-bastion-56814.herokuapp.com</a:t>
            </a:r>
            <a:endParaRPr lang="en-US" sz="1800" b="1" dirty="0" smtClean="0">
              <a:latin typeface="Helvetica Neue" charset="0"/>
              <a:ea typeface="Helvetica Neue" charset="0"/>
              <a:cs typeface="Helvetica Neue" charset="0"/>
            </a:endParaRPr>
          </a:p>
          <a:p>
            <a:pPr marL="0" lvl="0" indent="0" rtl="0">
              <a:spcBef>
                <a:spcPts val="600"/>
              </a:spcBef>
              <a:spcAft>
                <a:spcPts val="0"/>
              </a:spcAft>
              <a:buNone/>
            </a:pPr>
            <a:endParaRPr lang="en-US" sz="1800" b="1" dirty="0">
              <a:latin typeface="Helvetica Neue" charset="0"/>
              <a:ea typeface="Helvetica Neue" charset="0"/>
              <a:cs typeface="Helvetica Neue" charset="0"/>
            </a:endParaRPr>
          </a:p>
          <a:p>
            <a:pPr marL="0" lvl="0" indent="0">
              <a:buNone/>
            </a:pPr>
            <a:r>
              <a:rPr lang="en-US" sz="1800" b="1" dirty="0" err="1">
                <a:latin typeface="Helvetica Neue" charset="0"/>
                <a:ea typeface="Helvetica Neue" charset="0"/>
                <a:cs typeface="Helvetica Neue" charset="0"/>
              </a:rPr>
              <a:t>Github</a:t>
            </a:r>
            <a:r>
              <a:rPr lang="en-US" sz="1800" b="1" dirty="0">
                <a:latin typeface="Helvetica Neue" charset="0"/>
                <a:ea typeface="Helvetica Neue" charset="0"/>
                <a:cs typeface="Helvetica Neue" charset="0"/>
              </a:rPr>
              <a:t>: https://github.com/xTurbeaux/project2</a:t>
            </a:r>
          </a:p>
          <a:p>
            <a:pPr marL="0" lvl="0" indent="0" rtl="0">
              <a:spcBef>
                <a:spcPts val="600"/>
              </a:spcBef>
              <a:spcAft>
                <a:spcPts val="0"/>
              </a:spcAft>
              <a:buNone/>
            </a:pPr>
            <a:endParaRPr sz="1800" b="1" dirty="0">
              <a:latin typeface="Helvetica Neue" charset="0"/>
              <a:ea typeface="Helvetica Neue" charset="0"/>
              <a:cs typeface="Helvetica Neue" charset="0"/>
            </a:endParaRPr>
          </a:p>
        </p:txBody>
      </p:sp>
      <p:sp>
        <p:nvSpPr>
          <p:cNvPr id="313" name="Shape 313"/>
          <p:cNvSpPr/>
          <p:nvPr/>
        </p:nvSpPr>
        <p:spPr>
          <a:xfrm>
            <a:off x="3678188" y="1429814"/>
            <a:ext cx="5140316" cy="3579508"/>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739" y="1642350"/>
            <a:ext cx="4682606" cy="26646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8" name="Shape 16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
        <p:nvSpPr>
          <p:cNvPr id="2" name="Title 1"/>
          <p:cNvSpPr>
            <a:spLocks noGrp="1"/>
          </p:cNvSpPr>
          <p:nvPr>
            <p:ph type="title"/>
          </p:nvPr>
        </p:nvSpPr>
        <p:spPr>
          <a:xfrm>
            <a:off x="1138971" y="944270"/>
            <a:ext cx="6858000" cy="459900"/>
          </a:xfrm>
        </p:spPr>
        <p:txBody>
          <a:bodyPr/>
          <a:lstStyle/>
          <a:p>
            <a:r>
              <a:rPr lang="en-US" sz="3600" b="1" dirty="0">
                <a:latin typeface="Helvetica Neue" charset="0"/>
                <a:ea typeface="Helvetica Neue" charset="0"/>
                <a:cs typeface="Helvetica Neue" charset="0"/>
              </a:rPr>
              <a:t>How Does Car Finder Work?</a:t>
            </a:r>
          </a:p>
        </p:txBody>
      </p:sp>
      <p:sp>
        <p:nvSpPr>
          <p:cNvPr id="7" name="Text Placeholder 3"/>
          <p:cNvSpPr txBox="1">
            <a:spLocks/>
          </p:cNvSpPr>
          <p:nvPr/>
        </p:nvSpPr>
        <p:spPr>
          <a:xfrm>
            <a:off x="1138971" y="1680225"/>
            <a:ext cx="6858000" cy="4967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bg1"/>
                </a:solidFill>
                <a:latin typeface="Helvetica Neue" charset="0"/>
                <a:ea typeface="Helvetica Neue" charset="0"/>
                <a:cs typeface="Helvetica Neue" charset="0"/>
              </a:rPr>
              <a:t>Car Finder starts off by directing the user to the home page. From there the user has the option to search for cars by filling out optional information on a form. The form asks important questions regarding car buying. These questions ask things like year, model, color, and type of car.  Then below the form it shows some featured cars that are replaced by search results once the user submits.</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By clicking on a car, you can go to its own page that gives further details on the car, built in Handlebars.</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On the profile page it asks for name, phone number, and email, so that the user can create a profile.</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On the log in page, it asks for username and password.</a:t>
            </a:r>
          </a:p>
        </p:txBody>
      </p:sp>
    </p:spTree>
    <p:extLst>
      <p:ext uri="{BB962C8B-B14F-4D97-AF65-F5344CB8AC3E}">
        <p14:creationId xmlns:p14="http://schemas.microsoft.com/office/powerpoint/2010/main" val="1750647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Helvetica Neue" charset="0"/>
                <a:ea typeface="Helvetica Neue" charset="0"/>
                <a:cs typeface="Helvetica Neue" charset="0"/>
              </a:rPr>
              <a:t>Roles</a:t>
            </a:r>
          </a:p>
        </p:txBody>
      </p:sp>
      <p:sp>
        <p:nvSpPr>
          <p:cNvPr id="3" name="Text Placeholder 2"/>
          <p:cNvSpPr>
            <a:spLocks noGrp="1"/>
          </p:cNvSpPr>
          <p:nvPr>
            <p:ph type="body" idx="1"/>
          </p:nvPr>
        </p:nvSpPr>
        <p:spPr/>
        <p:txBody>
          <a:bodyPr/>
          <a:lstStyle/>
          <a:p>
            <a:r>
              <a:rPr lang="en-US" sz="1800" dirty="0">
                <a:latin typeface="Helvetica Neue" charset="0"/>
                <a:ea typeface="Helvetica Neue" charset="0"/>
                <a:cs typeface="Helvetica Neue" charset="0"/>
              </a:rPr>
              <a:t>Jacqueline, did both front end and back end stuff. She did all the design </a:t>
            </a:r>
            <a:r>
              <a:rPr lang="en-US" sz="1800" dirty="0" smtClean="0">
                <a:latin typeface="Helvetica Neue" charset="0"/>
                <a:ea typeface="Helvetica Neue" charset="0"/>
                <a:cs typeface="Helvetica Neue" charset="0"/>
              </a:rPr>
              <a:t>related parts, including the web page layouts and designing a logo. She also helped make the app function by writing some of the JavaScript.</a:t>
            </a:r>
          </a:p>
          <a:p>
            <a:endParaRPr lang="en-US" sz="1800" dirty="0">
              <a:latin typeface="Helvetica Neue" charset="0"/>
              <a:ea typeface="Helvetica Neue" charset="0"/>
              <a:cs typeface="Helvetica Neue" charset="0"/>
            </a:endParaRPr>
          </a:p>
          <a:p>
            <a:r>
              <a:rPr lang="en-US" sz="1800" dirty="0" smtClean="0">
                <a:latin typeface="Helvetica Neue" charset="0"/>
                <a:ea typeface="Helvetica Neue" charset="0"/>
                <a:cs typeface="Helvetica Neue" charset="0"/>
              </a:rPr>
              <a:t>Aaron contributed </a:t>
            </a:r>
            <a:r>
              <a:rPr lang="en-US" sz="1800" dirty="0">
                <a:latin typeface="Helvetica Neue" charset="0"/>
                <a:ea typeface="Helvetica Neue" charset="0"/>
                <a:cs typeface="Helvetica Neue" charset="0"/>
              </a:rPr>
              <a:t>by doing API </a:t>
            </a:r>
            <a:r>
              <a:rPr lang="en-US" sz="1800" dirty="0" smtClean="0">
                <a:latin typeface="Helvetica Neue" charset="0"/>
                <a:ea typeface="Helvetica Neue" charset="0"/>
                <a:cs typeface="Helvetica Neue" charset="0"/>
              </a:rPr>
              <a:t>routing and some JavaScript.</a:t>
            </a:r>
            <a:endParaRPr lang="en-US" sz="1800" dirty="0">
              <a:latin typeface="Helvetica Neue" charset="0"/>
              <a:ea typeface="Helvetica Neue" charset="0"/>
              <a:cs typeface="Helvetica Neue" charset="0"/>
            </a:endParaRPr>
          </a:p>
          <a:p>
            <a:endParaRPr lang="en-US" sz="1800" dirty="0">
              <a:latin typeface="Helvetica Neue" charset="0"/>
              <a:ea typeface="Helvetica Neue" charset="0"/>
              <a:cs typeface="Helvetica Neue" charset="0"/>
            </a:endParaRPr>
          </a:p>
        </p:txBody>
      </p:sp>
      <p:sp>
        <p:nvSpPr>
          <p:cNvPr id="4" name="Text Placeholder 3"/>
          <p:cNvSpPr>
            <a:spLocks noGrp="1"/>
          </p:cNvSpPr>
          <p:nvPr>
            <p:ph type="body" idx="2"/>
          </p:nvPr>
        </p:nvSpPr>
        <p:spPr/>
        <p:txBody>
          <a:bodyPr/>
          <a:lstStyle/>
          <a:p>
            <a:r>
              <a:rPr lang="en-US" sz="1800" dirty="0">
                <a:latin typeface="Helvetica Neue" charset="0"/>
                <a:ea typeface="Helvetica Neue" charset="0"/>
                <a:cs typeface="Helvetica Neue" charset="0"/>
              </a:rPr>
              <a:t>Blake organized the repository and connected the front and back end work that had been done enough to be able to push to Heroku. This required much of the work between the group to be reformatted to actually work </a:t>
            </a:r>
            <a:r>
              <a:rPr lang="en-US" sz="1800">
                <a:latin typeface="Helvetica Neue" charset="0"/>
                <a:ea typeface="Helvetica Neue" charset="0"/>
                <a:cs typeface="Helvetica Neue" charset="0"/>
              </a:rPr>
              <a:t>once deployed. </a:t>
            </a:r>
            <a:r>
              <a:rPr lang="en-US" sz="1800" dirty="0">
                <a:latin typeface="Helvetica Neue" charset="0"/>
                <a:ea typeface="Helvetica Neue" charset="0"/>
                <a:cs typeface="Helvetica Neue" charset="0"/>
              </a:rPr>
              <a:t>He also did the HTML routing and some of the API routing along with creating the database models.</a:t>
            </a:r>
          </a:p>
          <a:p>
            <a:endParaRPr lang="en-US" sz="1800" dirty="0">
              <a:latin typeface="Helvetica Neue" charset="0"/>
              <a:ea typeface="Helvetica Neue" charset="0"/>
              <a:cs typeface="Helvetica Neue" charset="0"/>
            </a:endParaRPr>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6</a:t>
            </a:fld>
            <a:endParaRPr lang="uk-UA"/>
          </a:p>
        </p:txBody>
      </p:sp>
    </p:spTree>
    <p:extLst>
      <p:ext uri="{BB962C8B-B14F-4D97-AF65-F5344CB8AC3E}">
        <p14:creationId xmlns:p14="http://schemas.microsoft.com/office/powerpoint/2010/main" val="2044254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Shape 28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sp>
        <p:nvSpPr>
          <p:cNvPr id="3" name="Text Placeholder 2"/>
          <p:cNvSpPr>
            <a:spLocks noGrp="1"/>
          </p:cNvSpPr>
          <p:nvPr>
            <p:ph type="body" idx="1"/>
          </p:nvPr>
        </p:nvSpPr>
        <p:spPr>
          <a:xfrm>
            <a:off x="1178727" y="341699"/>
            <a:ext cx="7521300" cy="578700"/>
          </a:xfrm>
        </p:spPr>
        <p:txBody>
          <a:bodyPr/>
          <a:lstStyle/>
          <a:p>
            <a:r>
              <a:rPr lang="en-US" sz="3600" dirty="0">
                <a:latin typeface="Helvetica Neue" charset="0"/>
                <a:ea typeface="Helvetica Neue" charset="0"/>
                <a:cs typeface="Helvetica Neue" charset="0"/>
              </a:rPr>
              <a:t>Challenges</a:t>
            </a:r>
          </a:p>
        </p:txBody>
      </p:sp>
      <p:sp>
        <p:nvSpPr>
          <p:cNvPr id="4" name="TextBox 3"/>
          <p:cNvSpPr txBox="1"/>
          <p:nvPr/>
        </p:nvSpPr>
        <p:spPr>
          <a:xfrm>
            <a:off x="1073426" y="1603513"/>
            <a:ext cx="6944139" cy="2185214"/>
          </a:xfrm>
          <a:prstGeom prst="rect">
            <a:avLst/>
          </a:prstGeom>
          <a:noFill/>
        </p:spPr>
        <p:txBody>
          <a:bodyPr wrap="square" rtlCol="0">
            <a:spAutoFit/>
          </a:bodyPr>
          <a:lstStyle/>
          <a:p>
            <a:r>
              <a:rPr lang="en-US" sz="1800" dirty="0">
                <a:solidFill>
                  <a:schemeClr val="bg1"/>
                </a:solidFill>
                <a:latin typeface="Helvetica Neue" charset="0"/>
                <a:ea typeface="Helvetica Neue" charset="0"/>
                <a:cs typeface="Helvetica Neue" charset="0"/>
              </a:rPr>
              <a:t>-Get/post routes, these sucked!</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-Working together, we found it much harder to work together on this project due to the tasks being intertwined rather then separate. Each person spent a lot of time waiting on the others in order to see functionality.</a:t>
            </a:r>
          </a:p>
          <a:p>
            <a:endParaRPr lang="en-US" dirty="0"/>
          </a:p>
          <a:p>
            <a:pPr marL="342900" indent="-342900">
              <a:buAutoNum type="arabicPeriod"/>
            </a:pP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01857" y="328446"/>
            <a:ext cx="7521300" cy="578700"/>
          </a:xfrm>
        </p:spPr>
        <p:txBody>
          <a:bodyPr/>
          <a:lstStyle/>
          <a:p>
            <a:r>
              <a:rPr lang="en-US" sz="3600" b="1" dirty="0">
                <a:latin typeface="Helvetica Neue" charset="0"/>
                <a:ea typeface="Helvetica Neue" charset="0"/>
                <a:cs typeface="Helvetica Neue" charset="0"/>
              </a:rPr>
              <a:t>Future Revisions</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8</a:t>
            </a:fld>
            <a:endParaRPr lang="uk-UA"/>
          </a:p>
        </p:txBody>
      </p:sp>
      <p:sp>
        <p:nvSpPr>
          <p:cNvPr id="4" name="TextBox 3"/>
          <p:cNvSpPr txBox="1"/>
          <p:nvPr/>
        </p:nvSpPr>
        <p:spPr>
          <a:xfrm>
            <a:off x="1205948" y="1272209"/>
            <a:ext cx="7447722" cy="2862322"/>
          </a:xfrm>
          <a:prstGeom prst="rect">
            <a:avLst/>
          </a:prstGeom>
          <a:noFill/>
        </p:spPr>
        <p:txBody>
          <a:bodyPr wrap="square" rtlCol="0">
            <a:spAutoFit/>
          </a:bodyPr>
          <a:lstStyle/>
          <a:p>
            <a:r>
              <a:rPr lang="en-US" sz="1800" dirty="0">
                <a:solidFill>
                  <a:schemeClr val="bg1"/>
                </a:solidFill>
                <a:latin typeface="Helvetica Neue" charset="0"/>
                <a:ea typeface="Helvetica Neue" charset="0"/>
                <a:cs typeface="Helvetica Neue" charset="0"/>
              </a:rPr>
              <a:t>-We would love to make a favorites section! To make the user experience better.</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-Perhaps expanding to RV’s, boats, other vehicles.</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-Maybe rentals in the future?</a:t>
            </a:r>
          </a:p>
          <a:p>
            <a:endParaRPr lang="en-US" sz="1800" dirty="0">
              <a:solidFill>
                <a:schemeClr val="bg1"/>
              </a:solidFill>
              <a:latin typeface="Helvetica Neue" charset="0"/>
              <a:ea typeface="Helvetica Neue" charset="0"/>
              <a:cs typeface="Helvetica Neue" charset="0"/>
            </a:endParaRPr>
          </a:p>
          <a:p>
            <a:endParaRPr lang="en-US" sz="1800" dirty="0">
              <a:solidFill>
                <a:schemeClr val="bg1"/>
              </a:solidFill>
              <a:latin typeface="Helvetica Neue" charset="0"/>
              <a:ea typeface="Helvetica Neue" charset="0"/>
              <a:cs typeface="Helvetica Neue" charset="0"/>
            </a:endParaRPr>
          </a:p>
          <a:p>
            <a:endParaRPr lang="en-US" sz="1800" dirty="0">
              <a:solidFill>
                <a:schemeClr val="bg1"/>
              </a:solidFill>
              <a:latin typeface="Helvetica Neue" charset="0"/>
              <a:ea typeface="Helvetica Neue" charset="0"/>
              <a:cs typeface="Helvetica Neue" charset="0"/>
            </a:endParaRPr>
          </a:p>
          <a:p>
            <a:endParaRPr lang="en-US" sz="1800"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89744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14923</TotalTime>
  <Words>454</Words>
  <Application>Microsoft Macintosh PowerPoint</Application>
  <PresentationFormat>On-screen Show (4:3)</PresentationFormat>
  <Paragraphs>50</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Helvetica Neue</vt:lpstr>
      <vt:lpstr>Quicksand</vt:lpstr>
      <vt:lpstr>Arial</vt:lpstr>
      <vt:lpstr>Eleanor template</vt:lpstr>
      <vt:lpstr>PowerPoint Presentation</vt:lpstr>
      <vt:lpstr>Story Telling</vt:lpstr>
      <vt:lpstr>Motivation</vt:lpstr>
      <vt:lpstr>PowerPoint Presentation</vt:lpstr>
      <vt:lpstr>How Does Car Finder Work?</vt:lpstr>
      <vt:lpstr>Roles</vt:lpstr>
      <vt:lpstr>PowerPoint Presentation</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j.kolze16@gmail.com</cp:lastModifiedBy>
  <cp:revision>42</cp:revision>
  <cp:lastPrinted>2018-07-03T02:31:43Z</cp:lastPrinted>
  <dcterms:modified xsi:type="dcterms:W3CDTF">2018-09-05T21:35:12Z</dcterms:modified>
</cp:coreProperties>
</file>