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8.jpg" ContentType="image/jpeg"/>
  <Override PartName="/ppt/media/image1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381250" cy="4235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28" autoAdjust="0"/>
    <p:restoredTop sz="94660"/>
  </p:normalViewPr>
  <p:slideViewPr>
    <p:cSldViewPr snapToGrid="0">
      <p:cViewPr varScale="1">
        <p:scale>
          <a:sx n="261" d="100"/>
          <a:sy n="261" d="100"/>
        </p:scale>
        <p:origin x="50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594" y="693163"/>
            <a:ext cx="2024063" cy="1474564"/>
          </a:xfrm>
        </p:spPr>
        <p:txBody>
          <a:bodyPr anchor="b"/>
          <a:lstStyle>
            <a:lvl1pPr algn="ctr">
              <a:defRPr sz="15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656" y="2224592"/>
            <a:ext cx="1785938" cy="1022586"/>
          </a:xfrm>
        </p:spPr>
        <p:txBody>
          <a:bodyPr/>
          <a:lstStyle>
            <a:lvl1pPr marL="0" indent="0" algn="ctr">
              <a:buNone/>
              <a:defRPr sz="625"/>
            </a:lvl1pPr>
            <a:lvl2pPr marL="119055" indent="0" algn="ctr">
              <a:buNone/>
              <a:defRPr sz="521"/>
            </a:lvl2pPr>
            <a:lvl3pPr marL="238110" indent="0" algn="ctr">
              <a:buNone/>
              <a:defRPr sz="469"/>
            </a:lvl3pPr>
            <a:lvl4pPr marL="357165" indent="0" algn="ctr">
              <a:buNone/>
              <a:defRPr sz="417"/>
            </a:lvl4pPr>
            <a:lvl5pPr marL="476220" indent="0" algn="ctr">
              <a:buNone/>
              <a:defRPr sz="417"/>
            </a:lvl5pPr>
            <a:lvl6pPr marL="595274" indent="0" algn="ctr">
              <a:buNone/>
              <a:defRPr sz="417"/>
            </a:lvl6pPr>
            <a:lvl7pPr marL="714329" indent="0" algn="ctr">
              <a:buNone/>
              <a:defRPr sz="417"/>
            </a:lvl7pPr>
            <a:lvl8pPr marL="833384" indent="0" algn="ctr">
              <a:buNone/>
              <a:defRPr sz="417"/>
            </a:lvl8pPr>
            <a:lvl9pPr marL="952439" indent="0" algn="ctr">
              <a:buNone/>
              <a:defRPr sz="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C8CF-B351-41C0-99E9-6CF76EEBC610}" type="datetimeFigureOut">
              <a:rPr lang="es-ES" smtClean="0"/>
              <a:t>10/10/2020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895-25F9-4C8F-817C-2AE9F2A32E3F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176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C8CF-B351-41C0-99E9-6CF76EEBC610}" type="datetimeFigureOut">
              <a:rPr lang="es-ES" smtClean="0"/>
              <a:t>10/10/2020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895-25F9-4C8F-817C-2AE9F2A32E3F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375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4082" y="225499"/>
            <a:ext cx="513457" cy="35893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711" y="225499"/>
            <a:ext cx="1510605" cy="35893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C8CF-B351-41C0-99E9-6CF76EEBC610}" type="datetimeFigureOut">
              <a:rPr lang="es-ES" smtClean="0"/>
              <a:t>10/10/2020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895-25F9-4C8F-817C-2AE9F2A32E3F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329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C8CF-B351-41C0-99E9-6CF76EEBC610}" type="datetimeFigureOut">
              <a:rPr lang="es-ES" smtClean="0"/>
              <a:t>10/10/2020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895-25F9-4C8F-817C-2AE9F2A32E3F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008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71" y="1055923"/>
            <a:ext cx="2053828" cy="1761829"/>
          </a:xfrm>
        </p:spPr>
        <p:txBody>
          <a:bodyPr anchor="b"/>
          <a:lstStyle>
            <a:lvl1pPr>
              <a:defRPr sz="15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71" y="2834419"/>
            <a:ext cx="2053828" cy="926504"/>
          </a:xfrm>
        </p:spPr>
        <p:txBody>
          <a:bodyPr/>
          <a:lstStyle>
            <a:lvl1pPr marL="0" indent="0">
              <a:buNone/>
              <a:defRPr sz="625">
                <a:solidFill>
                  <a:schemeClr val="tx1"/>
                </a:solidFill>
              </a:defRPr>
            </a:lvl1pPr>
            <a:lvl2pPr marL="119055" indent="0">
              <a:buNone/>
              <a:defRPr sz="521">
                <a:solidFill>
                  <a:schemeClr val="tx1">
                    <a:tint val="75000"/>
                  </a:schemeClr>
                </a:solidFill>
              </a:defRPr>
            </a:lvl2pPr>
            <a:lvl3pPr marL="238110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3pPr>
            <a:lvl4pPr marL="357165" indent="0">
              <a:buNone/>
              <a:defRPr sz="417">
                <a:solidFill>
                  <a:schemeClr val="tx1">
                    <a:tint val="75000"/>
                  </a:schemeClr>
                </a:solidFill>
              </a:defRPr>
            </a:lvl4pPr>
            <a:lvl5pPr marL="476220" indent="0">
              <a:buNone/>
              <a:defRPr sz="417">
                <a:solidFill>
                  <a:schemeClr val="tx1">
                    <a:tint val="75000"/>
                  </a:schemeClr>
                </a:solidFill>
              </a:defRPr>
            </a:lvl5pPr>
            <a:lvl6pPr marL="595274" indent="0">
              <a:buNone/>
              <a:defRPr sz="417">
                <a:solidFill>
                  <a:schemeClr val="tx1">
                    <a:tint val="75000"/>
                  </a:schemeClr>
                </a:solidFill>
              </a:defRPr>
            </a:lvl6pPr>
            <a:lvl7pPr marL="714329" indent="0">
              <a:buNone/>
              <a:defRPr sz="417">
                <a:solidFill>
                  <a:schemeClr val="tx1">
                    <a:tint val="75000"/>
                  </a:schemeClr>
                </a:solidFill>
              </a:defRPr>
            </a:lvl7pPr>
            <a:lvl8pPr marL="833384" indent="0">
              <a:buNone/>
              <a:defRPr sz="417">
                <a:solidFill>
                  <a:schemeClr val="tx1">
                    <a:tint val="75000"/>
                  </a:schemeClr>
                </a:solidFill>
              </a:defRPr>
            </a:lvl8pPr>
            <a:lvl9pPr marL="952439" indent="0">
              <a:buNone/>
              <a:defRPr sz="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C8CF-B351-41C0-99E9-6CF76EEBC610}" type="datetimeFigureOut">
              <a:rPr lang="es-ES" smtClean="0"/>
              <a:t>10/10/2020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895-25F9-4C8F-817C-2AE9F2A32E3F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61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711" y="1127493"/>
            <a:ext cx="1012031" cy="26873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5508" y="1127493"/>
            <a:ext cx="1012031" cy="26873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C8CF-B351-41C0-99E9-6CF76EEBC610}" type="datetimeFigureOut">
              <a:rPr lang="es-ES" smtClean="0"/>
              <a:t>10/10/2020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895-25F9-4C8F-817C-2AE9F2A32E3F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329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21" y="225499"/>
            <a:ext cx="2053828" cy="8186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021" y="1038274"/>
            <a:ext cx="1007380" cy="508842"/>
          </a:xfrm>
        </p:spPr>
        <p:txBody>
          <a:bodyPr anchor="b"/>
          <a:lstStyle>
            <a:lvl1pPr marL="0" indent="0">
              <a:buNone/>
              <a:defRPr sz="625" b="1"/>
            </a:lvl1pPr>
            <a:lvl2pPr marL="119055" indent="0">
              <a:buNone/>
              <a:defRPr sz="521" b="1"/>
            </a:lvl2pPr>
            <a:lvl3pPr marL="238110" indent="0">
              <a:buNone/>
              <a:defRPr sz="469" b="1"/>
            </a:lvl3pPr>
            <a:lvl4pPr marL="357165" indent="0">
              <a:buNone/>
              <a:defRPr sz="417" b="1"/>
            </a:lvl4pPr>
            <a:lvl5pPr marL="476220" indent="0">
              <a:buNone/>
              <a:defRPr sz="417" b="1"/>
            </a:lvl5pPr>
            <a:lvl6pPr marL="595274" indent="0">
              <a:buNone/>
              <a:defRPr sz="417" b="1"/>
            </a:lvl6pPr>
            <a:lvl7pPr marL="714329" indent="0">
              <a:buNone/>
              <a:defRPr sz="417" b="1"/>
            </a:lvl7pPr>
            <a:lvl8pPr marL="833384" indent="0">
              <a:buNone/>
              <a:defRPr sz="417" b="1"/>
            </a:lvl8pPr>
            <a:lvl9pPr marL="952439" indent="0">
              <a:buNone/>
              <a:defRPr sz="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" y="1547116"/>
            <a:ext cx="1007380" cy="22755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5508" y="1038274"/>
            <a:ext cx="1012341" cy="508842"/>
          </a:xfrm>
        </p:spPr>
        <p:txBody>
          <a:bodyPr anchor="b"/>
          <a:lstStyle>
            <a:lvl1pPr marL="0" indent="0">
              <a:buNone/>
              <a:defRPr sz="625" b="1"/>
            </a:lvl1pPr>
            <a:lvl2pPr marL="119055" indent="0">
              <a:buNone/>
              <a:defRPr sz="521" b="1"/>
            </a:lvl2pPr>
            <a:lvl3pPr marL="238110" indent="0">
              <a:buNone/>
              <a:defRPr sz="469" b="1"/>
            </a:lvl3pPr>
            <a:lvl4pPr marL="357165" indent="0">
              <a:buNone/>
              <a:defRPr sz="417" b="1"/>
            </a:lvl4pPr>
            <a:lvl5pPr marL="476220" indent="0">
              <a:buNone/>
              <a:defRPr sz="417" b="1"/>
            </a:lvl5pPr>
            <a:lvl6pPr marL="595274" indent="0">
              <a:buNone/>
              <a:defRPr sz="417" b="1"/>
            </a:lvl6pPr>
            <a:lvl7pPr marL="714329" indent="0">
              <a:buNone/>
              <a:defRPr sz="417" b="1"/>
            </a:lvl7pPr>
            <a:lvl8pPr marL="833384" indent="0">
              <a:buNone/>
              <a:defRPr sz="417" b="1"/>
            </a:lvl8pPr>
            <a:lvl9pPr marL="952439" indent="0">
              <a:buNone/>
              <a:defRPr sz="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5508" y="1547116"/>
            <a:ext cx="1012341" cy="22755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C8CF-B351-41C0-99E9-6CF76EEBC610}" type="datetimeFigureOut">
              <a:rPr lang="es-ES" smtClean="0"/>
              <a:t>10/10/2020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895-25F9-4C8F-817C-2AE9F2A32E3F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575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C8CF-B351-41C0-99E9-6CF76EEBC610}" type="datetimeFigureOut">
              <a:rPr lang="es-ES" smtClean="0"/>
              <a:t>10/10/2020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895-25F9-4C8F-817C-2AE9F2A32E3F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9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C8CF-B351-41C0-99E9-6CF76EEBC610}" type="datetimeFigureOut">
              <a:rPr lang="es-ES" smtClean="0"/>
              <a:t>10/10/2020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895-25F9-4C8F-817C-2AE9F2A32E3F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216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21" y="282363"/>
            <a:ext cx="768015" cy="988272"/>
          </a:xfrm>
        </p:spPr>
        <p:txBody>
          <a:bodyPr anchor="b"/>
          <a:lstStyle>
            <a:lvl1pPr>
              <a:defRPr sz="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341" y="609827"/>
            <a:ext cx="1205508" cy="3009915"/>
          </a:xfrm>
        </p:spPr>
        <p:txBody>
          <a:bodyPr/>
          <a:lstStyle>
            <a:lvl1pPr>
              <a:defRPr sz="833"/>
            </a:lvl1pPr>
            <a:lvl2pPr>
              <a:defRPr sz="729"/>
            </a:lvl2pPr>
            <a:lvl3pPr>
              <a:defRPr sz="625"/>
            </a:lvl3pPr>
            <a:lvl4pPr>
              <a:defRPr sz="521"/>
            </a:lvl4pPr>
            <a:lvl5pPr>
              <a:defRPr sz="521"/>
            </a:lvl5pPr>
            <a:lvl6pPr>
              <a:defRPr sz="521"/>
            </a:lvl6pPr>
            <a:lvl7pPr>
              <a:defRPr sz="521"/>
            </a:lvl7pPr>
            <a:lvl8pPr>
              <a:defRPr sz="521"/>
            </a:lvl8pPr>
            <a:lvl9pPr>
              <a:defRPr sz="52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021" y="1270635"/>
            <a:ext cx="768015" cy="2354009"/>
          </a:xfrm>
        </p:spPr>
        <p:txBody>
          <a:bodyPr/>
          <a:lstStyle>
            <a:lvl1pPr marL="0" indent="0">
              <a:buNone/>
              <a:defRPr sz="417"/>
            </a:lvl1pPr>
            <a:lvl2pPr marL="119055" indent="0">
              <a:buNone/>
              <a:defRPr sz="365"/>
            </a:lvl2pPr>
            <a:lvl3pPr marL="238110" indent="0">
              <a:buNone/>
              <a:defRPr sz="312"/>
            </a:lvl3pPr>
            <a:lvl4pPr marL="357165" indent="0">
              <a:buNone/>
              <a:defRPr sz="260"/>
            </a:lvl4pPr>
            <a:lvl5pPr marL="476220" indent="0">
              <a:buNone/>
              <a:defRPr sz="260"/>
            </a:lvl5pPr>
            <a:lvl6pPr marL="595274" indent="0">
              <a:buNone/>
              <a:defRPr sz="260"/>
            </a:lvl6pPr>
            <a:lvl7pPr marL="714329" indent="0">
              <a:buNone/>
              <a:defRPr sz="260"/>
            </a:lvl7pPr>
            <a:lvl8pPr marL="833384" indent="0">
              <a:buNone/>
              <a:defRPr sz="260"/>
            </a:lvl8pPr>
            <a:lvl9pPr marL="952439" indent="0">
              <a:buNone/>
              <a:defRPr sz="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C8CF-B351-41C0-99E9-6CF76EEBC610}" type="datetimeFigureOut">
              <a:rPr lang="es-ES" smtClean="0"/>
              <a:t>10/10/2020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895-25F9-4C8F-817C-2AE9F2A32E3F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84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21" y="282363"/>
            <a:ext cx="768015" cy="988272"/>
          </a:xfrm>
        </p:spPr>
        <p:txBody>
          <a:bodyPr anchor="b"/>
          <a:lstStyle>
            <a:lvl1pPr>
              <a:defRPr sz="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2341" y="609827"/>
            <a:ext cx="1205508" cy="3009915"/>
          </a:xfrm>
        </p:spPr>
        <p:txBody>
          <a:bodyPr anchor="t"/>
          <a:lstStyle>
            <a:lvl1pPr marL="0" indent="0">
              <a:buNone/>
              <a:defRPr sz="833"/>
            </a:lvl1pPr>
            <a:lvl2pPr marL="119055" indent="0">
              <a:buNone/>
              <a:defRPr sz="729"/>
            </a:lvl2pPr>
            <a:lvl3pPr marL="238110" indent="0">
              <a:buNone/>
              <a:defRPr sz="625"/>
            </a:lvl3pPr>
            <a:lvl4pPr marL="357165" indent="0">
              <a:buNone/>
              <a:defRPr sz="521"/>
            </a:lvl4pPr>
            <a:lvl5pPr marL="476220" indent="0">
              <a:buNone/>
              <a:defRPr sz="521"/>
            </a:lvl5pPr>
            <a:lvl6pPr marL="595274" indent="0">
              <a:buNone/>
              <a:defRPr sz="521"/>
            </a:lvl6pPr>
            <a:lvl7pPr marL="714329" indent="0">
              <a:buNone/>
              <a:defRPr sz="521"/>
            </a:lvl7pPr>
            <a:lvl8pPr marL="833384" indent="0">
              <a:buNone/>
              <a:defRPr sz="521"/>
            </a:lvl8pPr>
            <a:lvl9pPr marL="952439" indent="0">
              <a:buNone/>
              <a:defRPr sz="521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021" y="1270635"/>
            <a:ext cx="768015" cy="2354009"/>
          </a:xfrm>
        </p:spPr>
        <p:txBody>
          <a:bodyPr/>
          <a:lstStyle>
            <a:lvl1pPr marL="0" indent="0">
              <a:buNone/>
              <a:defRPr sz="417"/>
            </a:lvl1pPr>
            <a:lvl2pPr marL="119055" indent="0">
              <a:buNone/>
              <a:defRPr sz="365"/>
            </a:lvl2pPr>
            <a:lvl3pPr marL="238110" indent="0">
              <a:buNone/>
              <a:defRPr sz="312"/>
            </a:lvl3pPr>
            <a:lvl4pPr marL="357165" indent="0">
              <a:buNone/>
              <a:defRPr sz="260"/>
            </a:lvl4pPr>
            <a:lvl5pPr marL="476220" indent="0">
              <a:buNone/>
              <a:defRPr sz="260"/>
            </a:lvl5pPr>
            <a:lvl6pPr marL="595274" indent="0">
              <a:buNone/>
              <a:defRPr sz="260"/>
            </a:lvl6pPr>
            <a:lvl7pPr marL="714329" indent="0">
              <a:buNone/>
              <a:defRPr sz="260"/>
            </a:lvl7pPr>
            <a:lvl8pPr marL="833384" indent="0">
              <a:buNone/>
              <a:defRPr sz="260"/>
            </a:lvl8pPr>
            <a:lvl9pPr marL="952439" indent="0">
              <a:buNone/>
              <a:defRPr sz="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C8CF-B351-41C0-99E9-6CF76EEBC610}" type="datetimeFigureOut">
              <a:rPr lang="es-ES" smtClean="0"/>
              <a:t>10/10/2020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895-25F9-4C8F-817C-2AE9F2A32E3F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292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711" y="225499"/>
            <a:ext cx="2053828" cy="818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11" y="1127493"/>
            <a:ext cx="2053828" cy="2687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711" y="3925636"/>
            <a:ext cx="535781" cy="225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EC8CF-B351-41C0-99E9-6CF76EEBC610}" type="datetimeFigureOut">
              <a:rPr lang="es-ES" smtClean="0"/>
              <a:t>10/10/2020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8789" y="3925636"/>
            <a:ext cx="803672" cy="225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81758" y="3925636"/>
            <a:ext cx="535781" cy="225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91895-25F9-4C8F-817C-2AE9F2A32E3F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189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38110" rtl="0" eaLnBrk="1" latinLnBrk="0" hangingPunct="1">
        <a:lnSpc>
          <a:spcPct val="90000"/>
        </a:lnSpc>
        <a:spcBef>
          <a:spcPct val="0"/>
        </a:spcBef>
        <a:buNone/>
        <a:defRPr sz="11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527" indent="-59527" algn="l" defTabSz="23811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729" kern="1200">
          <a:solidFill>
            <a:schemeClr val="tx1"/>
          </a:solidFill>
          <a:latin typeface="+mn-lt"/>
          <a:ea typeface="+mn-ea"/>
          <a:cs typeface="+mn-cs"/>
        </a:defRPr>
      </a:lvl1pPr>
      <a:lvl2pPr marL="178582" indent="-59527" algn="l" defTabSz="23811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2pPr>
      <a:lvl3pPr marL="297637" indent="-59527" algn="l" defTabSz="23811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521" kern="1200">
          <a:solidFill>
            <a:schemeClr val="tx1"/>
          </a:solidFill>
          <a:latin typeface="+mn-lt"/>
          <a:ea typeface="+mn-ea"/>
          <a:cs typeface="+mn-cs"/>
        </a:defRPr>
      </a:lvl3pPr>
      <a:lvl4pPr marL="416692" indent="-59527" algn="l" defTabSz="23811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69" kern="1200">
          <a:solidFill>
            <a:schemeClr val="tx1"/>
          </a:solidFill>
          <a:latin typeface="+mn-lt"/>
          <a:ea typeface="+mn-ea"/>
          <a:cs typeface="+mn-cs"/>
        </a:defRPr>
      </a:lvl4pPr>
      <a:lvl5pPr marL="535747" indent="-59527" algn="l" defTabSz="23811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69" kern="1200">
          <a:solidFill>
            <a:schemeClr val="tx1"/>
          </a:solidFill>
          <a:latin typeface="+mn-lt"/>
          <a:ea typeface="+mn-ea"/>
          <a:cs typeface="+mn-cs"/>
        </a:defRPr>
      </a:lvl5pPr>
      <a:lvl6pPr marL="654802" indent="-59527" algn="l" defTabSz="23811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69" kern="1200">
          <a:solidFill>
            <a:schemeClr val="tx1"/>
          </a:solidFill>
          <a:latin typeface="+mn-lt"/>
          <a:ea typeface="+mn-ea"/>
          <a:cs typeface="+mn-cs"/>
        </a:defRPr>
      </a:lvl6pPr>
      <a:lvl7pPr marL="773857" indent="-59527" algn="l" defTabSz="23811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69" kern="1200">
          <a:solidFill>
            <a:schemeClr val="tx1"/>
          </a:solidFill>
          <a:latin typeface="+mn-lt"/>
          <a:ea typeface="+mn-ea"/>
          <a:cs typeface="+mn-cs"/>
        </a:defRPr>
      </a:lvl7pPr>
      <a:lvl8pPr marL="892912" indent="-59527" algn="l" defTabSz="23811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69" kern="1200">
          <a:solidFill>
            <a:schemeClr val="tx1"/>
          </a:solidFill>
          <a:latin typeface="+mn-lt"/>
          <a:ea typeface="+mn-ea"/>
          <a:cs typeface="+mn-cs"/>
        </a:defRPr>
      </a:lvl8pPr>
      <a:lvl9pPr marL="1011966" indent="-59527" algn="l" defTabSz="23811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8110" rtl="0" eaLnBrk="1" latinLnBrk="0" hangingPunct="1">
        <a:defRPr sz="469" kern="1200">
          <a:solidFill>
            <a:schemeClr val="tx1"/>
          </a:solidFill>
          <a:latin typeface="+mn-lt"/>
          <a:ea typeface="+mn-ea"/>
          <a:cs typeface="+mn-cs"/>
        </a:defRPr>
      </a:lvl1pPr>
      <a:lvl2pPr marL="119055" algn="l" defTabSz="238110" rtl="0" eaLnBrk="1" latinLnBrk="0" hangingPunct="1">
        <a:defRPr sz="469" kern="1200">
          <a:solidFill>
            <a:schemeClr val="tx1"/>
          </a:solidFill>
          <a:latin typeface="+mn-lt"/>
          <a:ea typeface="+mn-ea"/>
          <a:cs typeface="+mn-cs"/>
        </a:defRPr>
      </a:lvl2pPr>
      <a:lvl3pPr marL="238110" algn="l" defTabSz="238110" rtl="0" eaLnBrk="1" latinLnBrk="0" hangingPunct="1">
        <a:defRPr sz="469" kern="1200">
          <a:solidFill>
            <a:schemeClr val="tx1"/>
          </a:solidFill>
          <a:latin typeface="+mn-lt"/>
          <a:ea typeface="+mn-ea"/>
          <a:cs typeface="+mn-cs"/>
        </a:defRPr>
      </a:lvl3pPr>
      <a:lvl4pPr marL="357165" algn="l" defTabSz="238110" rtl="0" eaLnBrk="1" latinLnBrk="0" hangingPunct="1">
        <a:defRPr sz="469" kern="1200">
          <a:solidFill>
            <a:schemeClr val="tx1"/>
          </a:solidFill>
          <a:latin typeface="+mn-lt"/>
          <a:ea typeface="+mn-ea"/>
          <a:cs typeface="+mn-cs"/>
        </a:defRPr>
      </a:lvl4pPr>
      <a:lvl5pPr marL="476220" algn="l" defTabSz="238110" rtl="0" eaLnBrk="1" latinLnBrk="0" hangingPunct="1">
        <a:defRPr sz="469" kern="1200">
          <a:solidFill>
            <a:schemeClr val="tx1"/>
          </a:solidFill>
          <a:latin typeface="+mn-lt"/>
          <a:ea typeface="+mn-ea"/>
          <a:cs typeface="+mn-cs"/>
        </a:defRPr>
      </a:lvl5pPr>
      <a:lvl6pPr marL="595274" algn="l" defTabSz="238110" rtl="0" eaLnBrk="1" latinLnBrk="0" hangingPunct="1">
        <a:defRPr sz="469" kern="1200">
          <a:solidFill>
            <a:schemeClr val="tx1"/>
          </a:solidFill>
          <a:latin typeface="+mn-lt"/>
          <a:ea typeface="+mn-ea"/>
          <a:cs typeface="+mn-cs"/>
        </a:defRPr>
      </a:lvl6pPr>
      <a:lvl7pPr marL="714329" algn="l" defTabSz="238110" rtl="0" eaLnBrk="1" latinLnBrk="0" hangingPunct="1">
        <a:defRPr sz="469" kern="1200">
          <a:solidFill>
            <a:schemeClr val="tx1"/>
          </a:solidFill>
          <a:latin typeface="+mn-lt"/>
          <a:ea typeface="+mn-ea"/>
          <a:cs typeface="+mn-cs"/>
        </a:defRPr>
      </a:lvl7pPr>
      <a:lvl8pPr marL="833384" algn="l" defTabSz="238110" rtl="0" eaLnBrk="1" latinLnBrk="0" hangingPunct="1">
        <a:defRPr sz="469" kern="1200">
          <a:solidFill>
            <a:schemeClr val="tx1"/>
          </a:solidFill>
          <a:latin typeface="+mn-lt"/>
          <a:ea typeface="+mn-ea"/>
          <a:cs typeface="+mn-cs"/>
        </a:defRPr>
      </a:lvl8pPr>
      <a:lvl9pPr marL="952439" algn="l" defTabSz="238110" rtl="0" eaLnBrk="1" latinLnBrk="0" hangingPunct="1">
        <a:defRPr sz="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jp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4.jp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3.jpg"/><Relationship Id="rId2" Type="http://schemas.openxmlformats.org/officeDocument/2006/relationships/image" Target="../media/image1.png"/><Relationship Id="rId16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21.jpg"/><Relationship Id="rId10" Type="http://schemas.openxmlformats.org/officeDocument/2006/relationships/image" Target="../media/image9.png"/><Relationship Id="rId19" Type="http://schemas.openxmlformats.org/officeDocument/2006/relationships/image" Target="../media/image25.jp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1.jpg"/><Relationship Id="rId1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20.jpg"/><Relationship Id="rId17" Type="http://schemas.openxmlformats.org/officeDocument/2006/relationships/image" Target="../media/image25.jpg"/><Relationship Id="rId2" Type="http://schemas.openxmlformats.org/officeDocument/2006/relationships/image" Target="../media/image1.png"/><Relationship Id="rId16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5" Type="http://schemas.openxmlformats.org/officeDocument/2006/relationships/image" Target="../media/image23.jpg"/><Relationship Id="rId10" Type="http://schemas.openxmlformats.org/officeDocument/2006/relationships/image" Target="../media/image11.png"/><Relationship Id="rId19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2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89CCB-1FBC-411D-93DD-CE3A4D389214}"/>
              </a:ext>
            </a:extLst>
          </p:cNvPr>
          <p:cNvSpPr/>
          <p:nvPr/>
        </p:nvSpPr>
        <p:spPr>
          <a:xfrm>
            <a:off x="-1" y="-1"/>
            <a:ext cx="2381251" cy="39258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Pikta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3F8242-E46E-499F-99FA-28819B021FB2}"/>
              </a:ext>
            </a:extLst>
          </p:cNvPr>
          <p:cNvSpPr/>
          <p:nvPr/>
        </p:nvSpPr>
        <p:spPr>
          <a:xfrm>
            <a:off x="1982417" y="0"/>
            <a:ext cx="398832" cy="3925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5A5336D-DE0F-424E-BEDC-5C20A67AA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2417" y="-6250"/>
            <a:ext cx="398832" cy="39883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AED8D7-1FBF-4EC0-A404-110441D045D1}"/>
              </a:ext>
            </a:extLst>
          </p:cNvPr>
          <p:cNvSpPr/>
          <p:nvPr/>
        </p:nvSpPr>
        <p:spPr>
          <a:xfrm>
            <a:off x="-1" y="392582"/>
            <a:ext cx="2381250" cy="25847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dirty="0"/>
              <a:t>Introduzca la serie o película a buscar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FD112-11CE-48A8-86C8-F05821433EF4}"/>
              </a:ext>
            </a:extLst>
          </p:cNvPr>
          <p:cNvSpPr/>
          <p:nvPr/>
        </p:nvSpPr>
        <p:spPr>
          <a:xfrm>
            <a:off x="0" y="3842868"/>
            <a:ext cx="2381251" cy="3925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B083B2-F350-4EC0-AF2D-15E39E7B220D}"/>
              </a:ext>
            </a:extLst>
          </p:cNvPr>
          <p:cNvSpPr/>
          <p:nvPr/>
        </p:nvSpPr>
        <p:spPr>
          <a:xfrm>
            <a:off x="991208" y="3842867"/>
            <a:ext cx="398832" cy="3925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E25E523-E662-4007-BA9B-2C0AD7C78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458" y="3846606"/>
            <a:ext cx="392582" cy="39258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09B41A03-BEDF-401D-8419-FBCEB25D4A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121" y="3842865"/>
            <a:ext cx="392582" cy="392582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0D438ADC-FA8C-4E86-A2F9-20442291B8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6823" y="3865952"/>
            <a:ext cx="365760" cy="36576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BFA0B2FE-AC42-4CDD-AAC2-DCCF0F45AA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0742" y="3843936"/>
            <a:ext cx="391514" cy="39151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5F8B91EC-0C6D-4E89-BF57-FF25C2B5AA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22958" y="3856303"/>
            <a:ext cx="365706" cy="36570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8F96EF2-6747-4409-94A7-1DC830130E6D}"/>
              </a:ext>
            </a:extLst>
          </p:cNvPr>
          <p:cNvSpPr/>
          <p:nvPr/>
        </p:nvSpPr>
        <p:spPr>
          <a:xfrm>
            <a:off x="0" y="651053"/>
            <a:ext cx="2381251" cy="31955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/>
              <a:t>Jose Manuel</a:t>
            </a:r>
          </a:p>
          <a:p>
            <a:pPr algn="ctr"/>
            <a:r>
              <a:rPr lang="es-ES" sz="1200" dirty="0"/>
              <a:t>12 seguidores</a:t>
            </a:r>
          </a:p>
          <a:p>
            <a:pPr algn="ctr"/>
            <a:endParaRPr lang="es-ES" sz="1200" dirty="0"/>
          </a:p>
          <a:p>
            <a:r>
              <a:rPr lang="es-ES" sz="1200" dirty="0"/>
              <a:t>Reciente:</a:t>
            </a:r>
          </a:p>
          <a:p>
            <a:endParaRPr lang="es-ES" sz="1200" dirty="0"/>
          </a:p>
          <a:p>
            <a:endParaRPr lang="es-ES" sz="1200" dirty="0"/>
          </a:p>
          <a:p>
            <a:endParaRPr lang="es-ES" sz="1200" dirty="0"/>
          </a:p>
          <a:p>
            <a:endParaRPr lang="es-ES" sz="1200" dirty="0"/>
          </a:p>
          <a:p>
            <a:endParaRPr lang="es-ES" sz="1200" dirty="0"/>
          </a:p>
          <a:p>
            <a:endParaRPr lang="es-ES" sz="1200" dirty="0"/>
          </a:p>
          <a:p>
            <a:r>
              <a:rPr lang="es-ES" sz="1200" dirty="0"/>
              <a:t>Más visto:</a:t>
            </a:r>
          </a:p>
          <a:p>
            <a:r>
              <a:rPr lang="es-ES" sz="1200" dirty="0"/>
              <a:t>		La vida moderna</a:t>
            </a:r>
          </a:p>
          <a:p>
            <a:r>
              <a:rPr lang="es-ES" sz="1200" dirty="0"/>
              <a:t>		154 episodios</a:t>
            </a:r>
          </a:p>
          <a:p>
            <a:endParaRPr lang="es-ES" sz="1200" dirty="0"/>
          </a:p>
          <a:p>
            <a:r>
              <a:rPr lang="es-ES" sz="1200" dirty="0"/>
              <a:t>Listas:</a:t>
            </a:r>
          </a:p>
          <a:p>
            <a:r>
              <a:rPr lang="es-ES" sz="1200" dirty="0"/>
              <a:t> - Mis favoritos</a:t>
            </a:r>
          </a:p>
          <a:p>
            <a:r>
              <a:rPr lang="es-ES" sz="1200" dirty="0"/>
              <a:t> - Películas que quiero ver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7387090F-B318-4ECD-86C7-104EEB43C6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82417" y="755904"/>
            <a:ext cx="287732" cy="28773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1D9DFEF-64EE-439A-8869-E66524DDA3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8" y="1486501"/>
            <a:ext cx="624702" cy="93705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8E870C1-A297-45B5-AC32-A43B26DA7D1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8" y="1486500"/>
            <a:ext cx="624702" cy="93705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D73C3C7-3D61-4D9D-A613-AA51710A2E4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780" y="1486499"/>
            <a:ext cx="637451" cy="93705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144533C-F4CD-4B13-90C3-02485DE966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8" y="2731287"/>
            <a:ext cx="890016" cy="50063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6AE17F2-0503-4EBB-A1A3-84F1E02659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1" y="708469"/>
            <a:ext cx="500634" cy="50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7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89CCB-1FBC-411D-93DD-CE3A4D389214}"/>
              </a:ext>
            </a:extLst>
          </p:cNvPr>
          <p:cNvSpPr/>
          <p:nvPr/>
        </p:nvSpPr>
        <p:spPr>
          <a:xfrm>
            <a:off x="-1" y="-1"/>
            <a:ext cx="2381251" cy="39258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Pikta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3F8242-E46E-499F-99FA-28819B021FB2}"/>
              </a:ext>
            </a:extLst>
          </p:cNvPr>
          <p:cNvSpPr/>
          <p:nvPr/>
        </p:nvSpPr>
        <p:spPr>
          <a:xfrm>
            <a:off x="1982417" y="0"/>
            <a:ext cx="398832" cy="3925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5A5336D-DE0F-424E-BEDC-5C20A67AA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2417" y="-6250"/>
            <a:ext cx="398832" cy="39883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AED8D7-1FBF-4EC0-A404-110441D045D1}"/>
              </a:ext>
            </a:extLst>
          </p:cNvPr>
          <p:cNvSpPr/>
          <p:nvPr/>
        </p:nvSpPr>
        <p:spPr>
          <a:xfrm>
            <a:off x="-1" y="392582"/>
            <a:ext cx="2381250" cy="25847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dirty="0"/>
              <a:t>zombies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FD112-11CE-48A8-86C8-F05821433EF4}"/>
              </a:ext>
            </a:extLst>
          </p:cNvPr>
          <p:cNvSpPr/>
          <p:nvPr/>
        </p:nvSpPr>
        <p:spPr>
          <a:xfrm>
            <a:off x="0" y="3842868"/>
            <a:ext cx="2381251" cy="3925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E25E523-E662-4007-BA9B-2C0AD7C78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211" y="3842868"/>
            <a:ext cx="392582" cy="39258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09B41A03-BEDF-401D-8419-FBCEB25D4A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121" y="3842865"/>
            <a:ext cx="392582" cy="392582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0D438ADC-FA8C-4E86-A2F9-20442291B8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6823" y="3865952"/>
            <a:ext cx="365760" cy="36576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BFA0B2FE-AC42-4CDD-AAC2-DCCF0F45AA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0742" y="3852568"/>
            <a:ext cx="391514" cy="39151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5F8B91EC-0C6D-4E89-BF57-FF25C2B5AA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22958" y="3856303"/>
            <a:ext cx="365706" cy="36570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8F96EF2-6747-4409-94A7-1DC830130E6D}"/>
              </a:ext>
            </a:extLst>
          </p:cNvPr>
          <p:cNvSpPr/>
          <p:nvPr/>
        </p:nvSpPr>
        <p:spPr>
          <a:xfrm>
            <a:off x="0" y="651053"/>
            <a:ext cx="2381251" cy="31955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r>
              <a:rPr lang="es-ES" sz="1200" dirty="0"/>
              <a:t>Buscar mas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B60809-7B49-49E2-A680-C7B4EBA151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9" y="765958"/>
            <a:ext cx="649839" cy="9747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31F969-28E1-4306-BA41-40343AFE1FA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83" y="775862"/>
            <a:ext cx="649839" cy="9747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313575-4BCE-4BE5-884D-45A1CBFDC7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727" y="785165"/>
            <a:ext cx="649839" cy="9747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B5883B5-3FF2-4E15-9797-F6BCE3DA1CA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83" y="1855621"/>
            <a:ext cx="649839" cy="9747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EE2A4EA-59D2-421D-A605-43CF20011A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9" y="1855622"/>
            <a:ext cx="689688" cy="97475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D24F6E2-E5EC-4004-9663-3E7D904C63D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99" y="1894036"/>
            <a:ext cx="637608" cy="95641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E6C2EEE-6234-44D9-A459-A31239344269}"/>
              </a:ext>
            </a:extLst>
          </p:cNvPr>
          <p:cNvSpPr/>
          <p:nvPr/>
        </p:nvSpPr>
        <p:spPr>
          <a:xfrm>
            <a:off x="297406" y="3032099"/>
            <a:ext cx="1625551" cy="3925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Buscar más</a:t>
            </a:r>
          </a:p>
        </p:txBody>
      </p:sp>
    </p:spTree>
    <p:extLst>
      <p:ext uri="{BB962C8B-B14F-4D97-AF65-F5344CB8AC3E}">
        <p14:creationId xmlns:p14="http://schemas.microsoft.com/office/powerpoint/2010/main" val="255479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89CCB-1FBC-411D-93DD-CE3A4D389214}"/>
              </a:ext>
            </a:extLst>
          </p:cNvPr>
          <p:cNvSpPr/>
          <p:nvPr/>
        </p:nvSpPr>
        <p:spPr>
          <a:xfrm>
            <a:off x="-1" y="-1"/>
            <a:ext cx="2381251" cy="39258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Pikta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3F8242-E46E-499F-99FA-28819B021FB2}"/>
              </a:ext>
            </a:extLst>
          </p:cNvPr>
          <p:cNvSpPr/>
          <p:nvPr/>
        </p:nvSpPr>
        <p:spPr>
          <a:xfrm>
            <a:off x="1982417" y="0"/>
            <a:ext cx="398832" cy="3925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5A5336D-DE0F-424E-BEDC-5C20A67AA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2417" y="-6250"/>
            <a:ext cx="398832" cy="3988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5CFD112-11CE-48A8-86C8-F05821433EF4}"/>
              </a:ext>
            </a:extLst>
          </p:cNvPr>
          <p:cNvSpPr/>
          <p:nvPr/>
        </p:nvSpPr>
        <p:spPr>
          <a:xfrm>
            <a:off x="0" y="3842868"/>
            <a:ext cx="2381251" cy="3925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E25E523-E662-4007-BA9B-2C0AD7C78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458" y="3842868"/>
            <a:ext cx="392582" cy="39258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09B41A03-BEDF-401D-8419-FBCEB25D4A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121" y="3842865"/>
            <a:ext cx="392582" cy="392582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0D438ADC-FA8C-4E86-A2F9-20442291B8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6823" y="3865952"/>
            <a:ext cx="365760" cy="36576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BFA0B2FE-AC42-4CDD-AAC2-DCCF0F45AA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0742" y="3852568"/>
            <a:ext cx="391514" cy="39151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5F8B91EC-0C6D-4E89-BF57-FF25C2B5AA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22958" y="3856303"/>
            <a:ext cx="365706" cy="36570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8F96EF2-6747-4409-94A7-1DC830130E6D}"/>
              </a:ext>
            </a:extLst>
          </p:cNvPr>
          <p:cNvSpPr/>
          <p:nvPr/>
        </p:nvSpPr>
        <p:spPr>
          <a:xfrm>
            <a:off x="0" y="392583"/>
            <a:ext cx="2381251" cy="34540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r>
              <a:rPr lang="es-ES" sz="1200" dirty="0"/>
              <a:t>                                   Veces vista: 2</a:t>
            </a:r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fontAlgn="ctr"/>
            <a:r>
              <a:rPr lang="en-US" sz="800" b="0" dirty="0">
                <a:effectLst/>
                <a:latin typeface="proxima nova semibold"/>
              </a:rPr>
              <a:t>Scouts Guide to the Zombie Apocalypse </a:t>
            </a:r>
            <a:r>
              <a:rPr lang="en-US" sz="800" b="0" dirty="0">
                <a:solidFill>
                  <a:srgbClr val="999999"/>
                </a:solidFill>
                <a:effectLst/>
                <a:latin typeface="proxima nova"/>
              </a:rPr>
              <a:t>(2015</a:t>
            </a:r>
            <a:r>
              <a:rPr lang="en-US" sz="800" dirty="0">
                <a:solidFill>
                  <a:srgbClr val="999999"/>
                </a:solidFill>
                <a:latin typeface="proxima nova semibold"/>
              </a:rPr>
              <a:t>)</a:t>
            </a:r>
          </a:p>
          <a:p>
            <a:pPr fontAlgn="ctr"/>
            <a:endParaRPr lang="en-US" sz="800" b="0" dirty="0">
              <a:solidFill>
                <a:srgbClr val="999999"/>
              </a:solidFill>
              <a:effectLst/>
              <a:latin typeface="proxima nova semibold"/>
            </a:endParaRPr>
          </a:p>
          <a:p>
            <a:pPr algn="just"/>
            <a:r>
              <a:rPr lang="en-US" sz="600" b="0" i="1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Always bring protection.</a:t>
            </a:r>
          </a:p>
          <a:p>
            <a:pPr algn="just"/>
            <a:r>
              <a:rPr lang="en-US" sz="600" b="0" i="0" dirty="0">
                <a:solidFill>
                  <a:srgbClr val="FFFFFF"/>
                </a:solidFill>
                <a:effectLst/>
                <a:latin typeface="varela round"/>
              </a:rPr>
              <a:t>Three scouts and lifelong friends join forces with one badass cocktail waitress to become the world’s most unlikely team of heroes. When their peaceful town is ravaged by a zombie invasion, they’ll fight for the badge of a lifetime and put their scouting skills to the test to save mankind from the undead.</a:t>
            </a:r>
          </a:p>
          <a:p>
            <a:pPr algn="just" fontAlgn="ctr"/>
            <a:endParaRPr lang="en-US" sz="600" b="0" dirty="0">
              <a:effectLst/>
              <a:latin typeface="proxima nova semibold"/>
            </a:endParaRPr>
          </a:p>
          <a:p>
            <a:pPr algn="just" fontAlgn="ctr"/>
            <a:r>
              <a:rPr lang="en-US" sz="600" dirty="0">
                <a:latin typeface="proxima nova semibold"/>
              </a:rPr>
              <a:t>IMDb 6.3</a:t>
            </a:r>
          </a:p>
          <a:p>
            <a:pPr algn="just" fontAlgn="ctr"/>
            <a:endParaRPr lang="en-US" sz="600" b="0" dirty="0">
              <a:effectLst/>
              <a:latin typeface="proxima nova semibold"/>
            </a:endParaRPr>
          </a:p>
          <a:p>
            <a:pPr algn="just" fontAlgn="ctr"/>
            <a:r>
              <a:rPr lang="en-US" sz="600" dirty="0">
                <a:latin typeface="proxima nova semibold"/>
              </a:rPr>
              <a:t>Rotten 44%</a:t>
            </a:r>
          </a:p>
          <a:p>
            <a:pPr algn="just" fontAlgn="ctr"/>
            <a:endParaRPr lang="en-US" sz="600" b="0" dirty="0">
              <a:effectLst/>
              <a:latin typeface="proxima nova semibold"/>
            </a:endParaRPr>
          </a:p>
          <a:p>
            <a:pPr algn="just" fontAlgn="ctr"/>
            <a:r>
              <a:rPr lang="en-US" sz="600" dirty="0">
                <a:latin typeface="proxima nova semibold"/>
              </a:rPr>
              <a:t>Metacritic 32/100</a:t>
            </a:r>
          </a:p>
          <a:p>
            <a:pPr algn="just" fontAlgn="ctr"/>
            <a:endParaRPr lang="en-US" sz="600" b="0" dirty="0">
              <a:effectLst/>
              <a:latin typeface="proxima nova semibold"/>
            </a:endParaRPr>
          </a:p>
          <a:p>
            <a:pPr algn="just" fontAlgn="ctr"/>
            <a:r>
              <a:rPr lang="en-US" sz="600" dirty="0">
                <a:latin typeface="proxima nova semibold"/>
              </a:rPr>
              <a:t>Reseñas</a:t>
            </a:r>
          </a:p>
          <a:p>
            <a:pPr algn="just" fontAlgn="ctr"/>
            <a:endParaRPr lang="en-US" sz="600" b="0" dirty="0">
              <a:effectLst/>
              <a:latin typeface="proxima nova semibold"/>
            </a:endParaRPr>
          </a:p>
          <a:p>
            <a:pPr algn="just" fontAlgn="ctr"/>
            <a:r>
              <a:rPr lang="en-US" sz="600" dirty="0">
                <a:latin typeface="proxima nova semibold"/>
              </a:rPr>
              <a:t> - Francisco (2/5): No la recomiendo a nadie. </a:t>
            </a:r>
            <a:endParaRPr lang="en-US" sz="600" b="0" dirty="0">
              <a:effectLst/>
              <a:latin typeface="proxima nova semibold"/>
            </a:endParaRPr>
          </a:p>
          <a:p>
            <a:br>
              <a:rPr lang="en-US" sz="1200" dirty="0">
                <a:effectLst/>
              </a:rPr>
            </a:br>
            <a:endParaRPr lang="es-ES" sz="12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D24F6E2-E5EC-4004-9663-3E7D904C63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2" y="485101"/>
            <a:ext cx="940580" cy="14108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640B87-3EE4-485E-9C0E-D21C9E174552}"/>
              </a:ext>
            </a:extLst>
          </p:cNvPr>
          <p:cNvSpPr/>
          <p:nvPr/>
        </p:nvSpPr>
        <p:spPr>
          <a:xfrm>
            <a:off x="1156444" y="521739"/>
            <a:ext cx="1112823" cy="4743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Añadir a lista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C40CE4-625B-4BF9-BB5C-351DD3A5C9E5}"/>
              </a:ext>
            </a:extLst>
          </p:cNvPr>
          <p:cNvSpPr/>
          <p:nvPr/>
        </p:nvSpPr>
        <p:spPr>
          <a:xfrm>
            <a:off x="1156443" y="1449060"/>
            <a:ext cx="1112823" cy="4435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Añadir visualización</a:t>
            </a:r>
          </a:p>
        </p:txBody>
      </p:sp>
    </p:spTree>
    <p:extLst>
      <p:ext uri="{BB962C8B-B14F-4D97-AF65-F5344CB8AC3E}">
        <p14:creationId xmlns:p14="http://schemas.microsoft.com/office/powerpoint/2010/main" val="389923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89CCB-1FBC-411D-93DD-CE3A4D389214}"/>
              </a:ext>
            </a:extLst>
          </p:cNvPr>
          <p:cNvSpPr/>
          <p:nvPr/>
        </p:nvSpPr>
        <p:spPr>
          <a:xfrm>
            <a:off x="-1" y="-1"/>
            <a:ext cx="2381251" cy="39258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Pikta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3F8242-E46E-499F-99FA-28819B021FB2}"/>
              </a:ext>
            </a:extLst>
          </p:cNvPr>
          <p:cNvSpPr/>
          <p:nvPr/>
        </p:nvSpPr>
        <p:spPr>
          <a:xfrm>
            <a:off x="1982417" y="0"/>
            <a:ext cx="398832" cy="3925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5A5336D-DE0F-424E-BEDC-5C20A67AA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2417" y="-6250"/>
            <a:ext cx="398832" cy="39883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AED8D7-1FBF-4EC0-A404-110441D045D1}"/>
              </a:ext>
            </a:extLst>
          </p:cNvPr>
          <p:cNvSpPr/>
          <p:nvPr/>
        </p:nvSpPr>
        <p:spPr>
          <a:xfrm>
            <a:off x="-1" y="392582"/>
            <a:ext cx="2381250" cy="25847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dirty="0"/>
              <a:t>Introduzca la serie o película a buscar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FD112-11CE-48A8-86C8-F05821433EF4}"/>
              </a:ext>
            </a:extLst>
          </p:cNvPr>
          <p:cNvSpPr/>
          <p:nvPr/>
        </p:nvSpPr>
        <p:spPr>
          <a:xfrm>
            <a:off x="0" y="3842868"/>
            <a:ext cx="2381251" cy="3925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B083B2-F350-4EC0-AF2D-15E39E7B220D}"/>
              </a:ext>
            </a:extLst>
          </p:cNvPr>
          <p:cNvSpPr/>
          <p:nvPr/>
        </p:nvSpPr>
        <p:spPr>
          <a:xfrm>
            <a:off x="46704" y="3842867"/>
            <a:ext cx="398832" cy="3925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E25E523-E662-4007-BA9B-2C0AD7C78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617" y="3852541"/>
            <a:ext cx="392582" cy="39258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09B41A03-BEDF-401D-8419-FBCEB25D4A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121" y="3842865"/>
            <a:ext cx="392582" cy="392582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0D438ADC-FA8C-4E86-A2F9-20442291B8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6823" y="3865952"/>
            <a:ext cx="365760" cy="36576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BFA0B2FE-AC42-4CDD-AAC2-DCCF0F45AA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0742" y="3843936"/>
            <a:ext cx="391514" cy="39151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5F8B91EC-0C6D-4E89-BF57-FF25C2B5AA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22958" y="3856303"/>
            <a:ext cx="365706" cy="36570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8F96EF2-6747-4409-94A7-1DC830130E6D}"/>
              </a:ext>
            </a:extLst>
          </p:cNvPr>
          <p:cNvSpPr/>
          <p:nvPr/>
        </p:nvSpPr>
        <p:spPr>
          <a:xfrm>
            <a:off x="0" y="651053"/>
            <a:ext cx="2381251" cy="31955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200" dirty="0"/>
              <a:t>Listas:</a:t>
            </a:r>
          </a:p>
          <a:p>
            <a:r>
              <a:rPr lang="es-ES" sz="1200" dirty="0"/>
              <a:t> - Mis favoritos</a:t>
            </a:r>
          </a:p>
          <a:p>
            <a:r>
              <a:rPr lang="es-ES" sz="1200" dirty="0"/>
              <a:t>     12 películas / 4 series</a:t>
            </a:r>
          </a:p>
          <a:p>
            <a:r>
              <a:rPr lang="es-ES" sz="1200" dirty="0"/>
              <a:t> - Películas que quiero ver</a:t>
            </a:r>
          </a:p>
          <a:p>
            <a:r>
              <a:rPr lang="es-ES" sz="1200" dirty="0"/>
              <a:t>     186 películas / 0 series</a:t>
            </a:r>
          </a:p>
        </p:txBody>
      </p:sp>
    </p:spTree>
    <p:extLst>
      <p:ext uri="{BB962C8B-B14F-4D97-AF65-F5344CB8AC3E}">
        <p14:creationId xmlns:p14="http://schemas.microsoft.com/office/powerpoint/2010/main" val="105572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89CCB-1FBC-411D-93DD-CE3A4D389214}"/>
              </a:ext>
            </a:extLst>
          </p:cNvPr>
          <p:cNvSpPr/>
          <p:nvPr/>
        </p:nvSpPr>
        <p:spPr>
          <a:xfrm>
            <a:off x="-1" y="-1"/>
            <a:ext cx="2381251" cy="39258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Pikta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3F8242-E46E-499F-99FA-28819B021FB2}"/>
              </a:ext>
            </a:extLst>
          </p:cNvPr>
          <p:cNvSpPr/>
          <p:nvPr/>
        </p:nvSpPr>
        <p:spPr>
          <a:xfrm>
            <a:off x="1982417" y="0"/>
            <a:ext cx="398832" cy="3925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5A5336D-DE0F-424E-BEDC-5C20A67AA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2417" y="-6250"/>
            <a:ext cx="398832" cy="3988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5CFD112-11CE-48A8-86C8-F05821433EF4}"/>
              </a:ext>
            </a:extLst>
          </p:cNvPr>
          <p:cNvSpPr/>
          <p:nvPr/>
        </p:nvSpPr>
        <p:spPr>
          <a:xfrm>
            <a:off x="0" y="3842868"/>
            <a:ext cx="2381251" cy="3925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E25E523-E662-4007-BA9B-2C0AD7C78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211" y="3842868"/>
            <a:ext cx="392582" cy="39258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09B41A03-BEDF-401D-8419-FBCEB25D4A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121" y="3842865"/>
            <a:ext cx="392582" cy="392582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BFA0B2FE-AC42-4CDD-AAC2-DCCF0F45AA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60742" y="3852568"/>
            <a:ext cx="391514" cy="39151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5F8B91EC-0C6D-4E89-BF57-FF25C2B5AA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22958" y="3856303"/>
            <a:ext cx="365706" cy="36570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8F96EF2-6747-4409-94A7-1DC830130E6D}"/>
              </a:ext>
            </a:extLst>
          </p:cNvPr>
          <p:cNvSpPr/>
          <p:nvPr/>
        </p:nvSpPr>
        <p:spPr>
          <a:xfrm>
            <a:off x="0" y="392583"/>
            <a:ext cx="2381251" cy="34540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/>
              <a:t>Favoritos de la comunidad:</a:t>
            </a:r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B60809-7B49-49E2-A680-C7B4EBA151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9" y="765958"/>
            <a:ext cx="649839" cy="9747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31F969-28E1-4306-BA41-40343AFE1F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83" y="775862"/>
            <a:ext cx="649839" cy="9747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313575-4BCE-4BE5-884D-45A1CBFDC7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727" y="785165"/>
            <a:ext cx="649839" cy="9747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B5883B5-3FF2-4E15-9797-F6BCE3DA1CA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83" y="1855621"/>
            <a:ext cx="649839" cy="9747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EE2A4EA-59D2-421D-A605-43CF20011AE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9" y="1855622"/>
            <a:ext cx="689688" cy="97475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D24F6E2-E5EC-4004-9663-3E7D904C63D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99" y="1894036"/>
            <a:ext cx="637608" cy="9564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BA403A-697F-4C2D-B82B-0689F33E99AD}"/>
              </a:ext>
            </a:extLst>
          </p:cNvPr>
          <p:cNvSpPr/>
          <p:nvPr/>
        </p:nvSpPr>
        <p:spPr>
          <a:xfrm>
            <a:off x="515430" y="3842864"/>
            <a:ext cx="398832" cy="3925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6C2EEE-6234-44D9-A459-A31239344269}"/>
              </a:ext>
            </a:extLst>
          </p:cNvPr>
          <p:cNvSpPr/>
          <p:nvPr/>
        </p:nvSpPr>
        <p:spPr>
          <a:xfrm>
            <a:off x="297406" y="3032099"/>
            <a:ext cx="1625551" cy="3925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 más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0D438ADC-FA8C-4E86-A2F9-20442291B83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5077" y="3869690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3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89CCB-1FBC-411D-93DD-CE3A4D389214}"/>
              </a:ext>
            </a:extLst>
          </p:cNvPr>
          <p:cNvSpPr/>
          <p:nvPr/>
        </p:nvSpPr>
        <p:spPr>
          <a:xfrm>
            <a:off x="-1" y="-1"/>
            <a:ext cx="2381251" cy="39258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Pikta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3F8242-E46E-499F-99FA-28819B021FB2}"/>
              </a:ext>
            </a:extLst>
          </p:cNvPr>
          <p:cNvSpPr/>
          <p:nvPr/>
        </p:nvSpPr>
        <p:spPr>
          <a:xfrm>
            <a:off x="1982417" y="0"/>
            <a:ext cx="398832" cy="3925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5A5336D-DE0F-424E-BEDC-5C20A67AA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2417" y="-6250"/>
            <a:ext cx="398832" cy="3988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5CFD112-11CE-48A8-86C8-F05821433EF4}"/>
              </a:ext>
            </a:extLst>
          </p:cNvPr>
          <p:cNvSpPr/>
          <p:nvPr/>
        </p:nvSpPr>
        <p:spPr>
          <a:xfrm>
            <a:off x="0" y="3842868"/>
            <a:ext cx="2381251" cy="3925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E25E523-E662-4007-BA9B-2C0AD7C78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211" y="3842868"/>
            <a:ext cx="392582" cy="39258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09B41A03-BEDF-401D-8419-FBCEB25D4A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121" y="3842865"/>
            <a:ext cx="392582" cy="39258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5F8B91EC-0C6D-4E89-BF57-FF25C2B5AA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22958" y="3856303"/>
            <a:ext cx="365706" cy="36570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8F96EF2-6747-4409-94A7-1DC830130E6D}"/>
              </a:ext>
            </a:extLst>
          </p:cNvPr>
          <p:cNvSpPr/>
          <p:nvPr/>
        </p:nvSpPr>
        <p:spPr>
          <a:xfrm>
            <a:off x="0" y="392583"/>
            <a:ext cx="2381251" cy="34540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/>
              <a:t>Calendario</a:t>
            </a:r>
          </a:p>
          <a:p>
            <a:pPr algn="ctr"/>
            <a:endParaRPr lang="es-ES" sz="1200" dirty="0"/>
          </a:p>
          <a:p>
            <a:pPr marL="171450" indent="-171450">
              <a:buFontTx/>
              <a:buChar char="-"/>
            </a:pPr>
            <a:r>
              <a:rPr lang="es-ES" sz="1200" dirty="0"/>
              <a:t>Lunes</a:t>
            </a:r>
          </a:p>
          <a:p>
            <a:pPr marL="628650" lvl="1" indent="-171450">
              <a:buFontTx/>
              <a:buChar char="-"/>
            </a:pPr>
            <a:r>
              <a:rPr lang="es-ES" sz="1200" dirty="0"/>
              <a:t>The Boys 1x01</a:t>
            </a:r>
          </a:p>
          <a:p>
            <a:pPr marL="171450" indent="-171450">
              <a:buFontTx/>
              <a:buChar char="-"/>
            </a:pPr>
            <a:r>
              <a:rPr lang="es-ES" sz="1200" dirty="0"/>
              <a:t>Martes</a:t>
            </a:r>
          </a:p>
          <a:p>
            <a:pPr marL="628650" lvl="1" indent="-171450">
              <a:buFontTx/>
              <a:buChar char="-"/>
            </a:pPr>
            <a:r>
              <a:rPr lang="es-ES" sz="1200" dirty="0"/>
              <a:t>Cuéntame 12x04</a:t>
            </a:r>
          </a:p>
          <a:p>
            <a:pPr marL="171450" indent="-171450">
              <a:buFontTx/>
              <a:buChar char="-"/>
            </a:pPr>
            <a:r>
              <a:rPr lang="es-ES" sz="1200" dirty="0"/>
              <a:t>Miércoles</a:t>
            </a:r>
          </a:p>
          <a:p>
            <a:pPr marL="171450" indent="-171450">
              <a:buFontTx/>
              <a:buChar char="-"/>
            </a:pPr>
            <a:r>
              <a:rPr lang="es-ES" sz="1200" dirty="0"/>
              <a:t>Jueves</a:t>
            </a:r>
          </a:p>
          <a:p>
            <a:pPr marL="628650" lvl="1" indent="-171450">
              <a:buFontTx/>
              <a:buChar char="-"/>
            </a:pPr>
            <a:r>
              <a:rPr lang="es-ES" sz="1200" dirty="0"/>
              <a:t>One Piece 34x23</a:t>
            </a:r>
          </a:p>
          <a:p>
            <a:pPr marL="628650" lvl="1" indent="-171450">
              <a:buFontTx/>
              <a:buChar char="-"/>
            </a:pPr>
            <a:r>
              <a:rPr lang="es-ES" sz="1200" dirty="0"/>
              <a:t>Saw VIII</a:t>
            </a:r>
          </a:p>
          <a:p>
            <a:pPr marL="171450" indent="-171450">
              <a:buFontTx/>
              <a:buChar char="-"/>
            </a:pPr>
            <a:r>
              <a:rPr lang="es-ES" sz="1200" dirty="0"/>
              <a:t>Viernes</a:t>
            </a:r>
          </a:p>
          <a:p>
            <a:pPr marL="171450" indent="-171450">
              <a:buFontTx/>
              <a:buChar char="-"/>
            </a:pPr>
            <a:r>
              <a:rPr lang="es-ES" sz="1200" dirty="0"/>
              <a:t>Sábado</a:t>
            </a:r>
          </a:p>
          <a:p>
            <a:pPr marL="171450" indent="-171450">
              <a:buFontTx/>
              <a:buChar char="-"/>
            </a:pPr>
            <a:r>
              <a:rPr lang="es-ES" sz="1200" dirty="0"/>
              <a:t>Domingo</a:t>
            </a:r>
          </a:p>
          <a:p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BA403A-697F-4C2D-B82B-0689F33E99AD}"/>
              </a:ext>
            </a:extLst>
          </p:cNvPr>
          <p:cNvSpPr/>
          <p:nvPr/>
        </p:nvSpPr>
        <p:spPr>
          <a:xfrm>
            <a:off x="1460742" y="3846606"/>
            <a:ext cx="398832" cy="3925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6C2EEE-6234-44D9-A459-A31239344269}"/>
              </a:ext>
            </a:extLst>
          </p:cNvPr>
          <p:cNvSpPr/>
          <p:nvPr/>
        </p:nvSpPr>
        <p:spPr>
          <a:xfrm>
            <a:off x="297406" y="3032099"/>
            <a:ext cx="1625551" cy="3925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 más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0D438ADC-FA8C-4E86-A2F9-20442291B8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5077" y="3869690"/>
            <a:ext cx="365760" cy="36576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BFA0B2FE-AC42-4CDD-AAC2-DCCF0F45AA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60742" y="3852568"/>
            <a:ext cx="391514" cy="39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1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89CCB-1FBC-411D-93DD-CE3A4D389214}"/>
              </a:ext>
            </a:extLst>
          </p:cNvPr>
          <p:cNvSpPr/>
          <p:nvPr/>
        </p:nvSpPr>
        <p:spPr>
          <a:xfrm>
            <a:off x="-1" y="-1"/>
            <a:ext cx="2381251" cy="39258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Pikta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3F8242-E46E-499F-99FA-28819B021FB2}"/>
              </a:ext>
            </a:extLst>
          </p:cNvPr>
          <p:cNvSpPr/>
          <p:nvPr/>
        </p:nvSpPr>
        <p:spPr>
          <a:xfrm>
            <a:off x="1982417" y="0"/>
            <a:ext cx="398832" cy="3925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5A5336D-DE0F-424E-BEDC-5C20A67AA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2417" y="-6250"/>
            <a:ext cx="398832" cy="3988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5CFD112-11CE-48A8-86C8-F05821433EF4}"/>
              </a:ext>
            </a:extLst>
          </p:cNvPr>
          <p:cNvSpPr/>
          <p:nvPr/>
        </p:nvSpPr>
        <p:spPr>
          <a:xfrm>
            <a:off x="0" y="3842868"/>
            <a:ext cx="2381251" cy="3925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E25E523-E662-4007-BA9B-2C0AD7C78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211" y="3842868"/>
            <a:ext cx="392582" cy="39258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09B41A03-BEDF-401D-8419-FBCEB25D4A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121" y="3842865"/>
            <a:ext cx="392582" cy="39258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8F96EF2-6747-4409-94A7-1DC830130E6D}"/>
              </a:ext>
            </a:extLst>
          </p:cNvPr>
          <p:cNvSpPr/>
          <p:nvPr/>
        </p:nvSpPr>
        <p:spPr>
          <a:xfrm>
            <a:off x="0" y="392583"/>
            <a:ext cx="2381251" cy="34540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/>
              <a:t>Foro</a:t>
            </a:r>
          </a:p>
          <a:p>
            <a:pPr algn="ctr"/>
            <a:endParaRPr lang="es-ES" sz="1200" dirty="0"/>
          </a:p>
          <a:p>
            <a:r>
              <a:rPr lang="es-ES" sz="1200" dirty="0"/>
              <a:t>Top:</a:t>
            </a:r>
          </a:p>
          <a:p>
            <a:r>
              <a:rPr lang="es-ES" sz="1200" dirty="0"/>
              <a:t> - El nuevo capitulo de One Piece es relleno.</a:t>
            </a:r>
          </a:p>
          <a:p>
            <a:r>
              <a:rPr lang="es-ES" sz="1200" dirty="0"/>
              <a:t>	12/10/20</a:t>
            </a:r>
          </a:p>
          <a:p>
            <a:r>
              <a:rPr lang="es-ES" sz="1200" dirty="0"/>
              <a:t> - Recomendarme series.</a:t>
            </a:r>
          </a:p>
          <a:p>
            <a:r>
              <a:rPr lang="es-ES" sz="1200" dirty="0"/>
              <a:t>	10/03/19</a:t>
            </a:r>
          </a:p>
          <a:p>
            <a:endParaRPr lang="es-ES" sz="1200" dirty="0"/>
          </a:p>
          <a:p>
            <a:r>
              <a:rPr lang="es-ES" sz="1200" dirty="0"/>
              <a:t>Reciente:</a:t>
            </a:r>
          </a:p>
          <a:p>
            <a:pPr marL="171450" indent="-171450">
              <a:buFontTx/>
              <a:buChar char="-"/>
            </a:pPr>
            <a:r>
              <a:rPr lang="es-ES" sz="1200" dirty="0"/>
              <a:t>Como se marca un episodio visto.</a:t>
            </a:r>
          </a:p>
          <a:p>
            <a:pPr lvl="1"/>
            <a:r>
              <a:rPr lang="es-ES" sz="1200" dirty="0"/>
              <a:t>10/09/20</a:t>
            </a:r>
          </a:p>
          <a:p>
            <a:pPr marL="171450" indent="-171450">
              <a:buFontTx/>
              <a:buChar char="-"/>
            </a:pPr>
            <a:r>
              <a:rPr lang="es-ES" sz="1200" dirty="0"/>
              <a:t>[help] La descripción de Cuéntame esta en ingles.</a:t>
            </a:r>
          </a:p>
          <a:p>
            <a:pPr lvl="1"/>
            <a:r>
              <a:rPr lang="es-ES" sz="1200" dirty="0"/>
              <a:t>9/09/20</a:t>
            </a:r>
          </a:p>
          <a:p>
            <a:pPr marL="171450" indent="-171450">
              <a:buFontTx/>
              <a:buChar char="-"/>
            </a:pPr>
            <a:r>
              <a:rPr lang="es-ES" sz="1200" dirty="0"/>
              <a:t>La fecha de estreno de Scary Movie V esta mal.</a:t>
            </a:r>
          </a:p>
          <a:p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  <a:p>
            <a:pPr algn="ctr"/>
            <a:endParaRPr lang="es-ES" sz="1200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0D438ADC-FA8C-4E86-A2F9-20442291B8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5077" y="3869690"/>
            <a:ext cx="365760" cy="36576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BFA0B2FE-AC42-4CDD-AAC2-DCCF0F45AA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57618" y="3842865"/>
            <a:ext cx="391514" cy="3915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B103F6-58F5-4DB8-A483-80DDB95AE13F}"/>
              </a:ext>
            </a:extLst>
          </p:cNvPr>
          <p:cNvSpPr/>
          <p:nvPr/>
        </p:nvSpPr>
        <p:spPr>
          <a:xfrm>
            <a:off x="1906395" y="3842867"/>
            <a:ext cx="398832" cy="3925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5F8B91EC-0C6D-4E89-BF57-FF25C2B5AA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22958" y="3856303"/>
            <a:ext cx="365706" cy="36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2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263</Words>
  <Application>Microsoft Office PowerPoint</Application>
  <PresentationFormat>Custom</PresentationFormat>
  <Paragraphs>135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proxima nova</vt:lpstr>
      <vt:lpstr>proxima nova semibold</vt:lpstr>
      <vt:lpstr>varela round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Rodríguez Fraile</dc:creator>
  <cp:lastModifiedBy>Jorge Rodríguez Fraile</cp:lastModifiedBy>
  <cp:revision>8</cp:revision>
  <dcterms:created xsi:type="dcterms:W3CDTF">2020-10-10T12:14:33Z</dcterms:created>
  <dcterms:modified xsi:type="dcterms:W3CDTF">2020-10-10T13:07:01Z</dcterms:modified>
</cp:coreProperties>
</file>