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>
        <p:scale>
          <a:sx n="126" d="100"/>
          <a:sy n="126" d="100"/>
        </p:scale>
        <p:origin x="824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436760" y="2551316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Alumnos(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nia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nombre, apellido1, apellido2*, f_nac)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Edad no se almacena, ya que si se quiere obtener ser puede hallar mediante la fecha de nacimiento y la fecha actual.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 calificación es opcional, ya que hasta que no se corrija no tendrá valor.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Todavía no se puede controlar que haya un alumno mínimo en un grupo.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se ha controlado que num_grupo sean 3 dígitos.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ha podido en esta fase controlar que toda asignatura almacenada tenga una practica.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NIA identifica a un alumno de forma univoca.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Titulación es un campo restringido de cardinalidad reducida y poco variable.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FBE855-0116-4807-A57C-4CC5E7F748FB}"/>
              </a:ext>
            </a:extLst>
          </p:cNvPr>
          <p:cNvSpPr/>
          <p:nvPr/>
        </p:nvSpPr>
        <p:spPr>
          <a:xfrm>
            <a:off x="436760" y="152836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Asignaturas(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nombre, titulación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créditos, coordinador)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1227670-B741-406F-8FF4-69A2DB0C82B9}"/>
              </a:ext>
            </a:extLst>
          </p:cNvPr>
          <p:cNvSpPr/>
          <p:nvPr/>
        </p:nvSpPr>
        <p:spPr>
          <a:xfrm>
            <a:off x="458440" y="2066711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Matriculas(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alumno, 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titulación)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206DC0A-9785-4D1F-876B-BF1A862BA8FB}"/>
              </a:ext>
            </a:extLst>
          </p:cNvPr>
          <p:cNvSpPr/>
          <p:nvPr/>
        </p:nvSpPr>
        <p:spPr>
          <a:xfrm>
            <a:off x="458440" y="3443464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Grupos_Practicas(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num_grupo, asignatura.nombre, titulación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92DE5D0-910E-4042-A8C0-43388C0FD54E}"/>
              </a:ext>
            </a:extLst>
          </p:cNvPr>
          <p:cNvSpPr/>
          <p:nvPr/>
        </p:nvSpPr>
        <p:spPr>
          <a:xfrm>
            <a:off x="4278428" y="152836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Titulaciones(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672AA3C-8EE1-4D2C-BF07-A0762843B0C1}"/>
              </a:ext>
            </a:extLst>
          </p:cNvPr>
          <p:cNvSpPr/>
          <p:nvPr/>
        </p:nvSpPr>
        <p:spPr>
          <a:xfrm>
            <a:off x="452144" y="4586133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Practicas(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num_orden, asignatura.nombre, titulación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enunciado, f_inicio, f_fin)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339B13-21E8-44E7-BC3F-8D9AF9AE95DE}"/>
              </a:ext>
            </a:extLst>
          </p:cNvPr>
          <p:cNvSpPr/>
          <p:nvPr/>
        </p:nvSpPr>
        <p:spPr>
          <a:xfrm>
            <a:off x="452144" y="3930160"/>
            <a:ext cx="7842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GrupoPractica(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num_grupo, asignatura.nombre, titulación, practica.num_orden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calificación*)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833342-9C6B-498A-A35D-D14964BF0CB7}"/>
              </a:ext>
            </a:extLst>
          </p:cNvPr>
          <p:cNvSpPr/>
          <p:nvPr/>
        </p:nvSpPr>
        <p:spPr>
          <a:xfrm>
            <a:off x="436760" y="2956768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GrupoMatricula(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num_grupo, titulación, asignatura.nombre, alumno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3" name="Conector: angular 22" descr="DNA&#10;">
            <a:extLst>
              <a:ext uri="{FF2B5EF4-FFF2-40B4-BE49-F238E27FC236}">
                <a16:creationId xmlns:a16="http://schemas.microsoft.com/office/drawing/2014/main" id="{9B2380C2-8A94-4F81-B89F-3A25C1EEA2D5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3176150" y="663170"/>
            <a:ext cx="106279" cy="2098277"/>
          </a:xfrm>
          <a:prstGeom prst="bentConnector4">
            <a:avLst>
              <a:gd name="adj1" fmla="val -58662"/>
              <a:gd name="adj2" fmla="val 88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1E07411A-A9B8-4097-AD1C-648D289C1190}"/>
              </a:ext>
            </a:extLst>
          </p:cNvPr>
          <p:cNvSpPr/>
          <p:nvPr/>
        </p:nvSpPr>
        <p:spPr>
          <a:xfrm rot="5400000" flipV="1">
            <a:off x="2225243" y="1782635"/>
            <a:ext cx="163948" cy="108573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28" name="Conector: angular 27" descr="DNA&#10;">
            <a:extLst>
              <a:ext uri="{FF2B5EF4-FFF2-40B4-BE49-F238E27FC236}">
                <a16:creationId xmlns:a16="http://schemas.microsoft.com/office/drawing/2014/main" id="{B66DDB4C-C5B9-4E00-AA18-E852EA1A9A86}"/>
              </a:ext>
            </a:extLst>
          </p:cNvPr>
          <p:cNvCxnSpPr>
            <a:cxnSpLocks/>
            <a:stCxn id="27" idx="1"/>
            <a:endCxn id="14" idx="1"/>
          </p:cNvCxnSpPr>
          <p:nvPr/>
        </p:nvCxnSpPr>
        <p:spPr>
          <a:xfrm rot="16200000" flipV="1">
            <a:off x="997836" y="1098092"/>
            <a:ext cx="748306" cy="1870457"/>
          </a:xfrm>
          <a:prstGeom prst="bentConnector4">
            <a:avLst>
              <a:gd name="adj1" fmla="val -13841"/>
              <a:gd name="adj2" fmla="val 11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 descr="DNA&#10;">
            <a:extLst>
              <a:ext uri="{FF2B5EF4-FFF2-40B4-BE49-F238E27FC236}">
                <a16:creationId xmlns:a16="http://schemas.microsoft.com/office/drawing/2014/main" id="{0A0F3D0A-0BF4-4356-9E1A-D6C726B5CE26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H="1" flipV="1">
            <a:off x="761774" y="1982529"/>
            <a:ext cx="374578" cy="1024606"/>
          </a:xfrm>
          <a:prstGeom prst="bentConnector4">
            <a:avLst>
              <a:gd name="adj1" fmla="val 23249"/>
              <a:gd name="adj2" fmla="val 128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errar llave 47">
            <a:extLst>
              <a:ext uri="{FF2B5EF4-FFF2-40B4-BE49-F238E27FC236}">
                <a16:creationId xmlns:a16="http://schemas.microsoft.com/office/drawing/2014/main" id="{04A28C29-7141-45F9-8EA1-73D7810C43CE}"/>
              </a:ext>
            </a:extLst>
          </p:cNvPr>
          <p:cNvSpPr/>
          <p:nvPr/>
        </p:nvSpPr>
        <p:spPr>
          <a:xfrm rot="5400000" flipV="1">
            <a:off x="2731668" y="1917214"/>
            <a:ext cx="163948" cy="259044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49" name="Conector: angular 48" descr="DNA&#10;">
            <a:extLst>
              <a:ext uri="{FF2B5EF4-FFF2-40B4-BE49-F238E27FC236}">
                <a16:creationId xmlns:a16="http://schemas.microsoft.com/office/drawing/2014/main" id="{55333CCE-C2D6-4672-937F-0ED387E8CB13}"/>
              </a:ext>
            </a:extLst>
          </p:cNvPr>
          <p:cNvCxnSpPr>
            <a:cxnSpLocks/>
            <a:stCxn id="48" idx="1"/>
            <a:endCxn id="17" idx="1"/>
          </p:cNvCxnSpPr>
          <p:nvPr/>
        </p:nvCxnSpPr>
        <p:spPr>
          <a:xfrm rot="16200000" flipH="1" flipV="1">
            <a:off x="1496110" y="2256737"/>
            <a:ext cx="279861" cy="2355202"/>
          </a:xfrm>
          <a:prstGeom prst="bentConnector4">
            <a:avLst>
              <a:gd name="adj1" fmla="val 28765"/>
              <a:gd name="adj2" fmla="val 10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errar llave 51">
            <a:extLst>
              <a:ext uri="{FF2B5EF4-FFF2-40B4-BE49-F238E27FC236}">
                <a16:creationId xmlns:a16="http://schemas.microsoft.com/office/drawing/2014/main" id="{6C279F20-72AB-4A69-89E3-F539DEA77D06}"/>
              </a:ext>
            </a:extLst>
          </p:cNvPr>
          <p:cNvSpPr/>
          <p:nvPr/>
        </p:nvSpPr>
        <p:spPr>
          <a:xfrm rot="5400000" flipV="1">
            <a:off x="3292707" y="2771792"/>
            <a:ext cx="163948" cy="18074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53" name="Conector: angular 52" descr="DNA&#10;">
            <a:extLst>
              <a:ext uri="{FF2B5EF4-FFF2-40B4-BE49-F238E27FC236}">
                <a16:creationId xmlns:a16="http://schemas.microsoft.com/office/drawing/2014/main" id="{30C550CB-1FD8-4C03-A392-6398047A5E36}"/>
              </a:ext>
            </a:extLst>
          </p:cNvPr>
          <p:cNvCxnSpPr>
            <a:cxnSpLocks/>
            <a:stCxn id="52" idx="1"/>
            <a:endCxn id="14" idx="1"/>
          </p:cNvCxnSpPr>
          <p:nvPr/>
        </p:nvCxnSpPr>
        <p:spPr>
          <a:xfrm rot="16200000" flipV="1">
            <a:off x="856548" y="1239380"/>
            <a:ext cx="2098346" cy="2937922"/>
          </a:xfrm>
          <a:prstGeom prst="bentConnector4">
            <a:avLst>
              <a:gd name="adj1" fmla="val -8015"/>
              <a:gd name="adj2" fmla="val 106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errar llave 58">
            <a:extLst>
              <a:ext uri="{FF2B5EF4-FFF2-40B4-BE49-F238E27FC236}">
                <a16:creationId xmlns:a16="http://schemas.microsoft.com/office/drawing/2014/main" id="{5E47D7C3-2F0B-47E3-A827-F00EEE156267}"/>
              </a:ext>
            </a:extLst>
          </p:cNvPr>
          <p:cNvSpPr/>
          <p:nvPr/>
        </p:nvSpPr>
        <p:spPr>
          <a:xfrm rot="5400000" flipV="1">
            <a:off x="3320657" y="2265468"/>
            <a:ext cx="163948" cy="388253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60" name="Conector: angular 59" descr="DNA&#10;">
            <a:extLst>
              <a:ext uri="{FF2B5EF4-FFF2-40B4-BE49-F238E27FC236}">
                <a16:creationId xmlns:a16="http://schemas.microsoft.com/office/drawing/2014/main" id="{D44F02F3-20D8-47D7-9F3F-9668382C7ACD}"/>
              </a:ext>
            </a:extLst>
          </p:cNvPr>
          <p:cNvCxnSpPr>
            <a:cxnSpLocks/>
            <a:stCxn id="59" idx="1"/>
            <a:endCxn id="17" idx="1"/>
          </p:cNvCxnSpPr>
          <p:nvPr/>
        </p:nvCxnSpPr>
        <p:spPr>
          <a:xfrm rot="16200000" flipV="1">
            <a:off x="1573317" y="2459392"/>
            <a:ext cx="714438" cy="2944191"/>
          </a:xfrm>
          <a:prstGeom prst="bentConnector4">
            <a:avLst>
              <a:gd name="adj1" fmla="val -13924"/>
              <a:gd name="adj2" fmla="val 1045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r 64" descr="DNA&#10;">
            <a:extLst>
              <a:ext uri="{FF2B5EF4-FFF2-40B4-BE49-F238E27FC236}">
                <a16:creationId xmlns:a16="http://schemas.microsoft.com/office/drawing/2014/main" id="{EBF35A93-7292-4ADB-A22A-7BDE79FC82F7}"/>
              </a:ext>
            </a:extLst>
          </p:cNvPr>
          <p:cNvCxnSpPr>
            <a:cxnSpLocks/>
            <a:stCxn id="38" idx="1"/>
            <a:endCxn id="19" idx="1"/>
          </p:cNvCxnSpPr>
          <p:nvPr/>
        </p:nvCxnSpPr>
        <p:spPr>
          <a:xfrm rot="16200000" flipH="1" flipV="1">
            <a:off x="1887310" y="2823058"/>
            <a:ext cx="458713" cy="3329046"/>
          </a:xfrm>
          <a:prstGeom prst="bentConnector4">
            <a:avLst>
              <a:gd name="adj1" fmla="val 50815"/>
              <a:gd name="adj2" fmla="val 1102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errar llave 68">
            <a:extLst>
              <a:ext uri="{FF2B5EF4-FFF2-40B4-BE49-F238E27FC236}">
                <a16:creationId xmlns:a16="http://schemas.microsoft.com/office/drawing/2014/main" id="{195C52AC-9587-43C0-BEFD-D2C86DD40356}"/>
              </a:ext>
            </a:extLst>
          </p:cNvPr>
          <p:cNvSpPr/>
          <p:nvPr/>
        </p:nvSpPr>
        <p:spPr>
          <a:xfrm rot="5400000" flipV="1">
            <a:off x="2774184" y="3956247"/>
            <a:ext cx="163948" cy="180360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70" name="Conector: angular 69" descr="DNA&#10;">
            <a:extLst>
              <a:ext uri="{FF2B5EF4-FFF2-40B4-BE49-F238E27FC236}">
                <a16:creationId xmlns:a16="http://schemas.microsoft.com/office/drawing/2014/main" id="{5FCA7A83-DAF1-4CEB-847C-5A77A512ED4D}"/>
              </a:ext>
            </a:extLst>
          </p:cNvPr>
          <p:cNvCxnSpPr>
            <a:cxnSpLocks/>
            <a:stCxn id="69" idx="1"/>
            <a:endCxn id="14" idx="1"/>
          </p:cNvCxnSpPr>
          <p:nvPr/>
        </p:nvCxnSpPr>
        <p:spPr>
          <a:xfrm rot="16200000" flipV="1">
            <a:off x="6033" y="2089896"/>
            <a:ext cx="3280855" cy="2419399"/>
          </a:xfrm>
          <a:prstGeom prst="bentConnector4">
            <a:avLst>
              <a:gd name="adj1" fmla="val -6078"/>
              <a:gd name="adj2" fmla="val 107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65EE103-6F7B-4DA8-AEF3-C4D363A0A035}"/>
              </a:ext>
            </a:extLst>
          </p:cNvPr>
          <p:cNvSpPr txBox="1"/>
          <p:nvPr/>
        </p:nvSpPr>
        <p:spPr>
          <a:xfrm>
            <a:off x="459366" y="2214686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711A453-846D-4AC9-837C-03F1180EB8B4}"/>
              </a:ext>
            </a:extLst>
          </p:cNvPr>
          <p:cNvSpPr txBox="1"/>
          <p:nvPr/>
        </p:nvSpPr>
        <p:spPr>
          <a:xfrm>
            <a:off x="3892186" y="4251487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81CC2C0-765E-4962-973D-CE00B6657A93}"/>
              </a:ext>
            </a:extLst>
          </p:cNvPr>
          <p:cNvSpPr txBox="1"/>
          <p:nvPr/>
        </p:nvSpPr>
        <p:spPr>
          <a:xfrm>
            <a:off x="3790581" y="3172417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EBA7C7E-F901-4D48-A7D5-1A7C684EAF70}"/>
              </a:ext>
            </a:extLst>
          </p:cNvPr>
          <p:cNvSpPr txBox="1"/>
          <p:nvPr/>
        </p:nvSpPr>
        <p:spPr>
          <a:xfrm>
            <a:off x="3193364" y="1793719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23CC983-D302-4B59-A963-A194F66AF9AB}"/>
              </a:ext>
            </a:extLst>
          </p:cNvPr>
          <p:cNvSpPr txBox="1"/>
          <p:nvPr/>
        </p:nvSpPr>
        <p:spPr>
          <a:xfrm>
            <a:off x="2314979" y="2292057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680E7A-6762-469C-9289-0B6786528F6B}"/>
              </a:ext>
            </a:extLst>
          </p:cNvPr>
          <p:cNvSpPr txBox="1"/>
          <p:nvPr/>
        </p:nvSpPr>
        <p:spPr>
          <a:xfrm>
            <a:off x="2787945" y="3253976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0055572-E67A-486A-A236-A9DEF880C428}"/>
              </a:ext>
            </a:extLst>
          </p:cNvPr>
          <p:cNvSpPr txBox="1"/>
          <p:nvPr/>
        </p:nvSpPr>
        <p:spPr>
          <a:xfrm>
            <a:off x="3413627" y="3684250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9FBBEA7-C567-437C-9D2B-796DD6E67248}"/>
              </a:ext>
            </a:extLst>
          </p:cNvPr>
          <p:cNvSpPr txBox="1"/>
          <p:nvPr/>
        </p:nvSpPr>
        <p:spPr>
          <a:xfrm>
            <a:off x="2776768" y="4160379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780AFC1-39A4-4CD8-9F1B-5ECC97788D13}"/>
              </a:ext>
            </a:extLst>
          </p:cNvPr>
          <p:cNvSpPr txBox="1"/>
          <p:nvPr/>
        </p:nvSpPr>
        <p:spPr>
          <a:xfrm>
            <a:off x="1067888" y="4783459"/>
            <a:ext cx="82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35" name="Cerrar llave 34">
            <a:extLst>
              <a:ext uri="{FF2B5EF4-FFF2-40B4-BE49-F238E27FC236}">
                <a16:creationId xmlns:a16="http://schemas.microsoft.com/office/drawing/2014/main" id="{593C913A-04A6-47BA-AB3E-D39B0842F7F0}"/>
              </a:ext>
            </a:extLst>
          </p:cNvPr>
          <p:cNvSpPr/>
          <p:nvPr/>
        </p:nvSpPr>
        <p:spPr>
          <a:xfrm rot="5400000" flipV="1">
            <a:off x="3675982" y="2366592"/>
            <a:ext cx="163948" cy="169934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37" name="Conector: angular 36" descr="DNA&#10;">
            <a:extLst>
              <a:ext uri="{FF2B5EF4-FFF2-40B4-BE49-F238E27FC236}">
                <a16:creationId xmlns:a16="http://schemas.microsoft.com/office/drawing/2014/main" id="{3C7D27D3-FF73-4152-A1FA-75F5DE1DA955}"/>
              </a:ext>
            </a:extLst>
          </p:cNvPr>
          <p:cNvCxnSpPr>
            <a:cxnSpLocks/>
            <a:stCxn id="35" idx="1"/>
            <a:endCxn id="16" idx="1"/>
          </p:cNvCxnSpPr>
          <p:nvPr/>
        </p:nvCxnSpPr>
        <p:spPr>
          <a:xfrm rot="16200000" flipV="1">
            <a:off x="1557839" y="1098118"/>
            <a:ext cx="1100721" cy="3299517"/>
          </a:xfrm>
          <a:prstGeom prst="bentConnector4">
            <a:avLst>
              <a:gd name="adj1" fmla="val 1738"/>
              <a:gd name="adj2" fmla="val 11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F2D8A787-09DF-0A44-89F6-86F9A8092504}"/>
              </a:ext>
            </a:extLst>
          </p:cNvPr>
          <p:cNvSpPr/>
          <p:nvPr/>
        </p:nvSpPr>
        <p:spPr>
          <a:xfrm rot="5400000" flipV="1">
            <a:off x="3728015" y="2626961"/>
            <a:ext cx="106349" cy="3156179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271</Words>
  <Application>Microsoft Macintosh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24</cp:revision>
  <dcterms:created xsi:type="dcterms:W3CDTF">2020-05-04T10:46:50Z</dcterms:created>
  <dcterms:modified xsi:type="dcterms:W3CDTF">2020-06-03T19:22:54Z</dcterms:modified>
</cp:coreProperties>
</file>