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960" r:id="rId2"/>
    <p:sldId id="1221" r:id="rId3"/>
    <p:sldId id="1222" r:id="rId4"/>
    <p:sldId id="1223" r:id="rId5"/>
    <p:sldId id="1232" r:id="rId6"/>
    <p:sldId id="1224" r:id="rId7"/>
    <p:sldId id="1225" r:id="rId8"/>
    <p:sldId id="1226" r:id="rId9"/>
    <p:sldId id="1227" r:id="rId10"/>
    <p:sldId id="1228" r:id="rId11"/>
    <p:sldId id="1229" r:id="rId12"/>
    <p:sldId id="1230" r:id="rId13"/>
    <p:sldId id="1231" r:id="rId14"/>
    <p:sldId id="1233" r:id="rId15"/>
    <p:sldId id="1235" r:id="rId16"/>
    <p:sldId id="1234" r:id="rId17"/>
    <p:sldId id="1236" r:id="rId18"/>
    <p:sldId id="1238" r:id="rId19"/>
    <p:sldId id="1239" r:id="rId20"/>
    <p:sldId id="1240" r:id="rId21"/>
    <p:sldId id="1241" r:id="rId22"/>
    <p:sldId id="1242" r:id="rId23"/>
    <p:sldId id="1243" r:id="rId24"/>
    <p:sldId id="1245" r:id="rId25"/>
    <p:sldId id="1244" r:id="rId26"/>
    <p:sldId id="1246" r:id="rId27"/>
    <p:sldId id="124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656" userDrawn="1">
          <p15:clr>
            <a:srgbClr val="A4A3A4"/>
          </p15:clr>
        </p15:guide>
        <p15:guide id="3" orient="horz" pos="33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E0FA"/>
    <a:srgbClr val="0000A8"/>
    <a:srgbClr val="CDBDE8"/>
    <a:srgbClr val="F56F6F"/>
    <a:srgbClr val="2FB050"/>
    <a:srgbClr val="E40000"/>
    <a:srgbClr val="DB0004"/>
    <a:srgbClr val="EC86A6"/>
    <a:srgbClr val="8DDFB0"/>
    <a:srgbClr val="FFF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/>
    <p:restoredTop sz="72202"/>
  </p:normalViewPr>
  <p:slideViewPr>
    <p:cSldViewPr snapToGrid="0" snapToObjects="1">
      <p:cViewPr varScale="1">
        <p:scale>
          <a:sx n="49" d="100"/>
          <a:sy n="49" d="100"/>
        </p:scale>
        <p:origin x="568" y="14"/>
      </p:cViewPr>
      <p:guideLst>
        <p:guide pos="4656"/>
        <p:guide orient="horz" pos="3312"/>
      </p:guideLst>
    </p:cSldViewPr>
  </p:slideViewPr>
  <p:outlineViewPr>
    <p:cViewPr>
      <p:scale>
        <a:sx n="33" d="100"/>
        <a:sy n="33" d="100"/>
      </p:scale>
      <p:origin x="0" y="-967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  <a:p>
            <a:endParaRPr lang="en-US" dirty="0"/>
          </a:p>
          <a:p>
            <a:r>
              <a:rPr lang="en-US" dirty="0"/>
              <a:t>8.0  (May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updated to 8</a:t>
            </a:r>
            <a:r>
              <a:rPr lang="en-US" baseline="30000" dirty="0"/>
              <a:t>th</a:t>
            </a:r>
            <a:r>
              <a:rPr lang="en-US" dirty="0"/>
              <a:t> edition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LOTS more animation throughout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lighter header font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Updated datacenter slides, day-in-the-life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65938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57993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5489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315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3340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21030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51153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9391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41098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6449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9212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32167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565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81764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92494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60331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15182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90084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0537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8148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9004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2663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1796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8657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5672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4057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98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7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9C77C5-A377-3E44-9802-7A06ED6AD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Computer Networking: A Top-Down Approach </a:t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4" y="561975"/>
            <a:ext cx="5127523" cy="1939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6</a:t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The Link Layer </a:t>
            </a:r>
          </a:p>
          <a:p>
            <a:pPr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and LANs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8A719B73-7005-5F48-AB23-FCC253DE1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0014" y="2647662"/>
            <a:ext cx="5378450" cy="1629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dirty="0">
                <a:latin typeface="+mn-lt"/>
              </a:rPr>
              <a:t>A note on the use of these PowerPoint slides:</a:t>
            </a:r>
          </a:p>
          <a:p>
            <a:r>
              <a:rPr lang="en-US" altLang="en-US" sz="1400" dirty="0">
                <a:latin typeface="+mn-lt"/>
              </a:rPr>
              <a:t>We’</a:t>
            </a:r>
            <a:r>
              <a:rPr lang="en-US" altLang="ja-JP" sz="1400" dirty="0">
                <a:latin typeface="+mn-lt"/>
              </a:rPr>
              <a:t>re making these slides freely available to all (faculty, students, readers). They’re in PowerPoint form so you see the animations; and can add, modify, and delete slides  (including this one) and slide content to suit your needs. They obviously represent a </a:t>
            </a:r>
            <a:r>
              <a:rPr lang="en-US" altLang="ja-JP" sz="1400" i="1" dirty="0">
                <a:latin typeface="+mn-lt"/>
              </a:rPr>
              <a:t>lot</a:t>
            </a:r>
            <a:r>
              <a:rPr lang="en-US" altLang="ja-JP" sz="1400" dirty="0">
                <a:latin typeface="+mn-lt"/>
              </a:rPr>
              <a:t> of work on our part. In return for use, we only ask the following:</a:t>
            </a:r>
          </a:p>
          <a:p>
            <a:pPr>
              <a:lnSpc>
                <a:spcPct val="85000"/>
              </a:lnSpc>
            </a:pPr>
            <a:endParaRPr lang="en-US" altLang="en-US" sz="1400" dirty="0"/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BD221538-7929-D34F-8387-EA57F966E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035" y="3894603"/>
            <a:ext cx="5378450" cy="263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endParaRPr lang="en-US" altLang="en-US" sz="1400" dirty="0">
              <a:latin typeface="Gill Sans MT" panose="020B0502020104020203" pitchFamily="34" charset="77"/>
            </a:endParaRPr>
          </a:p>
          <a:p>
            <a:pPr marL="290513" indent="-168275">
              <a:buClr>
                <a:srgbClr val="0000A8"/>
              </a:buClr>
              <a:buSzPct val="75000"/>
              <a:buFont typeface="Wingdings" pitchFamily="2" charset="2"/>
              <a:buChar char="§"/>
            </a:pPr>
            <a:r>
              <a:rPr lang="en-US" altLang="en-US" sz="1400" dirty="0">
                <a:latin typeface="+mn-lt"/>
                <a:cs typeface="Calibri" panose="020F0502020204030204" pitchFamily="34" charset="0"/>
              </a:rPr>
              <a:t>If you use these slides (e.g., in a class) that you mention their source (after all, we’</a:t>
            </a:r>
            <a:r>
              <a:rPr lang="en-US" altLang="ja-JP" sz="1400" dirty="0">
                <a:latin typeface="+mn-lt"/>
                <a:cs typeface="Calibri" panose="020F0502020204030204" pitchFamily="34" charset="0"/>
              </a:rPr>
              <a:t>d like people to use our book!)</a:t>
            </a:r>
          </a:p>
          <a:p>
            <a:pPr marL="290513" indent="-168275">
              <a:buClr>
                <a:srgbClr val="0000A8"/>
              </a:buClr>
              <a:buSzPct val="75000"/>
              <a:buFont typeface="Wingdings" pitchFamily="2" charset="2"/>
              <a:buChar char="§"/>
            </a:pPr>
            <a:r>
              <a:rPr lang="en-US" altLang="en-US" sz="1400" dirty="0">
                <a:latin typeface="+mn-lt"/>
                <a:cs typeface="Calibri" panose="020F0502020204030204" pitchFamily="34" charset="0"/>
              </a:rPr>
              <a:t>If you post any slides on a www site, that you note that they are adapted from (or perhaps identical to) our slides, and note our copyright of this material.</a:t>
            </a:r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n-US" altLang="en-US" sz="1400" dirty="0">
              <a:latin typeface="+mn-lt"/>
            </a:endParaRP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1400" dirty="0">
                <a:latin typeface="+mn-lt"/>
              </a:rPr>
              <a:t>For a revision history, see the slide note for this page. </a:t>
            </a: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n-US" altLang="en-US" sz="1400" dirty="0">
              <a:latin typeface="+mn-lt"/>
            </a:endParaRP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1400" dirty="0">
                <a:latin typeface="+mn-lt"/>
              </a:rPr>
              <a:t>Thanks and enjoy!  JFK/KWR</a:t>
            </a:r>
          </a:p>
          <a:p>
            <a:pPr>
              <a:lnSpc>
                <a:spcPct val="85000"/>
              </a:lnSpc>
            </a:pPr>
            <a:endParaRPr lang="en-US" altLang="en-US" sz="1400" dirty="0">
              <a:latin typeface="+mn-lt"/>
            </a:endParaRPr>
          </a:p>
          <a:p>
            <a:pPr>
              <a:lnSpc>
                <a:spcPct val="85000"/>
              </a:lnSpc>
            </a:pPr>
            <a:r>
              <a:rPr lang="en-US" altLang="en-US" sz="1400" dirty="0">
                <a:latin typeface="+mn-lt"/>
              </a:rPr>
              <a:t>     All material copyright 1996-2020</a:t>
            </a:r>
          </a:p>
          <a:p>
            <a:pPr>
              <a:lnSpc>
                <a:spcPct val="85000"/>
              </a:lnSpc>
            </a:pPr>
            <a:r>
              <a:rPr lang="en-US" altLang="en-US" sz="1400" dirty="0">
                <a:latin typeface="+mn-lt"/>
              </a:rPr>
              <a:t>     J.F Kurose and K.W. Ross, All Rights Reserved</a:t>
            </a:r>
            <a:endParaRPr lang="en-US" altLang="en-US" sz="1200" dirty="0">
              <a:latin typeface="+mn-lt"/>
            </a:endParaRPr>
          </a:p>
        </p:txBody>
      </p:sp>
      <p:pic>
        <p:nvPicPr>
          <p:cNvPr id="9" name="Picture 8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F92E998D-891C-8C4D-A1FD-4079E069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Interconnecting switches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70" name="Rectangle 6">
            <a:extLst>
              <a:ext uri="{FF2B5EF4-FFF2-40B4-BE49-F238E27FC236}">
                <a16:creationId xmlns:a16="http://schemas.microsoft.com/office/drawing/2014/main" id="{D00993B5-4690-E140-B05C-69E88A020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8264" y="1335790"/>
            <a:ext cx="7881938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buFont typeface="Wingdings" charset="2"/>
              <a:buNone/>
              <a:defRPr/>
            </a:pPr>
            <a:r>
              <a:rPr lang="en-US" kern="0" dirty="0">
                <a:cs typeface="+mn-cs"/>
              </a:rPr>
              <a:t>self-learning switches can be connected together:</a:t>
            </a:r>
          </a:p>
        </p:txBody>
      </p:sp>
      <p:sp>
        <p:nvSpPr>
          <p:cNvPr id="171" name="Rectangle 70">
            <a:extLst>
              <a:ext uri="{FF2B5EF4-FFF2-40B4-BE49-F238E27FC236}">
                <a16:creationId xmlns:a16="http://schemas.microsoft.com/office/drawing/2014/main" id="{4FA79001-8106-D44D-B7AE-1DA5FDFFA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308" y="4550478"/>
            <a:ext cx="10746932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60375" indent="-396875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defRPr/>
            </a:pPr>
            <a:r>
              <a:rPr lang="en-US" sz="2800" i="1" u="sng" dirty="0">
                <a:solidFill>
                  <a:srgbClr val="CC0000"/>
                </a:solidFill>
                <a:ea typeface="ＭＳ Ｐゴシック" charset="0"/>
              </a:rPr>
              <a:t>Q:</a:t>
            </a:r>
            <a:r>
              <a:rPr lang="en-US" sz="2800" i="1" dirty="0">
                <a:solidFill>
                  <a:srgbClr val="000000"/>
                </a:solidFill>
                <a:ea typeface="ＭＳ Ｐゴシック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sending from A to G - how does S</a:t>
            </a:r>
            <a:r>
              <a:rPr lang="en-US" sz="2800" baseline="-25000" dirty="0">
                <a:solidFill>
                  <a:srgbClr val="000000"/>
                </a:solidFill>
                <a:ea typeface="ＭＳ Ｐゴシック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 know to forward frame destined to G via S</a:t>
            </a:r>
            <a:r>
              <a:rPr lang="en-US" sz="2800" baseline="-25000" dirty="0">
                <a:solidFill>
                  <a:srgbClr val="000000"/>
                </a:solidFill>
                <a:ea typeface="ＭＳ Ｐゴシック" charset="0"/>
              </a:rPr>
              <a:t>4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 and S</a:t>
            </a:r>
            <a:r>
              <a:rPr lang="en-US" sz="2800" baseline="-25000" dirty="0">
                <a:solidFill>
                  <a:srgbClr val="000000"/>
                </a:solidFill>
                <a:ea typeface="ＭＳ Ｐゴシック" charset="0"/>
              </a:rPr>
              <a:t>3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?</a:t>
            </a:r>
          </a:p>
          <a:p>
            <a:pPr marL="457200" indent="-287338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i="1" u="sng" dirty="0">
                <a:solidFill>
                  <a:srgbClr val="CC0000"/>
                </a:solidFill>
                <a:ea typeface="ＭＳ Ｐゴシック" charset="0"/>
              </a:rPr>
              <a:t>A:</a:t>
            </a:r>
            <a:r>
              <a:rPr lang="en-US" sz="2800" i="1" dirty="0">
                <a:solidFill>
                  <a:srgbClr val="CC0000"/>
                </a:solidFill>
                <a:ea typeface="ＭＳ Ｐゴシック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self learning! (works exactly the same as in single-switch case!)</a:t>
            </a:r>
          </a:p>
        </p:txBody>
      </p:sp>
      <p:grpSp>
        <p:nvGrpSpPr>
          <p:cNvPr id="172" name="Group 1">
            <a:extLst>
              <a:ext uri="{FF2B5EF4-FFF2-40B4-BE49-F238E27FC236}">
                <a16:creationId xmlns:a16="http://schemas.microsoft.com/office/drawing/2014/main" id="{6ACB2ECE-A6EE-2F42-BFE2-A88609E9FC4C}"/>
              </a:ext>
            </a:extLst>
          </p:cNvPr>
          <p:cNvGrpSpPr>
            <a:grpSpLocks/>
          </p:cNvGrpSpPr>
          <p:nvPr/>
        </p:nvGrpSpPr>
        <p:grpSpPr bwMode="auto">
          <a:xfrm>
            <a:off x="2517827" y="2654612"/>
            <a:ext cx="2005135" cy="1358900"/>
            <a:chOff x="958850" y="2444750"/>
            <a:chExt cx="2005665" cy="1358710"/>
          </a:xfrm>
        </p:grpSpPr>
        <p:sp>
          <p:nvSpPr>
            <p:cNvPr id="173" name="Line 20">
              <a:extLst>
                <a:ext uri="{FF2B5EF4-FFF2-40B4-BE49-F238E27FC236}">
                  <a16:creationId xmlns:a16="http://schemas.microsoft.com/office/drawing/2014/main" id="{A3FD6BE2-2CD4-6143-B6C7-1587A108B7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2903" y="3030456"/>
              <a:ext cx="5557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20" name="Line 21">
              <a:extLst>
                <a:ext uri="{FF2B5EF4-FFF2-40B4-BE49-F238E27FC236}">
                  <a16:creationId xmlns:a16="http://schemas.microsoft.com/office/drawing/2014/main" id="{3DA59D3F-F827-094B-A805-1A54870E11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0355" y="3078074"/>
              <a:ext cx="271534" cy="3142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32" name="Line 22">
              <a:extLst>
                <a:ext uri="{FF2B5EF4-FFF2-40B4-BE49-F238E27FC236}">
                  <a16:creationId xmlns:a16="http://schemas.microsoft.com/office/drawing/2014/main" id="{2168E2D5-CF45-3B47-AB69-F33DF11C94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9566" y="3106645"/>
              <a:ext cx="73044" cy="2952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82" name="Text Box 64">
              <a:extLst>
                <a:ext uri="{FF2B5EF4-FFF2-40B4-BE49-F238E27FC236}">
                  <a16:creationId xmlns:a16="http://schemas.microsoft.com/office/drawing/2014/main" id="{0105097B-F91D-A240-ACB8-B8FE8F8798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8850" y="2844744"/>
              <a:ext cx="317800" cy="369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A</a:t>
              </a:r>
            </a:p>
          </p:txBody>
        </p:sp>
        <p:sp>
          <p:nvSpPr>
            <p:cNvPr id="283" name="Text Box 65">
              <a:extLst>
                <a:ext uri="{FF2B5EF4-FFF2-40B4-BE49-F238E27FC236}">
                  <a16:creationId xmlns:a16="http://schemas.microsoft.com/office/drawing/2014/main" id="{1C6222BA-8E34-C046-9685-A8AA4450E8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8232" y="3306642"/>
              <a:ext cx="309782" cy="369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B</a:t>
              </a:r>
            </a:p>
          </p:txBody>
        </p:sp>
        <p:sp>
          <p:nvSpPr>
            <p:cNvPr id="284" name="Text Box 73">
              <a:extLst>
                <a:ext uri="{FF2B5EF4-FFF2-40B4-BE49-F238E27FC236}">
                  <a16:creationId xmlns:a16="http://schemas.microsoft.com/office/drawing/2014/main" id="{54488D61-5701-C14F-AE1F-1F70DE4CE1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1548" y="2444750"/>
              <a:ext cx="369109" cy="369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S</a:t>
              </a:r>
              <a:r>
                <a:rPr kumimoji="0" 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1</a:t>
              </a:r>
            </a:p>
          </p:txBody>
        </p:sp>
        <p:sp>
          <p:nvSpPr>
            <p:cNvPr id="285" name="Text Box 66">
              <a:extLst>
                <a:ext uri="{FF2B5EF4-FFF2-40B4-BE49-F238E27FC236}">
                  <a16:creationId xmlns:a16="http://schemas.microsoft.com/office/drawing/2014/main" id="{1CC25A49-338C-1F44-9BAE-7CAED2A9AD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6336" y="3298706"/>
              <a:ext cx="308179" cy="369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C</a:t>
              </a:r>
            </a:p>
          </p:txBody>
        </p:sp>
        <p:grpSp>
          <p:nvGrpSpPr>
            <p:cNvPr id="286" name="Group 44">
              <a:extLst>
                <a:ext uri="{FF2B5EF4-FFF2-40B4-BE49-F238E27FC236}">
                  <a16:creationId xmlns:a16="http://schemas.microsoft.com/office/drawing/2014/main" id="{202C5460-F11A-2D44-9706-A94732DA78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27760" y="2834640"/>
              <a:ext cx="568960" cy="481140"/>
              <a:chOff x="-44" y="1473"/>
              <a:chExt cx="981" cy="1105"/>
            </a:xfrm>
          </p:grpSpPr>
          <p:pic>
            <p:nvPicPr>
              <p:cNvPr id="294" name="Picture 45" descr="desktop_computer_stylized_medium">
                <a:extLst>
                  <a:ext uri="{FF2B5EF4-FFF2-40B4-BE49-F238E27FC236}">
                    <a16:creationId xmlns:a16="http://schemas.microsoft.com/office/drawing/2014/main" id="{7120F0F2-50A9-3C4D-910D-4BB9142A02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5" name="Freeform 46">
                <a:extLst>
                  <a:ext uri="{FF2B5EF4-FFF2-40B4-BE49-F238E27FC236}">
                    <a16:creationId xmlns:a16="http://schemas.microsoft.com/office/drawing/2014/main" id="{C9BEE683-FE6F-D043-B338-7EB0184590C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grpSp>
          <p:nvGrpSpPr>
            <p:cNvPr id="287" name="Group 44">
              <a:extLst>
                <a:ext uri="{FF2B5EF4-FFF2-40B4-BE49-F238E27FC236}">
                  <a16:creationId xmlns:a16="http://schemas.microsoft.com/office/drawing/2014/main" id="{A92DFDE4-2038-4B47-B1BF-86DCDC0024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4160" y="3291840"/>
              <a:ext cx="568960" cy="481140"/>
              <a:chOff x="-44" y="1473"/>
              <a:chExt cx="981" cy="1105"/>
            </a:xfrm>
          </p:grpSpPr>
          <p:pic>
            <p:nvPicPr>
              <p:cNvPr id="292" name="Picture 45" descr="desktop_computer_stylized_medium">
                <a:extLst>
                  <a:ext uri="{FF2B5EF4-FFF2-40B4-BE49-F238E27FC236}">
                    <a16:creationId xmlns:a16="http://schemas.microsoft.com/office/drawing/2014/main" id="{E569455D-4E55-0044-83EF-B08B7B4ED4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3" name="Freeform 46">
                <a:extLst>
                  <a:ext uri="{FF2B5EF4-FFF2-40B4-BE49-F238E27FC236}">
                    <a16:creationId xmlns:a16="http://schemas.microsoft.com/office/drawing/2014/main" id="{306E34CC-1F03-244B-B814-D6B9650DD43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grpSp>
          <p:nvGrpSpPr>
            <p:cNvPr id="288" name="Group 44">
              <a:extLst>
                <a:ext uri="{FF2B5EF4-FFF2-40B4-BE49-F238E27FC236}">
                  <a16:creationId xmlns:a16="http://schemas.microsoft.com/office/drawing/2014/main" id="{48CCA417-6C89-B64D-98DA-51EE4AF3DD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2480" y="3322320"/>
              <a:ext cx="568960" cy="481140"/>
              <a:chOff x="-44" y="1473"/>
              <a:chExt cx="981" cy="1105"/>
            </a:xfrm>
          </p:grpSpPr>
          <p:pic>
            <p:nvPicPr>
              <p:cNvPr id="290" name="Picture 45" descr="desktop_computer_stylized_medium">
                <a:extLst>
                  <a:ext uri="{FF2B5EF4-FFF2-40B4-BE49-F238E27FC236}">
                    <a16:creationId xmlns:a16="http://schemas.microsoft.com/office/drawing/2014/main" id="{074846CF-8FFE-1E48-8A24-4F106758ED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1" name="Freeform 46">
                <a:extLst>
                  <a:ext uri="{FF2B5EF4-FFF2-40B4-BE49-F238E27FC236}">
                    <a16:creationId xmlns:a16="http://schemas.microsoft.com/office/drawing/2014/main" id="{7DA76408-C614-1A41-A0F3-713C04FAF63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pic>
          <p:nvPicPr>
            <p:cNvPr id="289" name="Picture 3">
              <a:extLst>
                <a:ext uri="{FF2B5EF4-FFF2-40B4-BE49-F238E27FC236}">
                  <a16:creationId xmlns:a16="http://schemas.microsoft.com/office/drawing/2014/main" id="{8CEF6460-C3D7-8046-8A73-96F0A807C9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4817" y="2879664"/>
              <a:ext cx="678041" cy="299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77404B8-E1BB-474B-A99A-C610AFAFCB65}"/>
              </a:ext>
            </a:extLst>
          </p:cNvPr>
          <p:cNvGrpSpPr/>
          <p:nvPr/>
        </p:nvGrpSpPr>
        <p:grpSpPr>
          <a:xfrm>
            <a:off x="3950752" y="2194237"/>
            <a:ext cx="4856162" cy="2044145"/>
            <a:chOff x="3950752" y="2194237"/>
            <a:chExt cx="4856162" cy="2044145"/>
          </a:xfrm>
        </p:grpSpPr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250CAC08-1B66-E940-BD6A-FDFBCA415B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0752" y="2194237"/>
              <a:ext cx="4856162" cy="2044145"/>
              <a:chOff x="2379663" y="1984375"/>
              <a:chExt cx="4855711" cy="2043590"/>
            </a:xfrm>
          </p:grpSpPr>
          <p:sp>
            <p:nvSpPr>
              <p:cNvPr id="297" name="Line 23">
                <a:extLst>
                  <a:ext uri="{FF2B5EF4-FFF2-40B4-BE49-F238E27FC236}">
                    <a16:creationId xmlns:a16="http://schemas.microsoft.com/office/drawing/2014/main" id="{49AAAEFF-FE53-5C4F-9879-CAE69B40D9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35258" y="3068344"/>
                <a:ext cx="346043" cy="2158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298" name="Line 24">
                <a:extLst>
                  <a:ext uri="{FF2B5EF4-FFF2-40B4-BE49-F238E27FC236}">
                    <a16:creationId xmlns:a16="http://schemas.microsoft.com/office/drawing/2014/main" id="{DD18F58C-CBA1-334F-87D1-D27087E0A4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9554" y="3087389"/>
                <a:ext cx="125401" cy="5872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299" name="Line 25">
                <a:extLst>
                  <a:ext uri="{FF2B5EF4-FFF2-40B4-BE49-F238E27FC236}">
                    <a16:creationId xmlns:a16="http://schemas.microsoft.com/office/drawing/2014/main" id="{0810A11B-6CE3-4B4A-892A-D88467FF0C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4326" y="3030254"/>
                <a:ext cx="230167" cy="3618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00" name="Line 26">
                <a:extLst>
                  <a:ext uri="{FF2B5EF4-FFF2-40B4-BE49-F238E27FC236}">
                    <a16:creationId xmlns:a16="http://schemas.microsoft.com/office/drawing/2014/main" id="{D3BCC038-234F-EE40-8E10-0F7AEA9072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32145" y="3106433"/>
                <a:ext cx="428585" cy="24440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01" name="Line 27">
                <a:extLst>
                  <a:ext uri="{FF2B5EF4-FFF2-40B4-BE49-F238E27FC236}">
                    <a16:creationId xmlns:a16="http://schemas.microsoft.com/office/drawing/2014/main" id="{CAF3C678-3D9A-294A-92F0-F6754B9063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035335" y="3077866"/>
                <a:ext cx="9524" cy="4697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02" name="Line 35">
                <a:extLst>
                  <a:ext uri="{FF2B5EF4-FFF2-40B4-BE49-F238E27FC236}">
                    <a16:creationId xmlns:a16="http://schemas.microsoft.com/office/drawing/2014/main" id="{35D390D2-019E-0B44-9120-1A7C03C987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79663" y="2355749"/>
                <a:ext cx="1517509" cy="5364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03" name="Line 36">
                <a:extLst>
                  <a:ext uri="{FF2B5EF4-FFF2-40B4-BE49-F238E27FC236}">
                    <a16:creationId xmlns:a16="http://schemas.microsoft.com/office/drawing/2014/main" id="{07E72922-2BC5-824E-B2F0-2A0C9BBF13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00356" y="2322421"/>
                <a:ext cx="0" cy="5999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04" name="Line 37">
                <a:extLst>
                  <a:ext uri="{FF2B5EF4-FFF2-40B4-BE49-F238E27FC236}">
                    <a16:creationId xmlns:a16="http://schemas.microsoft.com/office/drawing/2014/main" id="{EB84757E-562A-C946-8296-30C62384C4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449571" y="2306551"/>
                <a:ext cx="1406394" cy="68402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05" name="Line 63">
                <a:extLst>
                  <a:ext uri="{FF2B5EF4-FFF2-40B4-BE49-F238E27FC236}">
                    <a16:creationId xmlns:a16="http://schemas.microsoft.com/office/drawing/2014/main" id="{CBB1E0F6-DA9A-234C-8F78-2F42A9BA4E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11539" y="3131826"/>
                <a:ext cx="285723" cy="15870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06" name="Text Box 67">
                <a:extLst>
                  <a:ext uri="{FF2B5EF4-FFF2-40B4-BE49-F238E27FC236}">
                    <a16:creationId xmlns:a16="http://schemas.microsoft.com/office/drawing/2014/main" id="{65DA7922-1FE3-A54E-B585-6D332125EB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20973" y="3222289"/>
                <a:ext cx="327304" cy="369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D</a:t>
                </a:r>
              </a:p>
            </p:txBody>
          </p:sp>
          <p:sp>
            <p:nvSpPr>
              <p:cNvPr id="307" name="Text Box 68">
                <a:extLst>
                  <a:ext uri="{FF2B5EF4-FFF2-40B4-BE49-F238E27FC236}">
                    <a16:creationId xmlns:a16="http://schemas.microsoft.com/office/drawing/2014/main" id="{3343D53D-3E0E-2A4D-A833-D3A2A9F3B7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4004" y="3658733"/>
                <a:ext cx="296848" cy="369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E</a:t>
                </a:r>
              </a:p>
            </p:txBody>
          </p:sp>
          <p:sp>
            <p:nvSpPr>
              <p:cNvPr id="308" name="Text Box 69">
                <a:extLst>
                  <a:ext uri="{FF2B5EF4-FFF2-40B4-BE49-F238E27FC236}">
                    <a16:creationId xmlns:a16="http://schemas.microsoft.com/office/drawing/2014/main" id="{0A60F714-DC84-1843-A5C5-D915B65F12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7035" y="3057234"/>
                <a:ext cx="290437" cy="369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309" name="Text Box 74">
                <a:extLst>
                  <a:ext uri="{FF2B5EF4-FFF2-40B4-BE49-F238E27FC236}">
                    <a16:creationId xmlns:a16="http://schemas.microsoft.com/office/drawing/2014/main" id="{D0CA346A-C9B0-5B42-8D05-2411A6B2DB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267" y="2768387"/>
                <a:ext cx="368978" cy="369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S</a:t>
                </a:r>
                <a:r>
                  <a:rPr kumimoji="0" lang="en-US" sz="18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310" name="Text Box 75">
                <a:extLst>
                  <a:ext uri="{FF2B5EF4-FFF2-40B4-BE49-F238E27FC236}">
                    <a16:creationId xmlns:a16="http://schemas.microsoft.com/office/drawing/2014/main" id="{F0F5C6E8-D75A-DE41-9CA5-225DDACA8B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35290" y="1984375"/>
                <a:ext cx="368978" cy="369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S</a:t>
                </a:r>
                <a:r>
                  <a:rPr kumimoji="0" lang="en-US" sz="18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311" name="Text Box 76">
                <a:extLst>
                  <a:ext uri="{FF2B5EF4-FFF2-40B4-BE49-F238E27FC236}">
                    <a16:creationId xmlns:a16="http://schemas.microsoft.com/office/drawing/2014/main" id="{70567B04-06CD-C745-BE8D-1EA39B3A8F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09938" y="2570004"/>
                <a:ext cx="368978" cy="369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S</a:t>
                </a:r>
                <a:r>
                  <a:rPr kumimoji="0" lang="en-US" sz="18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312" name="Text Box 78">
                <a:extLst>
                  <a:ext uri="{FF2B5EF4-FFF2-40B4-BE49-F238E27FC236}">
                    <a16:creationId xmlns:a16="http://schemas.microsoft.com/office/drawing/2014/main" id="{92C2CEEA-E74F-CD4F-9E93-4106B97116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0104" y="3541290"/>
                <a:ext cx="328905" cy="369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H</a:t>
                </a:r>
              </a:p>
            </p:txBody>
          </p:sp>
          <p:sp>
            <p:nvSpPr>
              <p:cNvPr id="313" name="Text Box 79">
                <a:extLst>
                  <a:ext uri="{FF2B5EF4-FFF2-40B4-BE49-F238E27FC236}">
                    <a16:creationId xmlns:a16="http://schemas.microsoft.com/office/drawing/2014/main" id="{767F8C52-0473-094B-81C9-B0074DCAC8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86160" y="3179439"/>
                <a:ext cx="249214" cy="3697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I</a:t>
                </a:r>
              </a:p>
            </p:txBody>
          </p:sp>
          <p:sp>
            <p:nvSpPr>
              <p:cNvPr id="314" name="Text Box 80">
                <a:extLst>
                  <a:ext uri="{FF2B5EF4-FFF2-40B4-BE49-F238E27FC236}">
                    <a16:creationId xmlns:a16="http://schemas.microsoft.com/office/drawing/2014/main" id="{AD433860-39B4-F94C-97D1-8ED2BC51F0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03560" y="3595251"/>
                <a:ext cx="330509" cy="369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G</a:t>
                </a:r>
              </a:p>
            </p:txBody>
          </p:sp>
          <p:pic>
            <p:nvPicPr>
              <p:cNvPr id="315" name="Picture 3">
                <a:extLst>
                  <a:ext uri="{FF2B5EF4-FFF2-40B4-BE49-F238E27FC236}">
                    <a16:creationId xmlns:a16="http://schemas.microsoft.com/office/drawing/2014/main" id="{14EE1F48-9E60-234B-9CCF-63F7C147B05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63899" y="2930268"/>
                <a:ext cx="677799" cy="2999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grpSp>
            <p:nvGrpSpPr>
              <p:cNvPr id="316" name="Group 44">
                <a:extLst>
                  <a:ext uri="{FF2B5EF4-FFF2-40B4-BE49-F238E27FC236}">
                    <a16:creationId xmlns:a16="http://schemas.microsoft.com/office/drawing/2014/main" id="{843B54DD-D810-6746-9846-37B2CA4C41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39440" y="3180080"/>
                <a:ext cx="568960" cy="481140"/>
                <a:chOff x="-44" y="1473"/>
                <a:chExt cx="981" cy="1105"/>
              </a:xfrm>
            </p:grpSpPr>
            <p:pic>
              <p:nvPicPr>
                <p:cNvPr id="334" name="Picture 45" descr="desktop_computer_stylized_medium">
                  <a:extLst>
                    <a:ext uri="{FF2B5EF4-FFF2-40B4-BE49-F238E27FC236}">
                      <a16:creationId xmlns:a16="http://schemas.microsoft.com/office/drawing/2014/main" id="{3D52FA82-0F33-BF48-BE19-E000988EA14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35" name="Freeform 46">
                  <a:extLst>
                    <a:ext uri="{FF2B5EF4-FFF2-40B4-BE49-F238E27FC236}">
                      <a16:creationId xmlns:a16="http://schemas.microsoft.com/office/drawing/2014/main" id="{2C894004-AB5E-DE41-B89A-F88D90E6DB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</p:grpSp>
          <p:grpSp>
            <p:nvGrpSpPr>
              <p:cNvPr id="317" name="Group 44">
                <a:extLst>
                  <a:ext uri="{FF2B5EF4-FFF2-40B4-BE49-F238E27FC236}">
                    <a16:creationId xmlns:a16="http://schemas.microsoft.com/office/drawing/2014/main" id="{B697333C-8F88-6F49-AA8F-4C9781CC4A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76320" y="3525520"/>
                <a:ext cx="568960" cy="481140"/>
                <a:chOff x="-44" y="1473"/>
                <a:chExt cx="981" cy="1105"/>
              </a:xfrm>
            </p:grpSpPr>
            <p:pic>
              <p:nvPicPr>
                <p:cNvPr id="332" name="Picture 45" descr="desktop_computer_stylized_medium">
                  <a:extLst>
                    <a:ext uri="{FF2B5EF4-FFF2-40B4-BE49-F238E27FC236}">
                      <a16:creationId xmlns:a16="http://schemas.microsoft.com/office/drawing/2014/main" id="{5D4339C7-D62D-5C40-8498-60F25F7FD17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33" name="Freeform 46">
                  <a:extLst>
                    <a:ext uri="{FF2B5EF4-FFF2-40B4-BE49-F238E27FC236}">
                      <a16:creationId xmlns:a16="http://schemas.microsoft.com/office/drawing/2014/main" id="{B5C6667F-C532-F44B-B08E-ED6763A837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</p:grpSp>
          <p:grpSp>
            <p:nvGrpSpPr>
              <p:cNvPr id="318" name="Group 44">
                <a:extLst>
                  <a:ext uri="{FF2B5EF4-FFF2-40B4-BE49-F238E27FC236}">
                    <a16:creationId xmlns:a16="http://schemas.microsoft.com/office/drawing/2014/main" id="{2B5BB1C4-0E8F-B54A-9FC0-4F56ED5ECB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35120" y="3281680"/>
                <a:ext cx="568960" cy="481140"/>
                <a:chOff x="-44" y="1473"/>
                <a:chExt cx="981" cy="1105"/>
              </a:xfrm>
            </p:grpSpPr>
            <p:pic>
              <p:nvPicPr>
                <p:cNvPr id="330" name="Picture 45" descr="desktop_computer_stylized_medium">
                  <a:extLst>
                    <a:ext uri="{FF2B5EF4-FFF2-40B4-BE49-F238E27FC236}">
                      <a16:creationId xmlns:a16="http://schemas.microsoft.com/office/drawing/2014/main" id="{A8C81D48-C92D-CB48-8DCD-645F4CADBD6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31" name="Freeform 46">
                  <a:extLst>
                    <a:ext uri="{FF2B5EF4-FFF2-40B4-BE49-F238E27FC236}">
                      <a16:creationId xmlns:a16="http://schemas.microsoft.com/office/drawing/2014/main" id="{9B794396-471F-E040-88AC-B51C16761F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E0884B22-EEAE-D248-A754-2308A9D242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49520" y="3261360"/>
                <a:ext cx="568960" cy="481140"/>
                <a:chOff x="-44" y="1473"/>
                <a:chExt cx="981" cy="1105"/>
              </a:xfrm>
            </p:grpSpPr>
            <p:pic>
              <p:nvPicPr>
                <p:cNvPr id="328" name="Picture 45" descr="desktop_computer_stylized_medium">
                  <a:extLst>
                    <a:ext uri="{FF2B5EF4-FFF2-40B4-BE49-F238E27FC236}">
                      <a16:creationId xmlns:a16="http://schemas.microsoft.com/office/drawing/2014/main" id="{71042587-5DB5-414E-BCB6-1C166E167C2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29" name="Freeform 46">
                  <a:extLst>
                    <a:ext uri="{FF2B5EF4-FFF2-40B4-BE49-F238E27FC236}">
                      <a16:creationId xmlns:a16="http://schemas.microsoft.com/office/drawing/2014/main" id="{8C2EA73F-6D60-594A-AE51-D16A3EA7EE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</p:grpSp>
          <p:grpSp>
            <p:nvGrpSpPr>
              <p:cNvPr id="320" name="Group 44">
                <a:extLst>
                  <a:ext uri="{FF2B5EF4-FFF2-40B4-BE49-F238E27FC236}">
                    <a16:creationId xmlns:a16="http://schemas.microsoft.com/office/drawing/2014/main" id="{A0D7C560-9874-664B-BBED-733D586AA0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88000" y="3434080"/>
                <a:ext cx="568960" cy="481140"/>
                <a:chOff x="-44" y="1473"/>
                <a:chExt cx="981" cy="1105"/>
              </a:xfrm>
            </p:grpSpPr>
            <p:pic>
              <p:nvPicPr>
                <p:cNvPr id="326" name="Picture 45" descr="desktop_computer_stylized_medium">
                  <a:extLst>
                    <a:ext uri="{FF2B5EF4-FFF2-40B4-BE49-F238E27FC236}">
                      <a16:creationId xmlns:a16="http://schemas.microsoft.com/office/drawing/2014/main" id="{650C7B5B-E94A-604C-9410-81943E94DBE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27" name="Freeform 46">
                  <a:extLst>
                    <a:ext uri="{FF2B5EF4-FFF2-40B4-BE49-F238E27FC236}">
                      <a16:creationId xmlns:a16="http://schemas.microsoft.com/office/drawing/2014/main" id="{7AA9C5DC-63F6-3F4E-8635-3EE72EAD47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</p:grpSp>
          <p:grpSp>
            <p:nvGrpSpPr>
              <p:cNvPr id="321" name="Group 44">
                <a:extLst>
                  <a:ext uri="{FF2B5EF4-FFF2-40B4-BE49-F238E27FC236}">
                    <a16:creationId xmlns:a16="http://schemas.microsoft.com/office/drawing/2014/main" id="{BCE68852-14F6-9845-8C5C-6CDD723AF6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80480" y="3149600"/>
                <a:ext cx="568960" cy="481140"/>
                <a:chOff x="-44" y="1473"/>
                <a:chExt cx="981" cy="1105"/>
              </a:xfrm>
            </p:grpSpPr>
            <p:pic>
              <p:nvPicPr>
                <p:cNvPr id="324" name="Picture 45" descr="desktop_computer_stylized_medium">
                  <a:extLst>
                    <a:ext uri="{FF2B5EF4-FFF2-40B4-BE49-F238E27FC236}">
                      <a16:creationId xmlns:a16="http://schemas.microsoft.com/office/drawing/2014/main" id="{949A9AE4-491E-BF40-A346-2463B1309FD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25" name="Freeform 46">
                  <a:extLst>
                    <a:ext uri="{FF2B5EF4-FFF2-40B4-BE49-F238E27FC236}">
                      <a16:creationId xmlns:a16="http://schemas.microsoft.com/office/drawing/2014/main" id="{87843F82-764B-4044-9508-F2FD38BC18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</p:grpSp>
          <p:pic>
            <p:nvPicPr>
              <p:cNvPr id="322" name="Picture 3">
                <a:extLst>
                  <a:ext uri="{FF2B5EF4-FFF2-40B4-BE49-F238E27FC236}">
                    <a16:creationId xmlns:a16="http://schemas.microsoft.com/office/drawing/2014/main" id="{1165B26C-61A1-EA46-8168-13B1A65377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54313" y="2847741"/>
                <a:ext cx="677800" cy="3015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pic>
            <p:nvPicPr>
              <p:cNvPr id="323" name="Picture 3">
                <a:extLst>
                  <a:ext uri="{FF2B5EF4-FFF2-40B4-BE49-F238E27FC236}">
                    <a16:creationId xmlns:a16="http://schemas.microsoft.com/office/drawing/2014/main" id="{A24E10B4-3314-8346-B6DA-C6D2CF4D78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74949" y="2116102"/>
                <a:ext cx="676212" cy="3015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0D6DB29E-8183-5D4A-A6C1-D8FB12A01668}"/>
                </a:ext>
              </a:extLst>
            </p:cNvPr>
            <p:cNvGrpSpPr/>
            <p:nvPr/>
          </p:nvGrpSpPr>
          <p:grpSpPr>
            <a:xfrm>
              <a:off x="5398824" y="2310984"/>
              <a:ext cx="746763" cy="344773"/>
              <a:chOff x="3668110" y="2448910"/>
              <a:chExt cx="3794234" cy="2165130"/>
            </a:xfrm>
          </p:grpSpPr>
          <p:sp>
            <p:nvSpPr>
              <p:cNvPr id="345" name="Rectangle 344">
                <a:extLst>
                  <a:ext uri="{FF2B5EF4-FFF2-40B4-BE49-F238E27FC236}">
                    <a16:creationId xmlns:a16="http://schemas.microsoft.com/office/drawing/2014/main" id="{02115A91-641C-E845-93FC-31B53FD5B8B9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6" name="Freeform 345">
                <a:extLst>
                  <a:ext uri="{FF2B5EF4-FFF2-40B4-BE49-F238E27FC236}">
                    <a16:creationId xmlns:a16="http://schemas.microsoft.com/office/drawing/2014/main" id="{F1A867AC-0657-BC47-AC4D-010D15AD77FA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47" name="Group 346">
                <a:extLst>
                  <a:ext uri="{FF2B5EF4-FFF2-40B4-BE49-F238E27FC236}">
                    <a16:creationId xmlns:a16="http://schemas.microsoft.com/office/drawing/2014/main" id="{CF10FB39-5E1F-B248-9A7A-4C01C4EFD35A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348" name="Freeform 347">
                  <a:extLst>
                    <a:ext uri="{FF2B5EF4-FFF2-40B4-BE49-F238E27FC236}">
                      <a16:creationId xmlns:a16="http://schemas.microsoft.com/office/drawing/2014/main" id="{6762CBB0-CBF1-DC47-8A14-38F59E1135BF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9" name="Freeform 348">
                  <a:extLst>
                    <a:ext uri="{FF2B5EF4-FFF2-40B4-BE49-F238E27FC236}">
                      <a16:creationId xmlns:a16="http://schemas.microsoft.com/office/drawing/2014/main" id="{D05CC814-ADCE-AE43-B2BF-2E57EE6D6E93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0" name="Freeform 349">
                  <a:extLst>
                    <a:ext uri="{FF2B5EF4-FFF2-40B4-BE49-F238E27FC236}">
                      <a16:creationId xmlns:a16="http://schemas.microsoft.com/office/drawing/2014/main" id="{90D34BF2-9267-B246-BC83-C97A4D97DEE8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1" name="Freeform 350">
                  <a:extLst>
                    <a:ext uri="{FF2B5EF4-FFF2-40B4-BE49-F238E27FC236}">
                      <a16:creationId xmlns:a16="http://schemas.microsoft.com/office/drawing/2014/main" id="{1925F9C3-6A09-134C-8318-7290AD8B60A5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E61C4667-123F-A845-BCC0-8455101ACF2F}"/>
                </a:ext>
              </a:extLst>
            </p:cNvPr>
            <p:cNvGrpSpPr/>
            <p:nvPr/>
          </p:nvGrpSpPr>
          <p:grpSpPr>
            <a:xfrm>
              <a:off x="7290083" y="3122951"/>
              <a:ext cx="746763" cy="344773"/>
              <a:chOff x="3668110" y="2448910"/>
              <a:chExt cx="3794234" cy="2165130"/>
            </a:xfrm>
          </p:grpSpPr>
          <p:sp>
            <p:nvSpPr>
              <p:cNvPr id="353" name="Rectangle 352">
                <a:extLst>
                  <a:ext uri="{FF2B5EF4-FFF2-40B4-BE49-F238E27FC236}">
                    <a16:creationId xmlns:a16="http://schemas.microsoft.com/office/drawing/2014/main" id="{7B7E719E-C4A3-4940-BB4F-671C6F1E7357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4" name="Freeform 353">
                <a:extLst>
                  <a:ext uri="{FF2B5EF4-FFF2-40B4-BE49-F238E27FC236}">
                    <a16:creationId xmlns:a16="http://schemas.microsoft.com/office/drawing/2014/main" id="{71CB114A-BFFE-4245-9969-879EF7F16EA8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55" name="Group 354">
                <a:extLst>
                  <a:ext uri="{FF2B5EF4-FFF2-40B4-BE49-F238E27FC236}">
                    <a16:creationId xmlns:a16="http://schemas.microsoft.com/office/drawing/2014/main" id="{72121964-7151-184E-B215-6FFAE4FA284F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356" name="Freeform 355">
                  <a:extLst>
                    <a:ext uri="{FF2B5EF4-FFF2-40B4-BE49-F238E27FC236}">
                      <a16:creationId xmlns:a16="http://schemas.microsoft.com/office/drawing/2014/main" id="{BB494E8E-F2D9-8D4C-8855-005A1DEE0305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7" name="Freeform 356">
                  <a:extLst>
                    <a:ext uri="{FF2B5EF4-FFF2-40B4-BE49-F238E27FC236}">
                      <a16:creationId xmlns:a16="http://schemas.microsoft.com/office/drawing/2014/main" id="{21953B9A-7B59-5B48-B542-2BE643E43FA0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8" name="Freeform 357">
                  <a:extLst>
                    <a:ext uri="{FF2B5EF4-FFF2-40B4-BE49-F238E27FC236}">
                      <a16:creationId xmlns:a16="http://schemas.microsoft.com/office/drawing/2014/main" id="{64E057B3-0410-8944-96E8-A73328F40DF9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9" name="Freeform 358">
                  <a:extLst>
                    <a:ext uri="{FF2B5EF4-FFF2-40B4-BE49-F238E27FC236}">
                      <a16:creationId xmlns:a16="http://schemas.microsoft.com/office/drawing/2014/main" id="{4F3BC6AC-6740-644B-B895-210B6ABEA3B6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60" name="Group 359">
              <a:extLst>
                <a:ext uri="{FF2B5EF4-FFF2-40B4-BE49-F238E27FC236}">
                  <a16:creationId xmlns:a16="http://schemas.microsoft.com/office/drawing/2014/main" id="{5C1BDD41-89CC-5142-82E0-31AD1AEA5928}"/>
                </a:ext>
              </a:extLst>
            </p:cNvPr>
            <p:cNvGrpSpPr/>
            <p:nvPr/>
          </p:nvGrpSpPr>
          <p:grpSpPr>
            <a:xfrm>
              <a:off x="5371262" y="3020518"/>
              <a:ext cx="746763" cy="344773"/>
              <a:chOff x="3668110" y="2448910"/>
              <a:chExt cx="3794234" cy="2165130"/>
            </a:xfrm>
          </p:grpSpPr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8CAAD1B8-7EF7-104B-A99C-66500B373B15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2" name="Freeform 361">
                <a:extLst>
                  <a:ext uri="{FF2B5EF4-FFF2-40B4-BE49-F238E27FC236}">
                    <a16:creationId xmlns:a16="http://schemas.microsoft.com/office/drawing/2014/main" id="{C3709934-88FB-7B49-8DD5-B867C648DC42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63" name="Group 362">
                <a:extLst>
                  <a:ext uri="{FF2B5EF4-FFF2-40B4-BE49-F238E27FC236}">
                    <a16:creationId xmlns:a16="http://schemas.microsoft.com/office/drawing/2014/main" id="{A129641A-31D4-0744-9BA2-E6B8031E0C71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364" name="Freeform 363">
                  <a:extLst>
                    <a:ext uri="{FF2B5EF4-FFF2-40B4-BE49-F238E27FC236}">
                      <a16:creationId xmlns:a16="http://schemas.microsoft.com/office/drawing/2014/main" id="{AC8F2956-A0C1-9347-A821-CF7760F8BF1F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5" name="Freeform 364">
                  <a:extLst>
                    <a:ext uri="{FF2B5EF4-FFF2-40B4-BE49-F238E27FC236}">
                      <a16:creationId xmlns:a16="http://schemas.microsoft.com/office/drawing/2014/main" id="{3A2DD6F3-4BB4-7344-8796-936E8627C7EA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6" name="Freeform 365">
                  <a:extLst>
                    <a:ext uri="{FF2B5EF4-FFF2-40B4-BE49-F238E27FC236}">
                      <a16:creationId xmlns:a16="http://schemas.microsoft.com/office/drawing/2014/main" id="{1B108877-A9F2-B740-94FB-2FACB13C189C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7" name="Freeform 366">
                  <a:extLst>
                    <a:ext uri="{FF2B5EF4-FFF2-40B4-BE49-F238E27FC236}">
                      <a16:creationId xmlns:a16="http://schemas.microsoft.com/office/drawing/2014/main" id="{A4E7367F-EA46-6943-A52D-D2D39663AFD5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E7BFFEF5-1E5A-214E-815E-5352DB1D8B9D}"/>
              </a:ext>
            </a:extLst>
          </p:cNvPr>
          <p:cNvGrpSpPr/>
          <p:nvPr/>
        </p:nvGrpSpPr>
        <p:grpSpPr>
          <a:xfrm>
            <a:off x="3510443" y="3070406"/>
            <a:ext cx="746763" cy="344773"/>
            <a:chOff x="3668110" y="2448910"/>
            <a:chExt cx="3794234" cy="2165130"/>
          </a:xfrm>
        </p:grpSpPr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3882DC2F-B27B-0C40-807D-179D4FF6760D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8" name="Freeform 337">
              <a:extLst>
                <a:ext uri="{FF2B5EF4-FFF2-40B4-BE49-F238E27FC236}">
                  <a16:creationId xmlns:a16="http://schemas.microsoft.com/office/drawing/2014/main" id="{C45558C7-AA03-9549-BB76-2D627A97AB46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39" name="Group 338">
              <a:extLst>
                <a:ext uri="{FF2B5EF4-FFF2-40B4-BE49-F238E27FC236}">
                  <a16:creationId xmlns:a16="http://schemas.microsoft.com/office/drawing/2014/main" id="{C5245A52-75E9-4F43-901F-B3CDDA16D9AB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340" name="Freeform 339">
                <a:extLst>
                  <a:ext uri="{FF2B5EF4-FFF2-40B4-BE49-F238E27FC236}">
                    <a16:creationId xmlns:a16="http://schemas.microsoft.com/office/drawing/2014/main" id="{5719E44D-592D-2B40-8629-8CAC92FD2898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1" name="Freeform 340">
                <a:extLst>
                  <a:ext uri="{FF2B5EF4-FFF2-40B4-BE49-F238E27FC236}">
                    <a16:creationId xmlns:a16="http://schemas.microsoft.com/office/drawing/2014/main" id="{8F866AE4-8716-1943-A767-116C65DECED7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2" name="Freeform 341">
                <a:extLst>
                  <a:ext uri="{FF2B5EF4-FFF2-40B4-BE49-F238E27FC236}">
                    <a16:creationId xmlns:a16="http://schemas.microsoft.com/office/drawing/2014/main" id="{5286B54F-3F16-8E4C-9916-F5AD40E1D773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3" name="Freeform 342">
                <a:extLst>
                  <a:ext uri="{FF2B5EF4-FFF2-40B4-BE49-F238E27FC236}">
                    <a16:creationId xmlns:a16="http://schemas.microsoft.com/office/drawing/2014/main" id="{A4B59C80-FD6E-ED49-8253-93F2FF9267E5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6849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Self-learning multi-switch example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9" name="Rectangle 3">
            <a:extLst>
              <a:ext uri="{FF2B5EF4-FFF2-40B4-BE49-F238E27FC236}">
                <a16:creationId xmlns:a16="http://schemas.microsoft.com/office/drawing/2014/main" id="{568450DB-9CD6-EE43-953D-FA5EF552531B}"/>
              </a:ext>
            </a:extLst>
          </p:cNvPr>
          <p:cNvSpPr txBox="1">
            <a:spLocks noChangeArrowheads="1"/>
          </p:cNvSpPr>
          <p:nvPr/>
        </p:nvSpPr>
        <p:spPr>
          <a:xfrm>
            <a:off x="1060528" y="1364678"/>
            <a:ext cx="8743038" cy="808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3200" dirty="0"/>
              <a:t>Suppose C sends frame to I, I responds to C</a:t>
            </a:r>
            <a:endParaRPr lang="en-US" sz="3600" dirty="0"/>
          </a:p>
        </p:txBody>
      </p:sp>
      <p:sp>
        <p:nvSpPr>
          <p:cNvPr id="100" name="Rectangle 5">
            <a:extLst>
              <a:ext uri="{FF2B5EF4-FFF2-40B4-BE49-F238E27FC236}">
                <a16:creationId xmlns:a16="http://schemas.microsoft.com/office/drawing/2014/main" id="{B511F9CE-E792-7F49-809B-1ABFB62EB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030" y="4858947"/>
            <a:ext cx="10952969" cy="184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defRPr/>
            </a:pPr>
            <a:r>
              <a:rPr lang="en-US" sz="3200" u="sng" dirty="0">
                <a:solidFill>
                  <a:srgbClr val="CC0000"/>
                </a:solidFill>
                <a:cs typeface="+mn-cs"/>
              </a:rPr>
              <a:t>Q:</a:t>
            </a:r>
            <a:r>
              <a:rPr lang="en-US" sz="3200" i="0" dirty="0">
                <a:solidFill>
                  <a:srgbClr val="CC0000"/>
                </a:solidFill>
                <a:cs typeface="+mn-cs"/>
              </a:rPr>
              <a:t> </a:t>
            </a:r>
            <a:r>
              <a:rPr lang="en-US" sz="3200" i="0" dirty="0">
                <a:solidFill>
                  <a:srgbClr val="000000"/>
                </a:solidFill>
                <a:cs typeface="+mn-cs"/>
              </a:rPr>
              <a:t>show switch tables and packet forwarding in S</a:t>
            </a:r>
            <a:r>
              <a:rPr lang="en-US" sz="3200" i="0" baseline="-25000" dirty="0">
                <a:solidFill>
                  <a:srgbClr val="000000"/>
                </a:solidFill>
                <a:cs typeface="+mn-cs"/>
              </a:rPr>
              <a:t>1</a:t>
            </a:r>
            <a:r>
              <a:rPr lang="en-US" sz="3200" i="0" dirty="0">
                <a:solidFill>
                  <a:srgbClr val="000000"/>
                </a:solidFill>
                <a:cs typeface="+mn-cs"/>
              </a:rPr>
              <a:t>, S</a:t>
            </a:r>
            <a:r>
              <a:rPr lang="en-US" sz="3200" i="0" baseline="-25000" dirty="0">
                <a:solidFill>
                  <a:srgbClr val="000000"/>
                </a:solidFill>
                <a:cs typeface="+mn-cs"/>
              </a:rPr>
              <a:t>2</a:t>
            </a:r>
            <a:r>
              <a:rPr lang="en-US" sz="3200" i="0" dirty="0">
                <a:solidFill>
                  <a:srgbClr val="000000"/>
                </a:solidFill>
                <a:cs typeface="+mn-cs"/>
              </a:rPr>
              <a:t>, S</a:t>
            </a:r>
            <a:r>
              <a:rPr lang="en-US" sz="3200" i="0" baseline="-25000" dirty="0">
                <a:solidFill>
                  <a:srgbClr val="000000"/>
                </a:solidFill>
                <a:cs typeface="+mn-cs"/>
              </a:rPr>
              <a:t>3</a:t>
            </a:r>
            <a:r>
              <a:rPr lang="en-US" sz="3200" i="0" dirty="0">
                <a:solidFill>
                  <a:srgbClr val="000000"/>
                </a:solidFill>
                <a:cs typeface="+mn-cs"/>
              </a:rPr>
              <a:t>, S</a:t>
            </a:r>
            <a:r>
              <a:rPr lang="en-US" sz="3200" i="0" baseline="-25000" dirty="0">
                <a:solidFill>
                  <a:srgbClr val="000000"/>
                </a:solidFill>
                <a:cs typeface="+mn-cs"/>
              </a:rPr>
              <a:t>4</a:t>
            </a:r>
            <a:r>
              <a:rPr lang="en-US" sz="3200" i="0" dirty="0">
                <a:solidFill>
                  <a:srgbClr val="000000"/>
                </a:solidFill>
                <a:cs typeface="+mn-cs"/>
              </a:rPr>
              <a:t>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21FFF95-C7EA-144E-84F5-63512E675D5A}"/>
              </a:ext>
            </a:extLst>
          </p:cNvPr>
          <p:cNvGrpSpPr/>
          <p:nvPr/>
        </p:nvGrpSpPr>
        <p:grpSpPr>
          <a:xfrm>
            <a:off x="2517827" y="2194237"/>
            <a:ext cx="6289087" cy="2044145"/>
            <a:chOff x="2517827" y="2194237"/>
            <a:chExt cx="6289087" cy="2044145"/>
          </a:xfrm>
        </p:grpSpPr>
        <p:grpSp>
          <p:nvGrpSpPr>
            <p:cNvPr id="101" name="Group 1">
              <a:extLst>
                <a:ext uri="{FF2B5EF4-FFF2-40B4-BE49-F238E27FC236}">
                  <a16:creationId xmlns:a16="http://schemas.microsoft.com/office/drawing/2014/main" id="{E174CED5-AC35-D54C-8BF6-1C9463848B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7827" y="2654612"/>
              <a:ext cx="2005135" cy="1358900"/>
              <a:chOff x="958850" y="2444750"/>
              <a:chExt cx="2005665" cy="1358710"/>
            </a:xfrm>
          </p:grpSpPr>
          <p:sp>
            <p:nvSpPr>
              <p:cNvPr id="102" name="Line 20">
                <a:extLst>
                  <a:ext uri="{FF2B5EF4-FFF2-40B4-BE49-F238E27FC236}">
                    <a16:creationId xmlns:a16="http://schemas.microsoft.com/office/drawing/2014/main" id="{99456C36-8A4C-D04A-935F-F188E11602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82903" y="3030456"/>
                <a:ext cx="55577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103" name="Line 21">
                <a:extLst>
                  <a:ext uri="{FF2B5EF4-FFF2-40B4-BE49-F238E27FC236}">
                    <a16:creationId xmlns:a16="http://schemas.microsoft.com/office/drawing/2014/main" id="{55CE708E-2A34-9F40-8A40-EC8F4808BA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70355" y="3078074"/>
                <a:ext cx="271534" cy="31428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104" name="Line 22">
                <a:extLst>
                  <a:ext uri="{FF2B5EF4-FFF2-40B4-BE49-F238E27FC236}">
                    <a16:creationId xmlns:a16="http://schemas.microsoft.com/office/drawing/2014/main" id="{25CA20B9-2A94-684B-9200-B43A5DC1AD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9566" y="3106645"/>
                <a:ext cx="73044" cy="29523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105" name="Text Box 64">
                <a:extLst>
                  <a:ext uri="{FF2B5EF4-FFF2-40B4-BE49-F238E27FC236}">
                    <a16:creationId xmlns:a16="http://schemas.microsoft.com/office/drawing/2014/main" id="{4DEB5825-2375-754E-8531-766CDA61CD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58850" y="2844744"/>
                <a:ext cx="317800" cy="3692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106" name="Text Box 65">
                <a:extLst>
                  <a:ext uri="{FF2B5EF4-FFF2-40B4-BE49-F238E27FC236}">
                    <a16:creationId xmlns:a16="http://schemas.microsoft.com/office/drawing/2014/main" id="{799C545E-6574-C94C-A803-1B1F400DC0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08232" y="3306642"/>
                <a:ext cx="309782" cy="3692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107" name="Text Box 73">
                <a:extLst>
                  <a:ext uri="{FF2B5EF4-FFF2-40B4-BE49-F238E27FC236}">
                    <a16:creationId xmlns:a16="http://schemas.microsoft.com/office/drawing/2014/main" id="{0DF107CE-E588-A94A-88C7-2C3915755E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81548" y="2444750"/>
                <a:ext cx="369109" cy="3692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S</a:t>
                </a:r>
                <a:r>
                  <a:rPr kumimoji="0" lang="en-US" sz="18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08" name="Text Box 66">
                <a:extLst>
                  <a:ext uri="{FF2B5EF4-FFF2-40B4-BE49-F238E27FC236}">
                    <a16:creationId xmlns:a16="http://schemas.microsoft.com/office/drawing/2014/main" id="{BFDB47B6-1E5E-BD42-AC91-800C3CCA6E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6336" y="3298706"/>
                <a:ext cx="308179" cy="3692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C</a:t>
                </a:r>
              </a:p>
            </p:txBody>
          </p:sp>
          <p:grpSp>
            <p:nvGrpSpPr>
              <p:cNvPr id="109" name="Group 44">
                <a:extLst>
                  <a:ext uri="{FF2B5EF4-FFF2-40B4-BE49-F238E27FC236}">
                    <a16:creationId xmlns:a16="http://schemas.microsoft.com/office/drawing/2014/main" id="{DC837921-0D64-BD47-861E-F31CC635EE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27760" y="2834640"/>
                <a:ext cx="568960" cy="481140"/>
                <a:chOff x="-44" y="1473"/>
                <a:chExt cx="981" cy="1105"/>
              </a:xfrm>
            </p:grpSpPr>
            <p:pic>
              <p:nvPicPr>
                <p:cNvPr id="117" name="Picture 45" descr="desktop_computer_stylized_medium">
                  <a:extLst>
                    <a:ext uri="{FF2B5EF4-FFF2-40B4-BE49-F238E27FC236}">
                      <a16:creationId xmlns:a16="http://schemas.microsoft.com/office/drawing/2014/main" id="{99A10DAA-F025-3840-A597-986C2A27AC8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18" name="Freeform 46">
                  <a:extLst>
                    <a:ext uri="{FF2B5EF4-FFF2-40B4-BE49-F238E27FC236}">
                      <a16:creationId xmlns:a16="http://schemas.microsoft.com/office/drawing/2014/main" id="{83738852-B2D6-8A45-99DE-7F2DF5918B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</p:grpSp>
          <p:grpSp>
            <p:nvGrpSpPr>
              <p:cNvPr id="110" name="Group 44">
                <a:extLst>
                  <a:ext uri="{FF2B5EF4-FFF2-40B4-BE49-F238E27FC236}">
                    <a16:creationId xmlns:a16="http://schemas.microsoft.com/office/drawing/2014/main" id="{A033586C-CAEE-E347-8D88-3B31D913E38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4160" y="3291840"/>
                <a:ext cx="568960" cy="481140"/>
                <a:chOff x="-44" y="1473"/>
                <a:chExt cx="981" cy="1105"/>
              </a:xfrm>
            </p:grpSpPr>
            <p:pic>
              <p:nvPicPr>
                <p:cNvPr id="115" name="Picture 45" descr="desktop_computer_stylized_medium">
                  <a:extLst>
                    <a:ext uri="{FF2B5EF4-FFF2-40B4-BE49-F238E27FC236}">
                      <a16:creationId xmlns:a16="http://schemas.microsoft.com/office/drawing/2014/main" id="{21CE84B5-06A2-D14C-AEBE-CFD46034D49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16" name="Freeform 46">
                  <a:extLst>
                    <a:ext uri="{FF2B5EF4-FFF2-40B4-BE49-F238E27FC236}">
                      <a16:creationId xmlns:a16="http://schemas.microsoft.com/office/drawing/2014/main" id="{5FD3094A-1859-F648-BB49-F2B23B15C5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</p:grpSp>
          <p:grpSp>
            <p:nvGrpSpPr>
              <p:cNvPr id="111" name="Group 44">
                <a:extLst>
                  <a:ext uri="{FF2B5EF4-FFF2-40B4-BE49-F238E27FC236}">
                    <a16:creationId xmlns:a16="http://schemas.microsoft.com/office/drawing/2014/main" id="{655FEA45-4989-2C4A-8309-EA2DBF28B5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62480" y="3322320"/>
                <a:ext cx="568960" cy="481140"/>
                <a:chOff x="-44" y="1473"/>
                <a:chExt cx="981" cy="1105"/>
              </a:xfrm>
            </p:grpSpPr>
            <p:pic>
              <p:nvPicPr>
                <p:cNvPr id="113" name="Picture 45" descr="desktop_computer_stylized_medium">
                  <a:extLst>
                    <a:ext uri="{FF2B5EF4-FFF2-40B4-BE49-F238E27FC236}">
                      <a16:creationId xmlns:a16="http://schemas.microsoft.com/office/drawing/2014/main" id="{C2B6BF88-F812-964A-96C8-B3552CB52B6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14" name="Freeform 46">
                  <a:extLst>
                    <a:ext uri="{FF2B5EF4-FFF2-40B4-BE49-F238E27FC236}">
                      <a16:creationId xmlns:a16="http://schemas.microsoft.com/office/drawing/2014/main" id="{C7D61B70-C386-EB44-94E6-4FCDCA9CCD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</p:grpSp>
          <p:pic>
            <p:nvPicPr>
              <p:cNvPr id="112" name="Picture 3">
                <a:extLst>
                  <a:ext uri="{FF2B5EF4-FFF2-40B4-BE49-F238E27FC236}">
                    <a16:creationId xmlns:a16="http://schemas.microsoft.com/office/drawing/2014/main" id="{B5A71CE8-50DE-B246-AE60-22D59D7124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14817" y="2879664"/>
                <a:ext cx="678041" cy="2999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2816478B-C7BF-3A4B-9910-57E846BFA2AE}"/>
                </a:ext>
              </a:extLst>
            </p:cNvPr>
            <p:cNvGrpSpPr/>
            <p:nvPr/>
          </p:nvGrpSpPr>
          <p:grpSpPr>
            <a:xfrm>
              <a:off x="3950752" y="2194237"/>
              <a:ext cx="4856162" cy="2044145"/>
              <a:chOff x="3950752" y="2194237"/>
              <a:chExt cx="4856162" cy="2044145"/>
            </a:xfrm>
          </p:grpSpPr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ABDB365C-75DD-BA4C-8483-F86287AD44A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50752" y="2194237"/>
                <a:ext cx="4856162" cy="2044145"/>
                <a:chOff x="2379663" y="1984375"/>
                <a:chExt cx="4855711" cy="2043590"/>
              </a:xfrm>
            </p:grpSpPr>
            <p:sp>
              <p:nvSpPr>
                <p:cNvPr id="145" name="Line 23">
                  <a:extLst>
                    <a:ext uri="{FF2B5EF4-FFF2-40B4-BE49-F238E27FC236}">
                      <a16:creationId xmlns:a16="http://schemas.microsoft.com/office/drawing/2014/main" id="{68A6B2AD-4A9F-214F-BE1D-B7DF7E1C6E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35258" y="3068344"/>
                  <a:ext cx="346043" cy="21584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146" name="Line 24">
                  <a:extLst>
                    <a:ext uri="{FF2B5EF4-FFF2-40B4-BE49-F238E27FC236}">
                      <a16:creationId xmlns:a16="http://schemas.microsoft.com/office/drawing/2014/main" id="{D84ED115-8A00-2C43-AB0E-B0231CCF94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49554" y="3087389"/>
                  <a:ext cx="125401" cy="58721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147" name="Line 25">
                  <a:extLst>
                    <a:ext uri="{FF2B5EF4-FFF2-40B4-BE49-F238E27FC236}">
                      <a16:creationId xmlns:a16="http://schemas.microsoft.com/office/drawing/2014/main" id="{B1AA3E0A-B9A5-294C-A748-5E42A95E37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54326" y="3030254"/>
                  <a:ext cx="230167" cy="36185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148" name="Line 26">
                  <a:extLst>
                    <a:ext uri="{FF2B5EF4-FFF2-40B4-BE49-F238E27FC236}">
                      <a16:creationId xmlns:a16="http://schemas.microsoft.com/office/drawing/2014/main" id="{CC0F30F5-BEDC-5D4D-B554-BBE6A2062F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32145" y="3106433"/>
                  <a:ext cx="428585" cy="24440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149" name="Line 27">
                  <a:extLst>
                    <a:ext uri="{FF2B5EF4-FFF2-40B4-BE49-F238E27FC236}">
                      <a16:creationId xmlns:a16="http://schemas.microsoft.com/office/drawing/2014/main" id="{306D12EE-4853-A448-A0E4-6AA00BE66B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035335" y="3077866"/>
                  <a:ext cx="9524" cy="46977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150" name="Line 35">
                  <a:extLst>
                    <a:ext uri="{FF2B5EF4-FFF2-40B4-BE49-F238E27FC236}">
                      <a16:creationId xmlns:a16="http://schemas.microsoft.com/office/drawing/2014/main" id="{2F390777-5412-4D49-92B7-E21F0873BF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79663" y="2355749"/>
                  <a:ext cx="1517509" cy="53642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151" name="Line 36">
                  <a:extLst>
                    <a:ext uri="{FF2B5EF4-FFF2-40B4-BE49-F238E27FC236}">
                      <a16:creationId xmlns:a16="http://schemas.microsoft.com/office/drawing/2014/main" id="{2A8B696B-9EF3-6144-9251-35E77662F2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00356" y="2322421"/>
                  <a:ext cx="0" cy="5999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152" name="Line 37">
                  <a:extLst>
                    <a:ext uri="{FF2B5EF4-FFF2-40B4-BE49-F238E27FC236}">
                      <a16:creationId xmlns:a16="http://schemas.microsoft.com/office/drawing/2014/main" id="{EE382A21-6506-2149-B95A-87DC8F5C26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4449571" y="2306551"/>
                  <a:ext cx="1406394" cy="68402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153" name="Line 63">
                  <a:extLst>
                    <a:ext uri="{FF2B5EF4-FFF2-40B4-BE49-F238E27FC236}">
                      <a16:creationId xmlns:a16="http://schemas.microsoft.com/office/drawing/2014/main" id="{BDF97CF4-DC42-E04A-B487-6437DFE7CE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11539" y="3131826"/>
                  <a:ext cx="285723" cy="15870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154" name="Text Box 67">
                  <a:extLst>
                    <a:ext uri="{FF2B5EF4-FFF2-40B4-BE49-F238E27FC236}">
                      <a16:creationId xmlns:a16="http://schemas.microsoft.com/office/drawing/2014/main" id="{2188C4D3-BD36-E047-9559-CABADC9F0FB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20973" y="3222289"/>
                  <a:ext cx="327304" cy="369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  <a:cs typeface="Arial" charset="0"/>
                    </a:rPr>
                    <a:t>D</a:t>
                  </a:r>
                </a:p>
              </p:txBody>
            </p:sp>
            <p:sp>
              <p:nvSpPr>
                <p:cNvPr id="155" name="Text Box 68">
                  <a:extLst>
                    <a:ext uri="{FF2B5EF4-FFF2-40B4-BE49-F238E27FC236}">
                      <a16:creationId xmlns:a16="http://schemas.microsoft.com/office/drawing/2014/main" id="{D377AFD9-065B-0D42-89D3-C837E5B125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94004" y="3658733"/>
                  <a:ext cx="296848" cy="369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  <a:cs typeface="Arial" charset="0"/>
                    </a:rPr>
                    <a:t>E</a:t>
                  </a:r>
                </a:p>
              </p:txBody>
            </p:sp>
            <p:sp>
              <p:nvSpPr>
                <p:cNvPr id="156" name="Text Box 69">
                  <a:extLst>
                    <a:ext uri="{FF2B5EF4-FFF2-40B4-BE49-F238E27FC236}">
                      <a16:creationId xmlns:a16="http://schemas.microsoft.com/office/drawing/2014/main" id="{0CFCAF43-7430-1543-B71F-013915B7D59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67035" y="3057234"/>
                  <a:ext cx="290437" cy="369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  <a:cs typeface="Arial" charset="0"/>
                    </a:rPr>
                    <a:t>F</a:t>
                  </a:r>
                </a:p>
              </p:txBody>
            </p:sp>
            <p:sp>
              <p:nvSpPr>
                <p:cNvPr id="157" name="Text Box 74">
                  <a:extLst>
                    <a:ext uri="{FF2B5EF4-FFF2-40B4-BE49-F238E27FC236}">
                      <a16:creationId xmlns:a16="http://schemas.microsoft.com/office/drawing/2014/main" id="{09D60F24-0E65-E540-A132-B2087CA454F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08267" y="2768387"/>
                  <a:ext cx="368978" cy="369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  <a:cs typeface="Arial" charset="0"/>
                    </a:rPr>
                    <a:t>S</a:t>
                  </a:r>
                  <a:r>
                    <a:rPr kumimoji="0" lang="en-US" sz="1800" b="0" i="0" u="none" strike="noStrike" kern="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  <a:cs typeface="Arial" charset="0"/>
                    </a:rPr>
                    <a:t>2</a:t>
                  </a:r>
                </a:p>
              </p:txBody>
            </p:sp>
            <p:sp>
              <p:nvSpPr>
                <p:cNvPr id="158" name="Text Box 75">
                  <a:extLst>
                    <a:ext uri="{FF2B5EF4-FFF2-40B4-BE49-F238E27FC236}">
                      <a16:creationId xmlns:a16="http://schemas.microsoft.com/office/drawing/2014/main" id="{61B735CA-251A-CF4F-988F-56BD7EB9912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35290" y="1984375"/>
                  <a:ext cx="368978" cy="369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  <a:cs typeface="Arial" charset="0"/>
                    </a:rPr>
                    <a:t>S</a:t>
                  </a:r>
                  <a:r>
                    <a:rPr kumimoji="0" lang="en-US" sz="1800" b="0" i="0" u="none" strike="noStrike" kern="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  <a:cs typeface="Arial" charset="0"/>
                    </a:rPr>
                    <a:t>4</a:t>
                  </a:r>
                </a:p>
              </p:txBody>
            </p:sp>
            <p:sp>
              <p:nvSpPr>
                <p:cNvPr id="159" name="Text Box 76">
                  <a:extLst>
                    <a:ext uri="{FF2B5EF4-FFF2-40B4-BE49-F238E27FC236}">
                      <a16:creationId xmlns:a16="http://schemas.microsoft.com/office/drawing/2014/main" id="{5684E9B9-6F8F-9B49-87D7-884038727FB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009938" y="2570004"/>
                  <a:ext cx="368978" cy="369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  <a:cs typeface="Arial" charset="0"/>
                    </a:rPr>
                    <a:t>S</a:t>
                  </a:r>
                  <a:r>
                    <a:rPr kumimoji="0" lang="en-US" sz="1800" b="0" i="0" u="none" strike="noStrike" kern="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  <a:cs typeface="Arial" charset="0"/>
                    </a:rPr>
                    <a:t>3</a:t>
                  </a:r>
                </a:p>
              </p:txBody>
            </p:sp>
            <p:sp>
              <p:nvSpPr>
                <p:cNvPr id="160" name="Text Box 78">
                  <a:extLst>
                    <a:ext uri="{FF2B5EF4-FFF2-40B4-BE49-F238E27FC236}">
                      <a16:creationId xmlns:a16="http://schemas.microsoft.com/office/drawing/2014/main" id="{811B64AB-D4E5-1E43-81FE-A68C071F635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240104" y="3541290"/>
                  <a:ext cx="328905" cy="369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  <a:cs typeface="Arial" charset="0"/>
                    </a:rPr>
                    <a:t>H</a:t>
                  </a:r>
                </a:p>
              </p:txBody>
            </p:sp>
            <p:sp>
              <p:nvSpPr>
                <p:cNvPr id="161" name="Text Box 79">
                  <a:extLst>
                    <a:ext uri="{FF2B5EF4-FFF2-40B4-BE49-F238E27FC236}">
                      <a16:creationId xmlns:a16="http://schemas.microsoft.com/office/drawing/2014/main" id="{5D07C5EE-CF96-1441-A8A4-14B2C1E5BC6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986160" y="3179439"/>
                  <a:ext cx="249214" cy="3697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  <a:cs typeface="Arial" charset="0"/>
                    </a:rPr>
                    <a:t>I</a:t>
                  </a:r>
                </a:p>
              </p:txBody>
            </p:sp>
            <p:sp>
              <p:nvSpPr>
                <p:cNvPr id="162" name="Text Box 80">
                  <a:extLst>
                    <a:ext uri="{FF2B5EF4-FFF2-40B4-BE49-F238E27FC236}">
                      <a16:creationId xmlns:a16="http://schemas.microsoft.com/office/drawing/2014/main" id="{76121A31-0CF9-CD4B-AE69-015165CDB9E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103560" y="3595251"/>
                  <a:ext cx="330509" cy="369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  <a:cs typeface="Arial" charset="0"/>
                    </a:rPr>
                    <a:t>G</a:t>
                  </a:r>
                </a:p>
              </p:txBody>
            </p:sp>
            <p:pic>
              <p:nvPicPr>
                <p:cNvPr id="163" name="Picture 3">
                  <a:extLst>
                    <a:ext uri="{FF2B5EF4-FFF2-40B4-BE49-F238E27FC236}">
                      <a16:creationId xmlns:a16="http://schemas.microsoft.com/office/drawing/2014/main" id="{A60EFC24-CD1C-1840-BFF1-506A513FE76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63899" y="2930268"/>
                  <a:ext cx="677799" cy="29995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164" name="Group 44">
                  <a:extLst>
                    <a:ext uri="{FF2B5EF4-FFF2-40B4-BE49-F238E27FC236}">
                      <a16:creationId xmlns:a16="http://schemas.microsoft.com/office/drawing/2014/main" id="{72C50D88-FE1C-914B-9179-8D1F978E03D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139440" y="3180080"/>
                  <a:ext cx="568960" cy="481140"/>
                  <a:chOff x="-44" y="1473"/>
                  <a:chExt cx="981" cy="1105"/>
                </a:xfrm>
              </p:grpSpPr>
              <p:pic>
                <p:nvPicPr>
                  <p:cNvPr id="186" name="Picture 45" descr="desktop_computer_stylized_medium">
                    <a:extLst>
                      <a:ext uri="{FF2B5EF4-FFF2-40B4-BE49-F238E27FC236}">
                        <a16:creationId xmlns:a16="http://schemas.microsoft.com/office/drawing/2014/main" id="{6B6B128B-F962-F94D-9DF1-5108488503D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87" name="Freeform 46">
                    <a:extLst>
                      <a:ext uri="{FF2B5EF4-FFF2-40B4-BE49-F238E27FC236}">
                        <a16:creationId xmlns:a16="http://schemas.microsoft.com/office/drawing/2014/main" id="{C0150CF8-A697-CE42-940C-37756D41BFE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FFFFFF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165" name="Group 44">
                  <a:extLst>
                    <a:ext uri="{FF2B5EF4-FFF2-40B4-BE49-F238E27FC236}">
                      <a16:creationId xmlns:a16="http://schemas.microsoft.com/office/drawing/2014/main" id="{3070217F-553E-764A-99FA-E2DA6A9B3DE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576320" y="3525520"/>
                  <a:ext cx="568960" cy="481140"/>
                  <a:chOff x="-44" y="1473"/>
                  <a:chExt cx="981" cy="1105"/>
                </a:xfrm>
              </p:grpSpPr>
              <p:pic>
                <p:nvPicPr>
                  <p:cNvPr id="184" name="Picture 45" descr="desktop_computer_stylized_medium">
                    <a:extLst>
                      <a:ext uri="{FF2B5EF4-FFF2-40B4-BE49-F238E27FC236}">
                        <a16:creationId xmlns:a16="http://schemas.microsoft.com/office/drawing/2014/main" id="{A7C73311-AB56-AB43-AD0E-BECBF1D54F0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85" name="Freeform 46">
                    <a:extLst>
                      <a:ext uri="{FF2B5EF4-FFF2-40B4-BE49-F238E27FC236}">
                        <a16:creationId xmlns:a16="http://schemas.microsoft.com/office/drawing/2014/main" id="{52C81438-9114-5446-B747-FBE54C66010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FFFFFF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166" name="Group 44">
                  <a:extLst>
                    <a:ext uri="{FF2B5EF4-FFF2-40B4-BE49-F238E27FC236}">
                      <a16:creationId xmlns:a16="http://schemas.microsoft.com/office/drawing/2014/main" id="{4533CD9B-FBCF-5447-8350-43CE87CD637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135120" y="3281680"/>
                  <a:ext cx="568960" cy="481140"/>
                  <a:chOff x="-44" y="1473"/>
                  <a:chExt cx="981" cy="1105"/>
                </a:xfrm>
              </p:grpSpPr>
              <p:pic>
                <p:nvPicPr>
                  <p:cNvPr id="182" name="Picture 45" descr="desktop_computer_stylized_medium">
                    <a:extLst>
                      <a:ext uri="{FF2B5EF4-FFF2-40B4-BE49-F238E27FC236}">
                        <a16:creationId xmlns:a16="http://schemas.microsoft.com/office/drawing/2014/main" id="{B2D533C9-2A78-B940-8439-12C55294CFA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83" name="Freeform 46">
                    <a:extLst>
                      <a:ext uri="{FF2B5EF4-FFF2-40B4-BE49-F238E27FC236}">
                        <a16:creationId xmlns:a16="http://schemas.microsoft.com/office/drawing/2014/main" id="{57FD2025-5E4C-8743-B974-760B9888133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FFFFFF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167" name="Group 44">
                  <a:extLst>
                    <a:ext uri="{FF2B5EF4-FFF2-40B4-BE49-F238E27FC236}">
                      <a16:creationId xmlns:a16="http://schemas.microsoft.com/office/drawing/2014/main" id="{39417816-E3DF-9944-8BB2-9ECAEA93558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049520" y="3261360"/>
                  <a:ext cx="568960" cy="481140"/>
                  <a:chOff x="-44" y="1473"/>
                  <a:chExt cx="981" cy="1105"/>
                </a:xfrm>
              </p:grpSpPr>
              <p:pic>
                <p:nvPicPr>
                  <p:cNvPr id="180" name="Picture 45" descr="desktop_computer_stylized_medium">
                    <a:extLst>
                      <a:ext uri="{FF2B5EF4-FFF2-40B4-BE49-F238E27FC236}">
                        <a16:creationId xmlns:a16="http://schemas.microsoft.com/office/drawing/2014/main" id="{DB414230-1306-5F4E-A458-0537D0528CD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81" name="Freeform 46">
                    <a:extLst>
                      <a:ext uri="{FF2B5EF4-FFF2-40B4-BE49-F238E27FC236}">
                        <a16:creationId xmlns:a16="http://schemas.microsoft.com/office/drawing/2014/main" id="{309159E7-31D8-234D-93D0-BE8C0041570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FFFFFF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168" name="Group 44">
                  <a:extLst>
                    <a:ext uri="{FF2B5EF4-FFF2-40B4-BE49-F238E27FC236}">
                      <a16:creationId xmlns:a16="http://schemas.microsoft.com/office/drawing/2014/main" id="{4E2C6A6D-6868-344A-8B6D-7879FC94C52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588000" y="3434080"/>
                  <a:ext cx="568960" cy="481140"/>
                  <a:chOff x="-44" y="1473"/>
                  <a:chExt cx="981" cy="1105"/>
                </a:xfrm>
              </p:grpSpPr>
              <p:pic>
                <p:nvPicPr>
                  <p:cNvPr id="178" name="Picture 45" descr="desktop_computer_stylized_medium">
                    <a:extLst>
                      <a:ext uri="{FF2B5EF4-FFF2-40B4-BE49-F238E27FC236}">
                        <a16:creationId xmlns:a16="http://schemas.microsoft.com/office/drawing/2014/main" id="{241FED28-3695-BF44-9514-315EAD53285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79" name="Freeform 46">
                    <a:extLst>
                      <a:ext uri="{FF2B5EF4-FFF2-40B4-BE49-F238E27FC236}">
                        <a16:creationId xmlns:a16="http://schemas.microsoft.com/office/drawing/2014/main" id="{2B011CDD-EC17-8A46-97F7-9084D9FC85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FFFFFF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169" name="Group 44">
                  <a:extLst>
                    <a:ext uri="{FF2B5EF4-FFF2-40B4-BE49-F238E27FC236}">
                      <a16:creationId xmlns:a16="http://schemas.microsoft.com/office/drawing/2014/main" id="{7F3E3005-6E4C-2E48-BEB0-D7DCE47F5BA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380480" y="3149600"/>
                  <a:ext cx="568960" cy="481140"/>
                  <a:chOff x="-44" y="1473"/>
                  <a:chExt cx="981" cy="1105"/>
                </a:xfrm>
              </p:grpSpPr>
              <p:pic>
                <p:nvPicPr>
                  <p:cNvPr id="176" name="Picture 45" descr="desktop_computer_stylized_medium">
                    <a:extLst>
                      <a:ext uri="{FF2B5EF4-FFF2-40B4-BE49-F238E27FC236}">
                        <a16:creationId xmlns:a16="http://schemas.microsoft.com/office/drawing/2014/main" id="{2F69E930-531C-CC49-9369-A6258D2C3DF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77" name="Freeform 46">
                    <a:extLst>
                      <a:ext uri="{FF2B5EF4-FFF2-40B4-BE49-F238E27FC236}">
                        <a16:creationId xmlns:a16="http://schemas.microsoft.com/office/drawing/2014/main" id="{275B5DF6-0840-1741-A596-61D1E7D339A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FFFFFF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ea typeface="ＭＳ Ｐゴシック" charset="0"/>
                    </a:endParaRPr>
                  </a:p>
                </p:txBody>
              </p:sp>
            </p:grpSp>
            <p:pic>
              <p:nvPicPr>
                <p:cNvPr id="174" name="Picture 3">
                  <a:extLst>
                    <a:ext uri="{FF2B5EF4-FFF2-40B4-BE49-F238E27FC236}">
                      <a16:creationId xmlns:a16="http://schemas.microsoft.com/office/drawing/2014/main" id="{99A8D395-2415-D740-B879-CB64DE3E7C1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54313" y="2847741"/>
                  <a:ext cx="677800" cy="30154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75" name="Picture 3">
                  <a:extLst>
                    <a:ext uri="{FF2B5EF4-FFF2-40B4-BE49-F238E27FC236}">
                      <a16:creationId xmlns:a16="http://schemas.microsoft.com/office/drawing/2014/main" id="{7E37AF4C-6642-944F-893E-8F764A201EC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74949" y="2116102"/>
                  <a:ext cx="676212" cy="30154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</p:grp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BC8817A8-53E1-E640-9C0B-D148675E84B3}"/>
                  </a:ext>
                </a:extLst>
              </p:cNvPr>
              <p:cNvGrpSpPr/>
              <p:nvPr/>
            </p:nvGrpSpPr>
            <p:grpSpPr>
              <a:xfrm>
                <a:off x="5398824" y="2310984"/>
                <a:ext cx="746763" cy="344773"/>
                <a:chOff x="3668110" y="2448910"/>
                <a:chExt cx="3794234" cy="2165130"/>
              </a:xfrm>
            </p:grpSpPr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3B86E610-C8E9-A14E-BADA-D521477BFA53}"/>
                    </a:ext>
                  </a:extLst>
                </p:cNvPr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" name="Freeform 138">
                  <a:extLst>
                    <a:ext uri="{FF2B5EF4-FFF2-40B4-BE49-F238E27FC236}">
                      <a16:creationId xmlns:a16="http://schemas.microsoft.com/office/drawing/2014/main" id="{09BCF10E-F11E-0940-9427-2C52D3A04423}"/>
                    </a:ext>
                  </a:extLst>
                </p:cNvPr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40" name="Group 139">
                  <a:extLst>
                    <a:ext uri="{FF2B5EF4-FFF2-40B4-BE49-F238E27FC236}">
                      <a16:creationId xmlns:a16="http://schemas.microsoft.com/office/drawing/2014/main" id="{74F91BDF-2C7D-004F-9F7E-3424FDD7E858}"/>
                    </a:ext>
                  </a:extLst>
                </p:cNvPr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141" name="Freeform 140">
                    <a:extLst>
                      <a:ext uri="{FF2B5EF4-FFF2-40B4-BE49-F238E27FC236}">
                        <a16:creationId xmlns:a16="http://schemas.microsoft.com/office/drawing/2014/main" id="{866D5738-B1DB-A64F-B2FF-D00B6DCAFBC8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2" name="Freeform 141">
                    <a:extLst>
                      <a:ext uri="{FF2B5EF4-FFF2-40B4-BE49-F238E27FC236}">
                        <a16:creationId xmlns:a16="http://schemas.microsoft.com/office/drawing/2014/main" id="{8F3D5853-4CB9-3346-8B27-854B90D8207B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3" name="Freeform 142">
                    <a:extLst>
                      <a:ext uri="{FF2B5EF4-FFF2-40B4-BE49-F238E27FC236}">
                        <a16:creationId xmlns:a16="http://schemas.microsoft.com/office/drawing/2014/main" id="{114FA665-825C-3446-AE24-97A1A9B094BE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4" name="Freeform 143">
                    <a:extLst>
                      <a:ext uri="{FF2B5EF4-FFF2-40B4-BE49-F238E27FC236}">
                        <a16:creationId xmlns:a16="http://schemas.microsoft.com/office/drawing/2014/main" id="{CF92E888-6087-BF4C-9FD9-B93CB8E3684F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4DD0CB96-FF06-0747-8D6C-17B6E3D64A00}"/>
                  </a:ext>
                </a:extLst>
              </p:cNvPr>
              <p:cNvGrpSpPr/>
              <p:nvPr/>
            </p:nvGrpSpPr>
            <p:grpSpPr>
              <a:xfrm>
                <a:off x="7290083" y="3122951"/>
                <a:ext cx="746763" cy="344773"/>
                <a:chOff x="3668110" y="2448910"/>
                <a:chExt cx="3794234" cy="2165130"/>
              </a:xfrm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BBE4C02F-92B5-E34A-8A31-6DCFE62E955D}"/>
                    </a:ext>
                  </a:extLst>
                </p:cNvPr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2" name="Freeform 131">
                  <a:extLst>
                    <a:ext uri="{FF2B5EF4-FFF2-40B4-BE49-F238E27FC236}">
                      <a16:creationId xmlns:a16="http://schemas.microsoft.com/office/drawing/2014/main" id="{FC68E576-D54E-734B-8697-D893832C877A}"/>
                    </a:ext>
                  </a:extLst>
                </p:cNvPr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B96132C5-D867-5746-8DB9-936FC4CA34AB}"/>
                    </a:ext>
                  </a:extLst>
                </p:cNvPr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134" name="Freeform 133">
                    <a:extLst>
                      <a:ext uri="{FF2B5EF4-FFF2-40B4-BE49-F238E27FC236}">
                        <a16:creationId xmlns:a16="http://schemas.microsoft.com/office/drawing/2014/main" id="{F331719B-2E38-6C46-8045-A59B4810FCF3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5" name="Freeform 134">
                    <a:extLst>
                      <a:ext uri="{FF2B5EF4-FFF2-40B4-BE49-F238E27FC236}">
                        <a16:creationId xmlns:a16="http://schemas.microsoft.com/office/drawing/2014/main" id="{0FAF6128-2431-6D43-969E-D212F9385490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6" name="Freeform 135">
                    <a:extLst>
                      <a:ext uri="{FF2B5EF4-FFF2-40B4-BE49-F238E27FC236}">
                        <a16:creationId xmlns:a16="http://schemas.microsoft.com/office/drawing/2014/main" id="{105D7E56-FF41-A349-A7F2-51A25370D45A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7" name="Freeform 136">
                    <a:extLst>
                      <a:ext uri="{FF2B5EF4-FFF2-40B4-BE49-F238E27FC236}">
                        <a16:creationId xmlns:a16="http://schemas.microsoft.com/office/drawing/2014/main" id="{406FE8BF-E5DA-3A43-8C2C-0214135AEF61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61382BC6-B124-C34A-AF5F-106CD750D54D}"/>
                  </a:ext>
                </a:extLst>
              </p:cNvPr>
              <p:cNvGrpSpPr/>
              <p:nvPr/>
            </p:nvGrpSpPr>
            <p:grpSpPr>
              <a:xfrm>
                <a:off x="5371262" y="3020518"/>
                <a:ext cx="746763" cy="344773"/>
                <a:chOff x="3668110" y="2448910"/>
                <a:chExt cx="3794234" cy="2165130"/>
              </a:xfrm>
            </p:grpSpPr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F54875C8-3537-534D-8699-79202C6EF3CC}"/>
                    </a:ext>
                  </a:extLst>
                </p:cNvPr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" name="Freeform 124">
                  <a:extLst>
                    <a:ext uri="{FF2B5EF4-FFF2-40B4-BE49-F238E27FC236}">
                      <a16:creationId xmlns:a16="http://schemas.microsoft.com/office/drawing/2014/main" id="{37C804ED-78E1-0B43-8D28-3CBDFC6F9751}"/>
                    </a:ext>
                  </a:extLst>
                </p:cNvPr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26" name="Group 125">
                  <a:extLst>
                    <a:ext uri="{FF2B5EF4-FFF2-40B4-BE49-F238E27FC236}">
                      <a16:creationId xmlns:a16="http://schemas.microsoft.com/office/drawing/2014/main" id="{029B3492-B39F-9C4E-9E12-23A21BE7194F}"/>
                    </a:ext>
                  </a:extLst>
                </p:cNvPr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127" name="Freeform 126">
                    <a:extLst>
                      <a:ext uri="{FF2B5EF4-FFF2-40B4-BE49-F238E27FC236}">
                        <a16:creationId xmlns:a16="http://schemas.microsoft.com/office/drawing/2014/main" id="{3146775C-54FD-D548-A314-3302205C36ED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8" name="Freeform 127">
                    <a:extLst>
                      <a:ext uri="{FF2B5EF4-FFF2-40B4-BE49-F238E27FC236}">
                        <a16:creationId xmlns:a16="http://schemas.microsoft.com/office/drawing/2014/main" id="{7C1051E3-E4D3-EA4F-B5CF-25F7520318D1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9" name="Freeform 128">
                    <a:extLst>
                      <a:ext uri="{FF2B5EF4-FFF2-40B4-BE49-F238E27FC236}">
                        <a16:creationId xmlns:a16="http://schemas.microsoft.com/office/drawing/2014/main" id="{06D6E15E-1DE1-A94F-AE8B-1AB24533AFE8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0" name="Freeform 129">
                    <a:extLst>
                      <a:ext uri="{FF2B5EF4-FFF2-40B4-BE49-F238E27FC236}">
                        <a16:creationId xmlns:a16="http://schemas.microsoft.com/office/drawing/2014/main" id="{68FA2054-559F-3D4E-8F12-33A0DEB0D2B1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88092B4B-73A7-B84A-B44A-87B3F8EE42A7}"/>
                </a:ext>
              </a:extLst>
            </p:cNvPr>
            <p:cNvGrpSpPr/>
            <p:nvPr/>
          </p:nvGrpSpPr>
          <p:grpSpPr>
            <a:xfrm>
              <a:off x="3510443" y="3070406"/>
              <a:ext cx="746763" cy="344773"/>
              <a:chOff x="3668110" y="2448910"/>
              <a:chExt cx="3794234" cy="2165130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200081AD-DFBF-1947-B539-A661D799E72B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Freeform 189">
                <a:extLst>
                  <a:ext uri="{FF2B5EF4-FFF2-40B4-BE49-F238E27FC236}">
                    <a16:creationId xmlns:a16="http://schemas.microsoft.com/office/drawing/2014/main" id="{DFB88302-207F-7041-A836-DBC7ED27F4DD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5A1C7D64-8BED-D44B-9F41-2A71D08A3062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192" name="Freeform 191">
                  <a:extLst>
                    <a:ext uri="{FF2B5EF4-FFF2-40B4-BE49-F238E27FC236}">
                      <a16:creationId xmlns:a16="http://schemas.microsoft.com/office/drawing/2014/main" id="{AC3DE160-A795-FB4B-AEE9-AB6FD5F7BAB7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Freeform 192">
                  <a:extLst>
                    <a:ext uri="{FF2B5EF4-FFF2-40B4-BE49-F238E27FC236}">
                      <a16:creationId xmlns:a16="http://schemas.microsoft.com/office/drawing/2014/main" id="{0795C6B9-582B-1C4C-94D8-E6BE17D986CC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Freeform 193">
                  <a:extLst>
                    <a:ext uri="{FF2B5EF4-FFF2-40B4-BE49-F238E27FC236}">
                      <a16:creationId xmlns:a16="http://schemas.microsoft.com/office/drawing/2014/main" id="{D9D86823-997E-6E44-B47F-086D7D2EDA66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5" name="Freeform 194">
                  <a:extLst>
                    <a:ext uri="{FF2B5EF4-FFF2-40B4-BE49-F238E27FC236}">
                      <a16:creationId xmlns:a16="http://schemas.microsoft.com/office/drawing/2014/main" id="{BF0DBBF3-4106-7A4E-9218-F47B958ADE7D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2288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Small institutional network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38" name="Freeform 81">
            <a:extLst>
              <a:ext uri="{FF2B5EF4-FFF2-40B4-BE49-F238E27FC236}">
                <a16:creationId xmlns:a16="http://schemas.microsoft.com/office/drawing/2014/main" id="{1DD2AEB4-851F-3544-B2F7-195B95897CCD}"/>
              </a:ext>
            </a:extLst>
          </p:cNvPr>
          <p:cNvSpPr>
            <a:spLocks/>
          </p:cNvSpPr>
          <p:nvPr/>
        </p:nvSpPr>
        <p:spPr bwMode="auto">
          <a:xfrm rot="5400000">
            <a:off x="4293252" y="225426"/>
            <a:ext cx="4321175" cy="7473950"/>
          </a:xfrm>
          <a:custGeom>
            <a:avLst/>
            <a:gdLst>
              <a:gd name="T0" fmla="*/ 2147483647 w 10000"/>
              <a:gd name="T1" fmla="*/ 2147483647 h 9831"/>
              <a:gd name="T2" fmla="*/ 2147483647 w 10000"/>
              <a:gd name="T3" fmla="*/ 2147483647 h 9831"/>
              <a:gd name="T4" fmla="*/ 2147483647 w 10000"/>
              <a:gd name="T5" fmla="*/ 2147483647 h 9831"/>
              <a:gd name="T6" fmla="*/ 2147483647 w 10000"/>
              <a:gd name="T7" fmla="*/ 2147483647 h 9831"/>
              <a:gd name="T8" fmla="*/ 2147483647 w 10000"/>
              <a:gd name="T9" fmla="*/ 2147483647 h 9831"/>
              <a:gd name="T10" fmla="*/ 2147483647 w 10000"/>
              <a:gd name="T11" fmla="*/ 2147483647 h 9831"/>
              <a:gd name="T12" fmla="*/ 2147483647 w 10000"/>
              <a:gd name="T13" fmla="*/ 2147483647 h 9831"/>
              <a:gd name="T14" fmla="*/ 2147483647 w 10000"/>
              <a:gd name="T15" fmla="*/ 2147483647 h 9831"/>
              <a:gd name="T16" fmla="*/ 2147483647 w 10000"/>
              <a:gd name="T17" fmla="*/ 2147483647 h 9831"/>
              <a:gd name="T18" fmla="*/ 2147483647 w 10000"/>
              <a:gd name="T19" fmla="*/ 2147483647 h 9831"/>
              <a:gd name="T20" fmla="*/ 2147483647 w 10000"/>
              <a:gd name="T21" fmla="*/ 2147483647 h 9831"/>
              <a:gd name="T22" fmla="*/ 2147483647 w 10000"/>
              <a:gd name="T23" fmla="*/ 2147483647 h 983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0000" h="9831">
                <a:moveTo>
                  <a:pt x="3018" y="119"/>
                </a:moveTo>
                <a:cubicBezTo>
                  <a:pt x="2111" y="198"/>
                  <a:pt x="1047" y="-39"/>
                  <a:pt x="545" y="518"/>
                </a:cubicBezTo>
                <a:cubicBezTo>
                  <a:pt x="43" y="1076"/>
                  <a:pt x="40" y="2518"/>
                  <a:pt x="8" y="3464"/>
                </a:cubicBezTo>
                <a:cubicBezTo>
                  <a:pt x="-24" y="4411"/>
                  <a:pt x="32" y="5681"/>
                  <a:pt x="354" y="6198"/>
                </a:cubicBezTo>
                <a:cubicBezTo>
                  <a:pt x="677" y="6715"/>
                  <a:pt x="1127" y="6126"/>
                  <a:pt x="1947" y="6568"/>
                </a:cubicBezTo>
                <a:cubicBezTo>
                  <a:pt x="2769" y="7010"/>
                  <a:pt x="4247" y="8310"/>
                  <a:pt x="5285" y="8849"/>
                </a:cubicBezTo>
                <a:cubicBezTo>
                  <a:pt x="6321" y="9388"/>
                  <a:pt x="7408" y="9963"/>
                  <a:pt x="8172" y="9805"/>
                </a:cubicBezTo>
                <a:cubicBezTo>
                  <a:pt x="8934" y="9645"/>
                  <a:pt x="9588" y="8930"/>
                  <a:pt x="9864" y="7895"/>
                </a:cubicBezTo>
                <a:cubicBezTo>
                  <a:pt x="10140" y="6857"/>
                  <a:pt x="9927" y="4774"/>
                  <a:pt x="9830" y="3590"/>
                </a:cubicBezTo>
                <a:cubicBezTo>
                  <a:pt x="9733" y="2406"/>
                  <a:pt x="10004" y="1276"/>
                  <a:pt x="9282" y="788"/>
                </a:cubicBezTo>
                <a:cubicBezTo>
                  <a:pt x="8561" y="302"/>
                  <a:pt x="7028" y="160"/>
                  <a:pt x="5984" y="49"/>
                </a:cubicBezTo>
                <a:cubicBezTo>
                  <a:pt x="4940" y="-62"/>
                  <a:pt x="3924" y="41"/>
                  <a:pt x="3018" y="119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39" name="Line 33">
            <a:extLst>
              <a:ext uri="{FF2B5EF4-FFF2-40B4-BE49-F238E27FC236}">
                <a16:creationId xmlns:a16="http://schemas.microsoft.com/office/drawing/2014/main" id="{9C1D8CDE-7155-F441-98A2-3C45AB8689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4678" y="3368675"/>
            <a:ext cx="2047875" cy="1416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40" name="Line 34">
            <a:extLst>
              <a:ext uri="{FF2B5EF4-FFF2-40B4-BE49-F238E27FC236}">
                <a16:creationId xmlns:a16="http://schemas.microsoft.com/office/drawing/2014/main" id="{20739350-D08C-5A41-88F0-04FEE1E01B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04640" y="3355975"/>
            <a:ext cx="0" cy="14668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41" name="Line 35">
            <a:extLst>
              <a:ext uri="{FF2B5EF4-FFF2-40B4-BE49-F238E27FC236}">
                <a16:creationId xmlns:a16="http://schemas.microsoft.com/office/drawing/2014/main" id="{C23179C1-50B5-DF48-96CD-F4BCBE2B870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698315" y="3290888"/>
            <a:ext cx="1841500" cy="1622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42" name="Line 59">
            <a:extLst>
              <a:ext uri="{FF2B5EF4-FFF2-40B4-BE49-F238E27FC236}">
                <a16:creationId xmlns:a16="http://schemas.microsoft.com/office/drawing/2014/main" id="{FEFC486E-98E8-D243-B2DA-33F74D0F14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01503" y="2673350"/>
            <a:ext cx="1223962" cy="423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43" name="Line 60">
            <a:extLst>
              <a:ext uri="{FF2B5EF4-FFF2-40B4-BE49-F238E27FC236}">
                <a16:creationId xmlns:a16="http://schemas.microsoft.com/office/drawing/2014/main" id="{CCC7534E-E985-2943-898D-A4D514E538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95128" y="2351088"/>
            <a:ext cx="669925" cy="758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44" name="Line 77">
            <a:extLst>
              <a:ext uri="{FF2B5EF4-FFF2-40B4-BE49-F238E27FC236}">
                <a16:creationId xmlns:a16="http://schemas.microsoft.com/office/drawing/2014/main" id="{AB6C4A41-CCC9-F54B-8FBA-C0BD38886ED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1340" y="2505075"/>
            <a:ext cx="862013" cy="644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45" name="Line 78">
            <a:extLst>
              <a:ext uri="{FF2B5EF4-FFF2-40B4-BE49-F238E27FC236}">
                <a16:creationId xmlns:a16="http://schemas.microsoft.com/office/drawing/2014/main" id="{4A44EE39-C1D8-AE4F-8DD7-B92BE66397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09103" y="2401888"/>
            <a:ext cx="850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46" name="Text Box 79">
            <a:extLst>
              <a:ext uri="{FF2B5EF4-FFF2-40B4-BE49-F238E27FC236}">
                <a16:creationId xmlns:a16="http://schemas.microsoft.com/office/drawing/2014/main" id="{FBFB42CB-34E2-D24C-B58D-B3E379117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8153" y="2022475"/>
            <a:ext cx="1262062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Arial" charset="0"/>
              </a:rPr>
              <a:t>to external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347" name="Text Box 80">
            <a:extLst>
              <a:ext uri="{FF2B5EF4-FFF2-40B4-BE49-F238E27FC236}">
                <a16:creationId xmlns:a16="http://schemas.microsoft.com/office/drawing/2014/main" id="{E6535D94-AEC3-AD4D-8510-1EF310CA2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9828" y="2589213"/>
            <a:ext cx="7874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Arial" charset="0"/>
              </a:rPr>
              <a:t>router</a:t>
            </a:r>
          </a:p>
        </p:txBody>
      </p:sp>
      <p:sp>
        <p:nvSpPr>
          <p:cNvPr id="348" name="Text Box 82">
            <a:extLst>
              <a:ext uri="{FF2B5EF4-FFF2-40B4-BE49-F238E27FC236}">
                <a16:creationId xmlns:a16="http://schemas.microsoft.com/office/drawing/2014/main" id="{728FD7CE-1C4E-3742-901C-649915E60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9340" y="3497263"/>
            <a:ext cx="15494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CC0000"/>
                </a:solidFill>
                <a:latin typeface="Arial" charset="0"/>
                <a:cs typeface="Arial" charset="0"/>
              </a:rPr>
              <a:t>IP subnet</a:t>
            </a:r>
          </a:p>
        </p:txBody>
      </p:sp>
      <p:sp>
        <p:nvSpPr>
          <p:cNvPr id="349" name="Text Box 83">
            <a:extLst>
              <a:ext uri="{FF2B5EF4-FFF2-40B4-BE49-F238E27FC236}">
                <a16:creationId xmlns:a16="http://schemas.microsoft.com/office/drawing/2014/main" id="{E3A2D782-9E47-194D-A995-3E10BA06F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6040" y="1816100"/>
            <a:ext cx="1365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Arial" charset="0"/>
              </a:rPr>
              <a:t>mail server</a:t>
            </a:r>
          </a:p>
        </p:txBody>
      </p:sp>
      <p:sp>
        <p:nvSpPr>
          <p:cNvPr id="350" name="Text Box 84">
            <a:extLst>
              <a:ext uri="{FF2B5EF4-FFF2-40B4-BE49-F238E27FC236}">
                <a16:creationId xmlns:a16="http://schemas.microsoft.com/office/drawing/2014/main" id="{BF948EC1-0E64-1446-8EBB-3F705B661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4553" y="2486025"/>
            <a:ext cx="1362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Arial" charset="0"/>
              </a:rPr>
              <a:t>web server</a:t>
            </a:r>
          </a:p>
        </p:txBody>
      </p:sp>
      <p:sp>
        <p:nvSpPr>
          <p:cNvPr id="351" name="Line 20">
            <a:extLst>
              <a:ext uri="{FF2B5EF4-FFF2-40B4-BE49-F238E27FC236}">
                <a16:creationId xmlns:a16="http://schemas.microsoft.com/office/drawing/2014/main" id="{CA36AD85-4F0F-B949-9B2B-9D467D7BC8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78878" y="4735513"/>
            <a:ext cx="555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52" name="Line 21">
            <a:extLst>
              <a:ext uri="{FF2B5EF4-FFF2-40B4-BE49-F238E27FC236}">
                <a16:creationId xmlns:a16="http://schemas.microsoft.com/office/drawing/2014/main" id="{2C2F95BF-E0B6-CF4E-AC71-5428A58F04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6228" y="4783138"/>
            <a:ext cx="271462" cy="314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53" name="Line 22">
            <a:extLst>
              <a:ext uri="{FF2B5EF4-FFF2-40B4-BE49-F238E27FC236}">
                <a16:creationId xmlns:a16="http://schemas.microsoft.com/office/drawing/2014/main" id="{4B6A0F97-8361-514F-ABF1-10DAB95137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5328" y="4811713"/>
            <a:ext cx="73025" cy="295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354" name="Group 44">
            <a:extLst>
              <a:ext uri="{FF2B5EF4-FFF2-40B4-BE49-F238E27FC236}">
                <a16:creationId xmlns:a16="http://schemas.microsoft.com/office/drawing/2014/main" id="{941C3232-2EC1-3E45-861B-43206D07B044}"/>
              </a:ext>
            </a:extLst>
          </p:cNvPr>
          <p:cNvGrpSpPr>
            <a:grpSpLocks/>
          </p:cNvGrpSpPr>
          <p:nvPr/>
        </p:nvGrpSpPr>
        <p:grpSpPr bwMode="auto">
          <a:xfrm>
            <a:off x="3123265" y="4538663"/>
            <a:ext cx="568325" cy="481012"/>
            <a:chOff x="-44" y="1473"/>
            <a:chExt cx="981" cy="1105"/>
          </a:xfrm>
        </p:grpSpPr>
        <p:pic>
          <p:nvPicPr>
            <p:cNvPr id="355" name="Picture 45" descr="desktop_computer_stylized_medium">
              <a:extLst>
                <a:ext uri="{FF2B5EF4-FFF2-40B4-BE49-F238E27FC236}">
                  <a16:creationId xmlns:a16="http://schemas.microsoft.com/office/drawing/2014/main" id="{56C4DE76-422A-3F41-B5E3-7E3F0577EA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6" name="Freeform 46">
              <a:extLst>
                <a:ext uri="{FF2B5EF4-FFF2-40B4-BE49-F238E27FC236}">
                  <a16:creationId xmlns:a16="http://schemas.microsoft.com/office/drawing/2014/main" id="{102BD1D2-8765-F94B-AE22-07E54C03C4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57" name="Group 44">
            <a:extLst>
              <a:ext uri="{FF2B5EF4-FFF2-40B4-BE49-F238E27FC236}">
                <a16:creationId xmlns:a16="http://schemas.microsoft.com/office/drawing/2014/main" id="{04CCA9C4-C7E7-0D49-8ED5-C0A424C22AFF}"/>
              </a:ext>
            </a:extLst>
          </p:cNvPr>
          <p:cNvGrpSpPr>
            <a:grpSpLocks/>
          </p:cNvGrpSpPr>
          <p:nvPr/>
        </p:nvGrpSpPr>
        <p:grpSpPr bwMode="auto">
          <a:xfrm>
            <a:off x="3529665" y="4995863"/>
            <a:ext cx="568325" cy="481012"/>
            <a:chOff x="-44" y="1473"/>
            <a:chExt cx="981" cy="1105"/>
          </a:xfrm>
        </p:grpSpPr>
        <p:pic>
          <p:nvPicPr>
            <p:cNvPr id="358" name="Picture 45" descr="desktop_computer_stylized_medium">
              <a:extLst>
                <a:ext uri="{FF2B5EF4-FFF2-40B4-BE49-F238E27FC236}">
                  <a16:creationId xmlns:a16="http://schemas.microsoft.com/office/drawing/2014/main" id="{A1E987A4-00BB-DE46-B53A-3E267AEDB6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9" name="Freeform 46">
              <a:extLst>
                <a:ext uri="{FF2B5EF4-FFF2-40B4-BE49-F238E27FC236}">
                  <a16:creationId xmlns:a16="http://schemas.microsoft.com/office/drawing/2014/main" id="{105A5D6D-DF1C-E04D-AF77-07EB2A6B5B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60" name="Group 44">
            <a:extLst>
              <a:ext uri="{FF2B5EF4-FFF2-40B4-BE49-F238E27FC236}">
                <a16:creationId xmlns:a16="http://schemas.microsoft.com/office/drawing/2014/main" id="{B09E3AAA-200D-6348-AB8E-E9E0B74D373A}"/>
              </a:ext>
            </a:extLst>
          </p:cNvPr>
          <p:cNvGrpSpPr>
            <a:grpSpLocks/>
          </p:cNvGrpSpPr>
          <p:nvPr/>
        </p:nvGrpSpPr>
        <p:grpSpPr bwMode="auto">
          <a:xfrm>
            <a:off x="4058303" y="5027613"/>
            <a:ext cx="568325" cy="481012"/>
            <a:chOff x="-44" y="1473"/>
            <a:chExt cx="981" cy="1105"/>
          </a:xfrm>
        </p:grpSpPr>
        <p:pic>
          <p:nvPicPr>
            <p:cNvPr id="361" name="Picture 45" descr="desktop_computer_stylized_medium">
              <a:extLst>
                <a:ext uri="{FF2B5EF4-FFF2-40B4-BE49-F238E27FC236}">
                  <a16:creationId xmlns:a16="http://schemas.microsoft.com/office/drawing/2014/main" id="{DC09FF8D-C636-6347-BC58-1E42C10B35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2" name="Freeform 46">
              <a:extLst>
                <a:ext uri="{FF2B5EF4-FFF2-40B4-BE49-F238E27FC236}">
                  <a16:creationId xmlns:a16="http://schemas.microsoft.com/office/drawing/2014/main" id="{5CEDCE92-3307-C345-B156-BC62565D2AC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363" name="Line 21">
            <a:extLst>
              <a:ext uri="{FF2B5EF4-FFF2-40B4-BE49-F238E27FC236}">
                <a16:creationId xmlns:a16="http://schemas.microsoft.com/office/drawing/2014/main" id="{8707D218-BC2D-E147-BF42-31916D82FAF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4403" y="4741863"/>
            <a:ext cx="377825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64" name="Line 22">
            <a:extLst>
              <a:ext uri="{FF2B5EF4-FFF2-40B4-BE49-F238E27FC236}">
                <a16:creationId xmlns:a16="http://schemas.microsoft.com/office/drawing/2014/main" id="{8DA81E08-E605-2C4A-B116-07559D95DF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6178" y="5237163"/>
            <a:ext cx="120650" cy="2936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65" name="Line 22">
            <a:extLst>
              <a:ext uri="{FF2B5EF4-FFF2-40B4-BE49-F238E27FC236}">
                <a16:creationId xmlns:a16="http://schemas.microsoft.com/office/drawing/2014/main" id="{74B35603-8088-6343-A1DD-EFD3214EDA16}"/>
              </a:ext>
            </a:extLst>
          </p:cNvPr>
          <p:cNvSpPr>
            <a:spLocks noChangeShapeType="1"/>
          </p:cNvSpPr>
          <p:nvPr/>
        </p:nvSpPr>
        <p:spPr bwMode="auto">
          <a:xfrm>
            <a:off x="5240990" y="5248275"/>
            <a:ext cx="73025" cy="295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66" name="Line 20">
            <a:extLst>
              <a:ext uri="{FF2B5EF4-FFF2-40B4-BE49-F238E27FC236}">
                <a16:creationId xmlns:a16="http://schemas.microsoft.com/office/drawing/2014/main" id="{6DFE18D9-1340-4D4E-BCDA-2F5EB7328C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39390" y="5129213"/>
            <a:ext cx="555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367" name="Group 44">
            <a:extLst>
              <a:ext uri="{FF2B5EF4-FFF2-40B4-BE49-F238E27FC236}">
                <a16:creationId xmlns:a16="http://schemas.microsoft.com/office/drawing/2014/main" id="{2BB0F214-8617-AC45-AF28-614088ABC5AF}"/>
              </a:ext>
            </a:extLst>
          </p:cNvPr>
          <p:cNvGrpSpPr>
            <a:grpSpLocks/>
          </p:cNvGrpSpPr>
          <p:nvPr/>
        </p:nvGrpSpPr>
        <p:grpSpPr bwMode="auto">
          <a:xfrm>
            <a:off x="4463115" y="5400675"/>
            <a:ext cx="568325" cy="481013"/>
            <a:chOff x="-44" y="1473"/>
            <a:chExt cx="981" cy="1105"/>
          </a:xfrm>
        </p:grpSpPr>
        <p:pic>
          <p:nvPicPr>
            <p:cNvPr id="368" name="Picture 45" descr="desktop_computer_stylized_medium">
              <a:extLst>
                <a:ext uri="{FF2B5EF4-FFF2-40B4-BE49-F238E27FC236}">
                  <a16:creationId xmlns:a16="http://schemas.microsoft.com/office/drawing/2014/main" id="{D749DC47-C064-0840-8A4D-B6E7E9B42D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9" name="Freeform 46">
              <a:extLst>
                <a:ext uri="{FF2B5EF4-FFF2-40B4-BE49-F238E27FC236}">
                  <a16:creationId xmlns:a16="http://schemas.microsoft.com/office/drawing/2014/main" id="{798F3421-D990-3C41-BAEF-6AD50E20B4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70" name="Group 44">
            <a:extLst>
              <a:ext uri="{FF2B5EF4-FFF2-40B4-BE49-F238E27FC236}">
                <a16:creationId xmlns:a16="http://schemas.microsoft.com/office/drawing/2014/main" id="{490EB974-D8DC-2041-A57F-76393D20BB6D}"/>
              </a:ext>
            </a:extLst>
          </p:cNvPr>
          <p:cNvGrpSpPr>
            <a:grpSpLocks/>
          </p:cNvGrpSpPr>
          <p:nvPr/>
        </p:nvGrpSpPr>
        <p:grpSpPr bwMode="auto">
          <a:xfrm>
            <a:off x="4920315" y="5468938"/>
            <a:ext cx="568325" cy="481012"/>
            <a:chOff x="-44" y="1473"/>
            <a:chExt cx="981" cy="1105"/>
          </a:xfrm>
        </p:grpSpPr>
        <p:pic>
          <p:nvPicPr>
            <p:cNvPr id="371" name="Picture 45" descr="desktop_computer_stylized_medium">
              <a:extLst>
                <a:ext uri="{FF2B5EF4-FFF2-40B4-BE49-F238E27FC236}">
                  <a16:creationId xmlns:a16="http://schemas.microsoft.com/office/drawing/2014/main" id="{1957017E-88FD-1641-944A-A44AF61DDA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2" name="Freeform 46">
              <a:extLst>
                <a:ext uri="{FF2B5EF4-FFF2-40B4-BE49-F238E27FC236}">
                  <a16:creationId xmlns:a16="http://schemas.microsoft.com/office/drawing/2014/main" id="{5905493A-8F06-CA4E-98F5-D104CA7308A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75" name="Group 44">
            <a:extLst>
              <a:ext uri="{FF2B5EF4-FFF2-40B4-BE49-F238E27FC236}">
                <a16:creationId xmlns:a16="http://schemas.microsoft.com/office/drawing/2014/main" id="{546516DA-D987-804E-B9DE-22A3D14F68D4}"/>
              </a:ext>
            </a:extLst>
          </p:cNvPr>
          <p:cNvGrpSpPr>
            <a:grpSpLocks/>
          </p:cNvGrpSpPr>
          <p:nvPr/>
        </p:nvGrpSpPr>
        <p:grpSpPr bwMode="auto">
          <a:xfrm>
            <a:off x="5345765" y="4927600"/>
            <a:ext cx="568325" cy="481013"/>
            <a:chOff x="-44" y="1473"/>
            <a:chExt cx="981" cy="1105"/>
          </a:xfrm>
        </p:grpSpPr>
        <p:pic>
          <p:nvPicPr>
            <p:cNvPr id="376" name="Picture 45" descr="desktop_computer_stylized_medium">
              <a:extLst>
                <a:ext uri="{FF2B5EF4-FFF2-40B4-BE49-F238E27FC236}">
                  <a16:creationId xmlns:a16="http://schemas.microsoft.com/office/drawing/2014/main" id="{4A582920-8075-9B41-9AD3-3968BFABBF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7" name="Freeform 46">
              <a:extLst>
                <a:ext uri="{FF2B5EF4-FFF2-40B4-BE49-F238E27FC236}">
                  <a16:creationId xmlns:a16="http://schemas.microsoft.com/office/drawing/2014/main" id="{5232BF48-896A-2440-A098-B901E4E7D26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378" name="Line 20">
            <a:extLst>
              <a:ext uri="{FF2B5EF4-FFF2-40B4-BE49-F238E27FC236}">
                <a16:creationId xmlns:a16="http://schemas.microsoft.com/office/drawing/2014/main" id="{DBEDF0CB-00D7-0548-824A-81E9C6FA50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98453" y="5003800"/>
            <a:ext cx="555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79" name="Line 21">
            <a:extLst>
              <a:ext uri="{FF2B5EF4-FFF2-40B4-BE49-F238E27FC236}">
                <a16:creationId xmlns:a16="http://schemas.microsoft.com/office/drawing/2014/main" id="{5327C553-0FC2-8C41-80DD-5D1C853FF8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85803" y="5051425"/>
            <a:ext cx="271462" cy="314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80" name="Line 22">
            <a:extLst>
              <a:ext uri="{FF2B5EF4-FFF2-40B4-BE49-F238E27FC236}">
                <a16:creationId xmlns:a16="http://schemas.microsoft.com/office/drawing/2014/main" id="{2522FB8B-3AB1-AB43-8650-28F7ACFDE847}"/>
              </a:ext>
            </a:extLst>
          </p:cNvPr>
          <p:cNvSpPr>
            <a:spLocks noChangeShapeType="1"/>
          </p:cNvSpPr>
          <p:nvPr/>
        </p:nvSpPr>
        <p:spPr bwMode="auto">
          <a:xfrm>
            <a:off x="8604903" y="5080000"/>
            <a:ext cx="73025" cy="295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381" name="Group 44">
            <a:extLst>
              <a:ext uri="{FF2B5EF4-FFF2-40B4-BE49-F238E27FC236}">
                <a16:creationId xmlns:a16="http://schemas.microsoft.com/office/drawing/2014/main" id="{05CBF0A1-4254-5C4B-8A95-3790E40E52D6}"/>
              </a:ext>
            </a:extLst>
          </p:cNvPr>
          <p:cNvGrpSpPr>
            <a:grpSpLocks/>
          </p:cNvGrpSpPr>
          <p:nvPr/>
        </p:nvGrpSpPr>
        <p:grpSpPr bwMode="auto">
          <a:xfrm>
            <a:off x="7490478" y="4818063"/>
            <a:ext cx="568325" cy="481012"/>
            <a:chOff x="-44" y="1473"/>
            <a:chExt cx="981" cy="1105"/>
          </a:xfrm>
        </p:grpSpPr>
        <p:pic>
          <p:nvPicPr>
            <p:cNvPr id="382" name="Picture 45" descr="desktop_computer_stylized_medium">
              <a:extLst>
                <a:ext uri="{FF2B5EF4-FFF2-40B4-BE49-F238E27FC236}">
                  <a16:creationId xmlns:a16="http://schemas.microsoft.com/office/drawing/2014/main" id="{48A3D65B-B90E-114C-B7F8-81813E2AE6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3" name="Freeform 46">
              <a:extLst>
                <a:ext uri="{FF2B5EF4-FFF2-40B4-BE49-F238E27FC236}">
                  <a16:creationId xmlns:a16="http://schemas.microsoft.com/office/drawing/2014/main" id="{8C40008B-9985-4946-A656-DC94A014C4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84" name="Group 44">
            <a:extLst>
              <a:ext uri="{FF2B5EF4-FFF2-40B4-BE49-F238E27FC236}">
                <a16:creationId xmlns:a16="http://schemas.microsoft.com/office/drawing/2014/main" id="{48F1C933-4EBC-5043-9E08-EED2B5CD3B6B}"/>
              </a:ext>
            </a:extLst>
          </p:cNvPr>
          <p:cNvGrpSpPr>
            <a:grpSpLocks/>
          </p:cNvGrpSpPr>
          <p:nvPr/>
        </p:nvGrpSpPr>
        <p:grpSpPr bwMode="auto">
          <a:xfrm>
            <a:off x="7749240" y="5264150"/>
            <a:ext cx="569913" cy="481013"/>
            <a:chOff x="-44" y="1473"/>
            <a:chExt cx="981" cy="1105"/>
          </a:xfrm>
        </p:grpSpPr>
        <p:pic>
          <p:nvPicPr>
            <p:cNvPr id="385" name="Picture 45" descr="desktop_computer_stylized_medium">
              <a:extLst>
                <a:ext uri="{FF2B5EF4-FFF2-40B4-BE49-F238E27FC236}">
                  <a16:creationId xmlns:a16="http://schemas.microsoft.com/office/drawing/2014/main" id="{DD47D611-8FDA-9145-8B8C-7E0DAF88AC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6" name="Freeform 46">
              <a:extLst>
                <a:ext uri="{FF2B5EF4-FFF2-40B4-BE49-F238E27FC236}">
                  <a16:creationId xmlns:a16="http://schemas.microsoft.com/office/drawing/2014/main" id="{2005903E-2F47-354D-9158-187170A92CB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87" name="Group 44">
            <a:extLst>
              <a:ext uri="{FF2B5EF4-FFF2-40B4-BE49-F238E27FC236}">
                <a16:creationId xmlns:a16="http://schemas.microsoft.com/office/drawing/2014/main" id="{442B24C8-889C-A148-AD4B-172A25362150}"/>
              </a:ext>
            </a:extLst>
          </p:cNvPr>
          <p:cNvGrpSpPr>
            <a:grpSpLocks/>
          </p:cNvGrpSpPr>
          <p:nvPr/>
        </p:nvGrpSpPr>
        <p:grpSpPr bwMode="auto">
          <a:xfrm>
            <a:off x="8277878" y="5294313"/>
            <a:ext cx="568325" cy="482600"/>
            <a:chOff x="-44" y="1473"/>
            <a:chExt cx="981" cy="1105"/>
          </a:xfrm>
        </p:grpSpPr>
        <p:pic>
          <p:nvPicPr>
            <p:cNvPr id="388" name="Picture 45" descr="desktop_computer_stylized_medium">
              <a:extLst>
                <a:ext uri="{FF2B5EF4-FFF2-40B4-BE49-F238E27FC236}">
                  <a16:creationId xmlns:a16="http://schemas.microsoft.com/office/drawing/2014/main" id="{EE095724-2313-224E-A105-C354F085A1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" name="Freeform 46">
              <a:extLst>
                <a:ext uri="{FF2B5EF4-FFF2-40B4-BE49-F238E27FC236}">
                  <a16:creationId xmlns:a16="http://schemas.microsoft.com/office/drawing/2014/main" id="{E5278B7E-CF34-8644-9800-2590E12D127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390" name="Line 20">
            <a:extLst>
              <a:ext uri="{FF2B5EF4-FFF2-40B4-BE49-F238E27FC236}">
                <a16:creationId xmlns:a16="http://schemas.microsoft.com/office/drawing/2014/main" id="{F31177A2-08FB-D649-8137-218BCBAA959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72928" y="5049838"/>
            <a:ext cx="606425" cy="3127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91" name="Line 21">
            <a:extLst>
              <a:ext uri="{FF2B5EF4-FFF2-40B4-BE49-F238E27FC236}">
                <a16:creationId xmlns:a16="http://schemas.microsoft.com/office/drawing/2014/main" id="{86917A5E-DF0C-3645-A831-E70C6AECBF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09378" y="5003800"/>
            <a:ext cx="271462" cy="314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92" name="Line 22">
            <a:extLst>
              <a:ext uri="{FF2B5EF4-FFF2-40B4-BE49-F238E27FC236}">
                <a16:creationId xmlns:a16="http://schemas.microsoft.com/office/drawing/2014/main" id="{59638B79-290F-974B-AA54-66E4644BD0B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8478" y="5032375"/>
            <a:ext cx="73025" cy="295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393" name="Group 44">
            <a:extLst>
              <a:ext uri="{FF2B5EF4-FFF2-40B4-BE49-F238E27FC236}">
                <a16:creationId xmlns:a16="http://schemas.microsoft.com/office/drawing/2014/main" id="{6DC045E6-78AD-5649-9438-E026B64715BA}"/>
              </a:ext>
            </a:extLst>
          </p:cNvPr>
          <p:cNvGrpSpPr>
            <a:grpSpLocks/>
          </p:cNvGrpSpPr>
          <p:nvPr/>
        </p:nvGrpSpPr>
        <p:grpSpPr bwMode="auto">
          <a:xfrm>
            <a:off x="6917390" y="5211763"/>
            <a:ext cx="569913" cy="481012"/>
            <a:chOff x="-44" y="1473"/>
            <a:chExt cx="981" cy="1105"/>
          </a:xfrm>
        </p:grpSpPr>
        <p:pic>
          <p:nvPicPr>
            <p:cNvPr id="394" name="Picture 45" descr="desktop_computer_stylized_medium">
              <a:extLst>
                <a:ext uri="{FF2B5EF4-FFF2-40B4-BE49-F238E27FC236}">
                  <a16:creationId xmlns:a16="http://schemas.microsoft.com/office/drawing/2014/main" id="{08EEEF9C-176E-0740-8B83-5B2CC85CF9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5" name="Freeform 46">
              <a:extLst>
                <a:ext uri="{FF2B5EF4-FFF2-40B4-BE49-F238E27FC236}">
                  <a16:creationId xmlns:a16="http://schemas.microsoft.com/office/drawing/2014/main" id="{CF428064-F6F1-E346-B336-6FAD5386D25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96" name="Group 44">
            <a:extLst>
              <a:ext uri="{FF2B5EF4-FFF2-40B4-BE49-F238E27FC236}">
                <a16:creationId xmlns:a16="http://schemas.microsoft.com/office/drawing/2014/main" id="{F7DC80A6-D9DB-F84F-9225-1A52CA48A6D5}"/>
              </a:ext>
            </a:extLst>
          </p:cNvPr>
          <p:cNvGrpSpPr>
            <a:grpSpLocks/>
          </p:cNvGrpSpPr>
          <p:nvPr/>
        </p:nvGrpSpPr>
        <p:grpSpPr bwMode="auto">
          <a:xfrm>
            <a:off x="5872815" y="5216525"/>
            <a:ext cx="569913" cy="482600"/>
            <a:chOff x="-44" y="1473"/>
            <a:chExt cx="981" cy="1105"/>
          </a:xfrm>
        </p:grpSpPr>
        <p:pic>
          <p:nvPicPr>
            <p:cNvPr id="397" name="Picture 45" descr="desktop_computer_stylized_medium">
              <a:extLst>
                <a:ext uri="{FF2B5EF4-FFF2-40B4-BE49-F238E27FC236}">
                  <a16:creationId xmlns:a16="http://schemas.microsoft.com/office/drawing/2014/main" id="{5B916C64-22C9-964E-A895-2BB4426577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8" name="Freeform 46">
              <a:extLst>
                <a:ext uri="{FF2B5EF4-FFF2-40B4-BE49-F238E27FC236}">
                  <a16:creationId xmlns:a16="http://schemas.microsoft.com/office/drawing/2014/main" id="{8F1A2616-3F9C-1443-8FC2-598CBA0777B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99" name="Group 44">
            <a:extLst>
              <a:ext uri="{FF2B5EF4-FFF2-40B4-BE49-F238E27FC236}">
                <a16:creationId xmlns:a16="http://schemas.microsoft.com/office/drawing/2014/main" id="{164A88BF-33ED-D647-BB76-7AD2B2966070}"/>
              </a:ext>
            </a:extLst>
          </p:cNvPr>
          <p:cNvGrpSpPr>
            <a:grpSpLocks/>
          </p:cNvGrpSpPr>
          <p:nvPr/>
        </p:nvGrpSpPr>
        <p:grpSpPr bwMode="auto">
          <a:xfrm>
            <a:off x="6401453" y="5248275"/>
            <a:ext cx="569912" cy="481013"/>
            <a:chOff x="-44" y="1473"/>
            <a:chExt cx="981" cy="1105"/>
          </a:xfrm>
        </p:grpSpPr>
        <p:pic>
          <p:nvPicPr>
            <p:cNvPr id="400" name="Picture 45" descr="desktop_computer_stylized_medium">
              <a:extLst>
                <a:ext uri="{FF2B5EF4-FFF2-40B4-BE49-F238E27FC236}">
                  <a16:creationId xmlns:a16="http://schemas.microsoft.com/office/drawing/2014/main" id="{6D8BE219-D629-4344-9062-A7BB61D92E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1" name="Freeform 46">
              <a:extLst>
                <a:ext uri="{FF2B5EF4-FFF2-40B4-BE49-F238E27FC236}">
                  <a16:creationId xmlns:a16="http://schemas.microsoft.com/office/drawing/2014/main" id="{860563F5-CC50-744F-87D1-5CFECCB56D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03" name="Line 20">
            <a:extLst>
              <a:ext uri="{FF2B5EF4-FFF2-40B4-BE49-F238E27FC236}">
                <a16:creationId xmlns:a16="http://schemas.microsoft.com/office/drawing/2014/main" id="{0E474B3A-FCAF-C343-A649-E9B83258A0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33478" y="5081588"/>
            <a:ext cx="555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405" name="Group 44">
            <a:extLst>
              <a:ext uri="{FF2B5EF4-FFF2-40B4-BE49-F238E27FC236}">
                <a16:creationId xmlns:a16="http://schemas.microsoft.com/office/drawing/2014/main" id="{DEE37EF7-2C39-C140-B9D9-3CA9F1B65775}"/>
              </a:ext>
            </a:extLst>
          </p:cNvPr>
          <p:cNvGrpSpPr>
            <a:grpSpLocks/>
          </p:cNvGrpSpPr>
          <p:nvPr/>
        </p:nvGrpSpPr>
        <p:grpSpPr bwMode="auto">
          <a:xfrm>
            <a:off x="8798578" y="4865688"/>
            <a:ext cx="569912" cy="481012"/>
            <a:chOff x="-44" y="1473"/>
            <a:chExt cx="981" cy="1105"/>
          </a:xfrm>
        </p:grpSpPr>
        <p:pic>
          <p:nvPicPr>
            <p:cNvPr id="406" name="Picture 45" descr="desktop_computer_stylized_medium">
              <a:extLst>
                <a:ext uri="{FF2B5EF4-FFF2-40B4-BE49-F238E27FC236}">
                  <a16:creationId xmlns:a16="http://schemas.microsoft.com/office/drawing/2014/main" id="{2D3AB814-7A31-8245-A0F5-F7361A6BDD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7" name="Freeform 46">
              <a:extLst>
                <a:ext uri="{FF2B5EF4-FFF2-40B4-BE49-F238E27FC236}">
                  <a16:creationId xmlns:a16="http://schemas.microsoft.com/office/drawing/2014/main" id="{95F1AA1F-5CA8-1C4B-808E-D7B05ACF05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09" name="Group 906">
            <a:extLst>
              <a:ext uri="{FF2B5EF4-FFF2-40B4-BE49-F238E27FC236}">
                <a16:creationId xmlns:a16="http://schemas.microsoft.com/office/drawing/2014/main" id="{9FA00216-E422-F043-A6BC-D7F2D6292183}"/>
              </a:ext>
            </a:extLst>
          </p:cNvPr>
          <p:cNvGrpSpPr>
            <a:grpSpLocks/>
          </p:cNvGrpSpPr>
          <p:nvPr/>
        </p:nvGrpSpPr>
        <p:grpSpPr bwMode="auto">
          <a:xfrm>
            <a:off x="7253940" y="2092325"/>
            <a:ext cx="366713" cy="579438"/>
            <a:chOff x="4140" y="429"/>
            <a:chExt cx="1425" cy="2396"/>
          </a:xfrm>
        </p:grpSpPr>
        <p:sp>
          <p:nvSpPr>
            <p:cNvPr id="410" name="Freeform 907">
              <a:extLst>
                <a:ext uri="{FF2B5EF4-FFF2-40B4-BE49-F238E27FC236}">
                  <a16:creationId xmlns:a16="http://schemas.microsoft.com/office/drawing/2014/main" id="{A6DCAB35-6772-A346-860B-3DEC4F19C3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1" name="Rectangle 908">
              <a:extLst>
                <a:ext uri="{FF2B5EF4-FFF2-40B4-BE49-F238E27FC236}">
                  <a16:creationId xmlns:a16="http://schemas.microsoft.com/office/drawing/2014/main" id="{AEDDB3DD-EAAE-AF4D-8BD3-0D7469DF3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3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12" name="Freeform 909">
              <a:extLst>
                <a:ext uri="{FF2B5EF4-FFF2-40B4-BE49-F238E27FC236}">
                  <a16:creationId xmlns:a16="http://schemas.microsoft.com/office/drawing/2014/main" id="{222A8086-05CB-6D4D-B2D7-85C20BFFB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3" name="Freeform 910">
              <a:extLst>
                <a:ext uri="{FF2B5EF4-FFF2-40B4-BE49-F238E27FC236}">
                  <a16:creationId xmlns:a16="http://schemas.microsoft.com/office/drawing/2014/main" id="{3CEAD03B-5C15-7242-8F96-B847E73D6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4" name="Rectangle 911">
              <a:extLst>
                <a:ext uri="{FF2B5EF4-FFF2-40B4-BE49-F238E27FC236}">
                  <a16:creationId xmlns:a16="http://schemas.microsoft.com/office/drawing/2014/main" id="{BE2E6454-71F1-DB4F-BE07-4D20497AD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2"/>
              <a:ext cx="592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415" name="Group 912">
              <a:extLst>
                <a:ext uri="{FF2B5EF4-FFF2-40B4-BE49-F238E27FC236}">
                  <a16:creationId xmlns:a16="http://schemas.microsoft.com/office/drawing/2014/main" id="{F1AC1EA4-26B9-C24D-B883-A8FE35EF8F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41" name="AutoShape 913">
                <a:extLst>
                  <a:ext uri="{FF2B5EF4-FFF2-40B4-BE49-F238E27FC236}">
                    <a16:creationId xmlns:a16="http://schemas.microsoft.com/office/drawing/2014/main" id="{6B532944-5855-E44E-A4E9-213C05A03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5"/>
                <a:ext cx="724" cy="12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42" name="AutoShape 914">
                <a:extLst>
                  <a:ext uri="{FF2B5EF4-FFF2-40B4-BE49-F238E27FC236}">
                    <a16:creationId xmlns:a16="http://schemas.microsoft.com/office/drawing/2014/main" id="{E8DB8C4C-A541-224F-A24E-230E9ADAC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9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416" name="Rectangle 915">
              <a:extLst>
                <a:ext uri="{FF2B5EF4-FFF2-40B4-BE49-F238E27FC236}">
                  <a16:creationId xmlns:a16="http://schemas.microsoft.com/office/drawing/2014/main" id="{FB0B862A-AC1F-C244-BE2A-3909E5F85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020"/>
              <a:ext cx="592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417" name="Group 916">
              <a:extLst>
                <a:ext uri="{FF2B5EF4-FFF2-40B4-BE49-F238E27FC236}">
                  <a16:creationId xmlns:a16="http://schemas.microsoft.com/office/drawing/2014/main" id="{C81C8D89-3C65-4940-881B-9EE41418B1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38" name="AutoShape 917">
                <a:extLst>
                  <a:ext uri="{FF2B5EF4-FFF2-40B4-BE49-F238E27FC236}">
                    <a16:creationId xmlns:a16="http://schemas.microsoft.com/office/drawing/2014/main" id="{970A92D1-DE3D-A746-82B2-D9CE1A643F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1" cy="13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40" name="AutoShape 918">
                <a:extLst>
                  <a:ext uri="{FF2B5EF4-FFF2-40B4-BE49-F238E27FC236}">
                    <a16:creationId xmlns:a16="http://schemas.microsoft.com/office/drawing/2014/main" id="{CBF27E18-7854-324C-AA43-69A4BA77AC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1"/>
                <a:ext cx="700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418" name="Rectangle 919">
              <a:extLst>
                <a:ext uri="{FF2B5EF4-FFF2-40B4-BE49-F238E27FC236}">
                  <a16:creationId xmlns:a16="http://schemas.microsoft.com/office/drawing/2014/main" id="{4C856C7C-9B4D-E34E-BEF8-6FE14DF3F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61"/>
              <a:ext cx="598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19" name="Rectangle 920">
              <a:extLst>
                <a:ext uri="{FF2B5EF4-FFF2-40B4-BE49-F238E27FC236}">
                  <a16:creationId xmlns:a16="http://schemas.microsoft.com/office/drawing/2014/main" id="{E75357F7-348C-7C46-AE06-7A7DF580A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657"/>
              <a:ext cx="598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420" name="Group 921">
              <a:extLst>
                <a:ext uri="{FF2B5EF4-FFF2-40B4-BE49-F238E27FC236}">
                  <a16:creationId xmlns:a16="http://schemas.microsoft.com/office/drawing/2014/main" id="{FF488E2B-47A2-B440-A599-04535AB72D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36" name="AutoShape 922">
                <a:extLst>
                  <a:ext uri="{FF2B5EF4-FFF2-40B4-BE49-F238E27FC236}">
                    <a16:creationId xmlns:a16="http://schemas.microsoft.com/office/drawing/2014/main" id="{415D750D-E3C1-6E4E-B4EC-3463E7619C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37" name="AutoShape 923">
                <a:extLst>
                  <a:ext uri="{FF2B5EF4-FFF2-40B4-BE49-F238E27FC236}">
                    <a16:creationId xmlns:a16="http://schemas.microsoft.com/office/drawing/2014/main" id="{37701C35-EF2F-B04C-BD54-87B4B1643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699" cy="12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421" name="Freeform 924">
              <a:extLst>
                <a:ext uri="{FF2B5EF4-FFF2-40B4-BE49-F238E27FC236}">
                  <a16:creationId xmlns:a16="http://schemas.microsoft.com/office/drawing/2014/main" id="{E22AAC27-6B47-3742-B283-B9A1BD590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422" name="Group 925">
              <a:extLst>
                <a:ext uri="{FF2B5EF4-FFF2-40B4-BE49-F238E27FC236}">
                  <a16:creationId xmlns:a16="http://schemas.microsoft.com/office/drawing/2014/main" id="{4FBE4506-2CCA-2F46-A053-51F3D09B33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34" name="AutoShape 926">
                <a:extLst>
                  <a:ext uri="{FF2B5EF4-FFF2-40B4-BE49-F238E27FC236}">
                    <a16:creationId xmlns:a16="http://schemas.microsoft.com/office/drawing/2014/main" id="{4AEB9237-7E7B-A84B-8DE4-0516B7928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35" name="AutoShape 927">
                <a:extLst>
                  <a:ext uri="{FF2B5EF4-FFF2-40B4-BE49-F238E27FC236}">
                    <a16:creationId xmlns:a16="http://schemas.microsoft.com/office/drawing/2014/main" id="{E5DA622B-C9CC-BA47-961A-7980BB6311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2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423" name="Rectangle 928">
              <a:extLst>
                <a:ext uri="{FF2B5EF4-FFF2-40B4-BE49-F238E27FC236}">
                  <a16:creationId xmlns:a16="http://schemas.microsoft.com/office/drawing/2014/main" id="{8706B57A-1C9E-8744-AB23-A6BA829AE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24" name="Freeform 929">
              <a:extLst>
                <a:ext uri="{FF2B5EF4-FFF2-40B4-BE49-F238E27FC236}">
                  <a16:creationId xmlns:a16="http://schemas.microsoft.com/office/drawing/2014/main" id="{F32936CF-B1D3-E548-8F28-FA4ADA6EF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5" name="Freeform 930">
              <a:extLst>
                <a:ext uri="{FF2B5EF4-FFF2-40B4-BE49-F238E27FC236}">
                  <a16:creationId xmlns:a16="http://schemas.microsoft.com/office/drawing/2014/main" id="{4BB4341B-5C57-D949-B418-C55712B18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6" name="Oval 931">
              <a:extLst>
                <a:ext uri="{FF2B5EF4-FFF2-40B4-BE49-F238E27FC236}">
                  <a16:creationId xmlns:a16="http://schemas.microsoft.com/office/drawing/2014/main" id="{394FB08B-5FA1-3048-8588-FBA09886A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08"/>
              <a:ext cx="49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27" name="Freeform 932">
              <a:extLst>
                <a:ext uri="{FF2B5EF4-FFF2-40B4-BE49-F238E27FC236}">
                  <a16:creationId xmlns:a16="http://schemas.microsoft.com/office/drawing/2014/main" id="{29E6F9D3-F17E-A144-BBD9-7523BE3D5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8" name="AutoShape 933">
              <a:extLst>
                <a:ext uri="{FF2B5EF4-FFF2-40B4-BE49-F238E27FC236}">
                  <a16:creationId xmlns:a16="http://schemas.microsoft.com/office/drawing/2014/main" id="{D7E1D2B9-3681-3047-A7AF-EECD87500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1"/>
              <a:ext cx="1197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29" name="AutoShape 934">
              <a:extLst>
                <a:ext uri="{FF2B5EF4-FFF2-40B4-BE49-F238E27FC236}">
                  <a16:creationId xmlns:a16="http://schemas.microsoft.com/office/drawing/2014/main" id="{C311279F-1D0A-2D4E-B6EB-9C1AE2949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7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30" name="Oval 935">
              <a:extLst>
                <a:ext uri="{FF2B5EF4-FFF2-40B4-BE49-F238E27FC236}">
                  <a16:creationId xmlns:a16="http://schemas.microsoft.com/office/drawing/2014/main" id="{C5C3F5E3-0BBB-854A-A8B1-DEADB4DC3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5"/>
              <a:ext cx="160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31" name="Oval 936">
              <a:extLst>
                <a:ext uri="{FF2B5EF4-FFF2-40B4-BE49-F238E27FC236}">
                  <a16:creationId xmlns:a16="http://schemas.microsoft.com/office/drawing/2014/main" id="{94E44572-FDAB-9D47-A897-89E0D3D3D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5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32" name="Oval 937">
              <a:extLst>
                <a:ext uri="{FF2B5EF4-FFF2-40B4-BE49-F238E27FC236}">
                  <a16:creationId xmlns:a16="http://schemas.microsoft.com/office/drawing/2014/main" id="{73E691BA-07FF-3643-9EB3-CC062E94E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79"/>
              <a:ext cx="154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33" name="Rectangle 938">
              <a:extLst>
                <a:ext uri="{FF2B5EF4-FFF2-40B4-BE49-F238E27FC236}">
                  <a16:creationId xmlns:a16="http://schemas.microsoft.com/office/drawing/2014/main" id="{9658C81D-C19E-F24D-B06A-39A73010F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9" y="1834"/>
              <a:ext cx="86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443" name="Group 906">
            <a:extLst>
              <a:ext uri="{FF2B5EF4-FFF2-40B4-BE49-F238E27FC236}">
                <a16:creationId xmlns:a16="http://schemas.microsoft.com/office/drawing/2014/main" id="{FFB99537-5E59-B644-AEB4-233A66C95366}"/>
              </a:ext>
            </a:extLst>
          </p:cNvPr>
          <p:cNvGrpSpPr>
            <a:grpSpLocks/>
          </p:cNvGrpSpPr>
          <p:nvPr/>
        </p:nvGrpSpPr>
        <p:grpSpPr bwMode="auto">
          <a:xfrm>
            <a:off x="7858778" y="2601913"/>
            <a:ext cx="366712" cy="579437"/>
            <a:chOff x="4140" y="429"/>
            <a:chExt cx="1425" cy="2396"/>
          </a:xfrm>
        </p:grpSpPr>
        <p:sp>
          <p:nvSpPr>
            <p:cNvPr id="444" name="Freeform 907">
              <a:extLst>
                <a:ext uri="{FF2B5EF4-FFF2-40B4-BE49-F238E27FC236}">
                  <a16:creationId xmlns:a16="http://schemas.microsoft.com/office/drawing/2014/main" id="{BB807DDF-4DDF-6F4B-845D-CF6391B2E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5" name="Rectangle 908">
              <a:extLst>
                <a:ext uri="{FF2B5EF4-FFF2-40B4-BE49-F238E27FC236}">
                  <a16:creationId xmlns:a16="http://schemas.microsoft.com/office/drawing/2014/main" id="{B7550DCD-25D6-154E-995F-FFFAE1F68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3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46" name="Freeform 909">
              <a:extLst>
                <a:ext uri="{FF2B5EF4-FFF2-40B4-BE49-F238E27FC236}">
                  <a16:creationId xmlns:a16="http://schemas.microsoft.com/office/drawing/2014/main" id="{7410F70D-EA20-E144-83F7-22C56E473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7" name="Freeform 910">
              <a:extLst>
                <a:ext uri="{FF2B5EF4-FFF2-40B4-BE49-F238E27FC236}">
                  <a16:creationId xmlns:a16="http://schemas.microsoft.com/office/drawing/2014/main" id="{2276AAC4-1AF3-2146-A809-02D976615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8" name="Rectangle 911">
              <a:extLst>
                <a:ext uri="{FF2B5EF4-FFF2-40B4-BE49-F238E27FC236}">
                  <a16:creationId xmlns:a16="http://schemas.microsoft.com/office/drawing/2014/main" id="{04D7B686-975F-EC43-A7D8-457A254E8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2"/>
              <a:ext cx="592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449" name="Group 912">
              <a:extLst>
                <a:ext uri="{FF2B5EF4-FFF2-40B4-BE49-F238E27FC236}">
                  <a16:creationId xmlns:a16="http://schemas.microsoft.com/office/drawing/2014/main" id="{7F435D06-BA46-DB48-91BB-46CF713E2E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74" name="AutoShape 913">
                <a:extLst>
                  <a:ext uri="{FF2B5EF4-FFF2-40B4-BE49-F238E27FC236}">
                    <a16:creationId xmlns:a16="http://schemas.microsoft.com/office/drawing/2014/main" id="{D8D71F51-73F7-694D-AA70-44AD27E40E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5"/>
                <a:ext cx="724" cy="12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75" name="AutoShape 914">
                <a:extLst>
                  <a:ext uri="{FF2B5EF4-FFF2-40B4-BE49-F238E27FC236}">
                    <a16:creationId xmlns:a16="http://schemas.microsoft.com/office/drawing/2014/main" id="{2A4CD895-5D57-C846-B8B5-773EAD0FE2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9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450" name="Rectangle 915">
              <a:extLst>
                <a:ext uri="{FF2B5EF4-FFF2-40B4-BE49-F238E27FC236}">
                  <a16:creationId xmlns:a16="http://schemas.microsoft.com/office/drawing/2014/main" id="{8F0CEBF5-51C2-8F4E-A20F-D95B3F3DA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020"/>
              <a:ext cx="592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451" name="Group 916">
              <a:extLst>
                <a:ext uri="{FF2B5EF4-FFF2-40B4-BE49-F238E27FC236}">
                  <a16:creationId xmlns:a16="http://schemas.microsoft.com/office/drawing/2014/main" id="{AB037EC5-0777-3348-B801-D80BB4A068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72" name="AutoShape 917">
                <a:extLst>
                  <a:ext uri="{FF2B5EF4-FFF2-40B4-BE49-F238E27FC236}">
                    <a16:creationId xmlns:a16="http://schemas.microsoft.com/office/drawing/2014/main" id="{57705BC2-4269-A546-A2F7-44D6E6FA66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1" cy="13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73" name="AutoShape 918">
                <a:extLst>
                  <a:ext uri="{FF2B5EF4-FFF2-40B4-BE49-F238E27FC236}">
                    <a16:creationId xmlns:a16="http://schemas.microsoft.com/office/drawing/2014/main" id="{606F8FBB-6E7D-5240-AB6F-3743412B8E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1"/>
                <a:ext cx="700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452" name="Rectangle 919">
              <a:extLst>
                <a:ext uri="{FF2B5EF4-FFF2-40B4-BE49-F238E27FC236}">
                  <a16:creationId xmlns:a16="http://schemas.microsoft.com/office/drawing/2014/main" id="{8764B3B1-163F-6743-BB00-4BEBDFA76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61"/>
              <a:ext cx="598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53" name="Rectangle 920">
              <a:extLst>
                <a:ext uri="{FF2B5EF4-FFF2-40B4-BE49-F238E27FC236}">
                  <a16:creationId xmlns:a16="http://schemas.microsoft.com/office/drawing/2014/main" id="{31A39B1E-BEC2-484D-A529-ED02B246BB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657"/>
              <a:ext cx="598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454" name="Group 921">
              <a:extLst>
                <a:ext uri="{FF2B5EF4-FFF2-40B4-BE49-F238E27FC236}">
                  <a16:creationId xmlns:a16="http://schemas.microsoft.com/office/drawing/2014/main" id="{8518BA7E-0F47-1642-8C94-0EEF9F7EAD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70" name="AutoShape 922">
                <a:extLst>
                  <a:ext uri="{FF2B5EF4-FFF2-40B4-BE49-F238E27FC236}">
                    <a16:creationId xmlns:a16="http://schemas.microsoft.com/office/drawing/2014/main" id="{93172085-A077-D449-B4F0-964160352C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71" name="AutoShape 923">
                <a:extLst>
                  <a:ext uri="{FF2B5EF4-FFF2-40B4-BE49-F238E27FC236}">
                    <a16:creationId xmlns:a16="http://schemas.microsoft.com/office/drawing/2014/main" id="{9CD7E6D4-1563-CC47-9787-5045B582D1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699" cy="12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455" name="Freeform 924">
              <a:extLst>
                <a:ext uri="{FF2B5EF4-FFF2-40B4-BE49-F238E27FC236}">
                  <a16:creationId xmlns:a16="http://schemas.microsoft.com/office/drawing/2014/main" id="{717941A9-04EE-C24B-86D5-FAD417230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456" name="Group 925">
              <a:extLst>
                <a:ext uri="{FF2B5EF4-FFF2-40B4-BE49-F238E27FC236}">
                  <a16:creationId xmlns:a16="http://schemas.microsoft.com/office/drawing/2014/main" id="{02A7942B-5E16-664A-AD8B-9FCCC81FDE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68" name="AutoShape 926">
                <a:extLst>
                  <a:ext uri="{FF2B5EF4-FFF2-40B4-BE49-F238E27FC236}">
                    <a16:creationId xmlns:a16="http://schemas.microsoft.com/office/drawing/2014/main" id="{70D7759D-E01C-DE4B-90E5-9E27F2F4D5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69" name="AutoShape 927">
                <a:extLst>
                  <a:ext uri="{FF2B5EF4-FFF2-40B4-BE49-F238E27FC236}">
                    <a16:creationId xmlns:a16="http://schemas.microsoft.com/office/drawing/2014/main" id="{52773811-A440-9246-B4E6-A2AB3D516A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2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457" name="Rectangle 928">
              <a:extLst>
                <a:ext uri="{FF2B5EF4-FFF2-40B4-BE49-F238E27FC236}">
                  <a16:creationId xmlns:a16="http://schemas.microsoft.com/office/drawing/2014/main" id="{2B266F5F-A708-CB4C-8E5D-A7C3959DF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58" name="Freeform 929">
              <a:extLst>
                <a:ext uri="{FF2B5EF4-FFF2-40B4-BE49-F238E27FC236}">
                  <a16:creationId xmlns:a16="http://schemas.microsoft.com/office/drawing/2014/main" id="{5852E06D-545E-CA4C-8238-C649A61E2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9" name="Freeform 930">
              <a:extLst>
                <a:ext uri="{FF2B5EF4-FFF2-40B4-BE49-F238E27FC236}">
                  <a16:creationId xmlns:a16="http://schemas.microsoft.com/office/drawing/2014/main" id="{42EE8B88-BF03-304C-9E14-BCBF64A235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0" name="Oval 931">
              <a:extLst>
                <a:ext uri="{FF2B5EF4-FFF2-40B4-BE49-F238E27FC236}">
                  <a16:creationId xmlns:a16="http://schemas.microsoft.com/office/drawing/2014/main" id="{74C7C49F-A655-9D4D-A31E-196191599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08"/>
              <a:ext cx="49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61" name="Freeform 932">
              <a:extLst>
                <a:ext uri="{FF2B5EF4-FFF2-40B4-BE49-F238E27FC236}">
                  <a16:creationId xmlns:a16="http://schemas.microsoft.com/office/drawing/2014/main" id="{927851E8-58B0-EE45-9D21-E7B0DCE902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2" name="AutoShape 933">
              <a:extLst>
                <a:ext uri="{FF2B5EF4-FFF2-40B4-BE49-F238E27FC236}">
                  <a16:creationId xmlns:a16="http://schemas.microsoft.com/office/drawing/2014/main" id="{7EC4AB0D-E1AA-7347-A2C2-89F18FBF1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1"/>
              <a:ext cx="1197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63" name="AutoShape 934">
              <a:extLst>
                <a:ext uri="{FF2B5EF4-FFF2-40B4-BE49-F238E27FC236}">
                  <a16:creationId xmlns:a16="http://schemas.microsoft.com/office/drawing/2014/main" id="{1E4BDC9C-CD6F-0B4F-A99F-51B87F9CA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7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64" name="Oval 935">
              <a:extLst>
                <a:ext uri="{FF2B5EF4-FFF2-40B4-BE49-F238E27FC236}">
                  <a16:creationId xmlns:a16="http://schemas.microsoft.com/office/drawing/2014/main" id="{0B33FC98-AC2F-614C-9455-D77527D7DD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5"/>
              <a:ext cx="160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65" name="Oval 936">
              <a:extLst>
                <a:ext uri="{FF2B5EF4-FFF2-40B4-BE49-F238E27FC236}">
                  <a16:creationId xmlns:a16="http://schemas.microsoft.com/office/drawing/2014/main" id="{6FEEFCEB-E528-BB43-A2A5-DD1F31DBE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5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66" name="Oval 937">
              <a:extLst>
                <a:ext uri="{FF2B5EF4-FFF2-40B4-BE49-F238E27FC236}">
                  <a16:creationId xmlns:a16="http://schemas.microsoft.com/office/drawing/2014/main" id="{495857E5-6CAF-F843-9D1C-1A92C264C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79"/>
              <a:ext cx="154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67" name="Rectangle 938">
              <a:extLst>
                <a:ext uri="{FF2B5EF4-FFF2-40B4-BE49-F238E27FC236}">
                  <a16:creationId xmlns:a16="http://schemas.microsoft.com/office/drawing/2014/main" id="{9E0DC27B-37F7-D049-AA0C-9AB63EC63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9" y="1834"/>
              <a:ext cx="86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486" name="Group 485">
            <a:extLst>
              <a:ext uri="{FF2B5EF4-FFF2-40B4-BE49-F238E27FC236}">
                <a16:creationId xmlns:a16="http://schemas.microsoft.com/office/drawing/2014/main" id="{7E3426FA-3482-5E4A-A528-0E8E566A4D7E}"/>
              </a:ext>
            </a:extLst>
          </p:cNvPr>
          <p:cNvGrpSpPr/>
          <p:nvPr/>
        </p:nvGrpSpPr>
        <p:grpSpPr>
          <a:xfrm>
            <a:off x="6081784" y="2929417"/>
            <a:ext cx="914400" cy="479686"/>
            <a:chOff x="3668110" y="2448910"/>
            <a:chExt cx="3794234" cy="2165130"/>
          </a:xfrm>
        </p:grpSpPr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5B50E342-10AE-DD45-B84C-290673A4820B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8" name="Freeform 487">
              <a:extLst>
                <a:ext uri="{FF2B5EF4-FFF2-40B4-BE49-F238E27FC236}">
                  <a16:creationId xmlns:a16="http://schemas.microsoft.com/office/drawing/2014/main" id="{2BA9AB2A-EBFD-5D41-ACFD-A73D2D397A5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9" name="Group 488">
              <a:extLst>
                <a:ext uri="{FF2B5EF4-FFF2-40B4-BE49-F238E27FC236}">
                  <a16:creationId xmlns:a16="http://schemas.microsoft.com/office/drawing/2014/main" id="{75E7BF97-6EB0-9B4B-812E-F41672042DFA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490" name="Freeform 489">
                <a:extLst>
                  <a:ext uri="{FF2B5EF4-FFF2-40B4-BE49-F238E27FC236}">
                    <a16:creationId xmlns:a16="http://schemas.microsoft.com/office/drawing/2014/main" id="{532D22AD-3B9D-DC46-94FD-EF7A344D65E2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1" name="Freeform 490">
                <a:extLst>
                  <a:ext uri="{FF2B5EF4-FFF2-40B4-BE49-F238E27FC236}">
                    <a16:creationId xmlns:a16="http://schemas.microsoft.com/office/drawing/2014/main" id="{E3DA8968-5BE7-7A4D-B9D3-E505E57CD6A7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2" name="Freeform 491">
                <a:extLst>
                  <a:ext uri="{FF2B5EF4-FFF2-40B4-BE49-F238E27FC236}">
                    <a16:creationId xmlns:a16="http://schemas.microsoft.com/office/drawing/2014/main" id="{38F10849-6789-B147-9F87-B51CE4DE4E0A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3" name="Freeform 492">
                <a:extLst>
                  <a:ext uri="{FF2B5EF4-FFF2-40B4-BE49-F238E27FC236}">
                    <a16:creationId xmlns:a16="http://schemas.microsoft.com/office/drawing/2014/main" id="{0484EB68-033C-1642-B24F-4A3A9B54A459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97" name="Group 496">
            <a:extLst>
              <a:ext uri="{FF2B5EF4-FFF2-40B4-BE49-F238E27FC236}">
                <a16:creationId xmlns:a16="http://schemas.microsoft.com/office/drawing/2014/main" id="{EDB87E7C-D7FD-D444-9A5D-25D76A2CE906}"/>
              </a:ext>
            </a:extLst>
          </p:cNvPr>
          <p:cNvGrpSpPr/>
          <p:nvPr/>
        </p:nvGrpSpPr>
        <p:grpSpPr>
          <a:xfrm>
            <a:off x="4861367" y="2210765"/>
            <a:ext cx="894855" cy="442494"/>
            <a:chOff x="7493876" y="2774731"/>
            <a:chExt cx="1481958" cy="894622"/>
          </a:xfrm>
        </p:grpSpPr>
        <p:sp>
          <p:nvSpPr>
            <p:cNvPr id="498" name="Freeform 497">
              <a:extLst>
                <a:ext uri="{FF2B5EF4-FFF2-40B4-BE49-F238E27FC236}">
                  <a16:creationId xmlns:a16="http://schemas.microsoft.com/office/drawing/2014/main" id="{BC20C5BE-F060-ED46-8005-38BC63A57B6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99" name="Oval 498">
              <a:extLst>
                <a:ext uri="{FF2B5EF4-FFF2-40B4-BE49-F238E27FC236}">
                  <a16:creationId xmlns:a16="http://schemas.microsoft.com/office/drawing/2014/main" id="{9E7D6CAC-C7AB-3943-99DE-0F0AA0F6448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00" name="Group 499">
              <a:extLst>
                <a:ext uri="{FF2B5EF4-FFF2-40B4-BE49-F238E27FC236}">
                  <a16:creationId xmlns:a16="http://schemas.microsoft.com/office/drawing/2014/main" id="{0D41025D-1978-4D43-9CC3-306E9010B7D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01" name="Freeform 500">
                <a:extLst>
                  <a:ext uri="{FF2B5EF4-FFF2-40B4-BE49-F238E27FC236}">
                    <a16:creationId xmlns:a16="http://schemas.microsoft.com/office/drawing/2014/main" id="{52CB287C-BAC6-394B-8022-7463D50891E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2" name="Freeform 501">
                <a:extLst>
                  <a:ext uri="{FF2B5EF4-FFF2-40B4-BE49-F238E27FC236}">
                    <a16:creationId xmlns:a16="http://schemas.microsoft.com/office/drawing/2014/main" id="{5DEB1CA4-CAC3-C240-9AAF-91D0139DA8B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3" name="Freeform 502">
                <a:extLst>
                  <a:ext uri="{FF2B5EF4-FFF2-40B4-BE49-F238E27FC236}">
                    <a16:creationId xmlns:a16="http://schemas.microsoft.com/office/drawing/2014/main" id="{1C2693DA-778C-4944-919A-CF21C578E11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4" name="Freeform 503">
                <a:extLst>
                  <a:ext uri="{FF2B5EF4-FFF2-40B4-BE49-F238E27FC236}">
                    <a16:creationId xmlns:a16="http://schemas.microsoft.com/office/drawing/2014/main" id="{F6DC7364-F4E4-CF49-BB2A-77390D7D6B7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29" name="Group 528">
            <a:extLst>
              <a:ext uri="{FF2B5EF4-FFF2-40B4-BE49-F238E27FC236}">
                <a16:creationId xmlns:a16="http://schemas.microsoft.com/office/drawing/2014/main" id="{7B0CED86-761A-374B-AB2F-FCFDE7448080}"/>
              </a:ext>
            </a:extLst>
          </p:cNvPr>
          <p:cNvGrpSpPr/>
          <p:nvPr/>
        </p:nvGrpSpPr>
        <p:grpSpPr>
          <a:xfrm>
            <a:off x="4035095" y="4580587"/>
            <a:ext cx="652815" cy="339144"/>
            <a:chOff x="3668110" y="2448910"/>
            <a:chExt cx="3794234" cy="2165130"/>
          </a:xfrm>
        </p:grpSpPr>
        <p:sp>
          <p:nvSpPr>
            <p:cNvPr id="530" name="Rectangle 529">
              <a:extLst>
                <a:ext uri="{FF2B5EF4-FFF2-40B4-BE49-F238E27FC236}">
                  <a16:creationId xmlns:a16="http://schemas.microsoft.com/office/drawing/2014/main" id="{9BBAA179-C5C9-934E-87E1-FA617CE00663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1" name="Freeform 530">
              <a:extLst>
                <a:ext uri="{FF2B5EF4-FFF2-40B4-BE49-F238E27FC236}">
                  <a16:creationId xmlns:a16="http://schemas.microsoft.com/office/drawing/2014/main" id="{C29E590F-6825-9A40-A498-A44BF2188D5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32" name="Group 531">
              <a:extLst>
                <a:ext uri="{FF2B5EF4-FFF2-40B4-BE49-F238E27FC236}">
                  <a16:creationId xmlns:a16="http://schemas.microsoft.com/office/drawing/2014/main" id="{2A3D89C3-8CC4-AA4C-8A47-636A30916C86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33" name="Freeform 532">
                <a:extLst>
                  <a:ext uri="{FF2B5EF4-FFF2-40B4-BE49-F238E27FC236}">
                    <a16:creationId xmlns:a16="http://schemas.microsoft.com/office/drawing/2014/main" id="{397371B1-6A40-1543-86A4-EE158E3D1C39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4" name="Freeform 533">
                <a:extLst>
                  <a:ext uri="{FF2B5EF4-FFF2-40B4-BE49-F238E27FC236}">
                    <a16:creationId xmlns:a16="http://schemas.microsoft.com/office/drawing/2014/main" id="{49607A7E-6C2B-1A4F-A0AC-371B2BF0E95B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5" name="Freeform 534">
                <a:extLst>
                  <a:ext uri="{FF2B5EF4-FFF2-40B4-BE49-F238E27FC236}">
                    <a16:creationId xmlns:a16="http://schemas.microsoft.com/office/drawing/2014/main" id="{A4992BAF-197D-0A46-B4D7-0A015D6E4E29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6" name="Freeform 535">
                <a:extLst>
                  <a:ext uri="{FF2B5EF4-FFF2-40B4-BE49-F238E27FC236}">
                    <a16:creationId xmlns:a16="http://schemas.microsoft.com/office/drawing/2014/main" id="{14ECF90B-EFDD-434F-8F31-3916EDC87474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37" name="Group 536">
            <a:extLst>
              <a:ext uri="{FF2B5EF4-FFF2-40B4-BE49-F238E27FC236}">
                <a16:creationId xmlns:a16="http://schemas.microsoft.com/office/drawing/2014/main" id="{E9A6FA6C-F6BD-FA40-BBDA-D7EA0AED53F2}"/>
              </a:ext>
            </a:extLst>
          </p:cNvPr>
          <p:cNvGrpSpPr/>
          <p:nvPr/>
        </p:nvGrpSpPr>
        <p:grpSpPr>
          <a:xfrm>
            <a:off x="4730749" y="4991280"/>
            <a:ext cx="666096" cy="353718"/>
            <a:chOff x="3668110" y="2448910"/>
            <a:chExt cx="3794234" cy="2165130"/>
          </a:xfrm>
        </p:grpSpPr>
        <p:sp>
          <p:nvSpPr>
            <p:cNvPr id="538" name="Rectangle 537">
              <a:extLst>
                <a:ext uri="{FF2B5EF4-FFF2-40B4-BE49-F238E27FC236}">
                  <a16:creationId xmlns:a16="http://schemas.microsoft.com/office/drawing/2014/main" id="{CAE2F039-DD40-3A48-9AC8-9C2A99EEFADC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9" name="Freeform 538">
              <a:extLst>
                <a:ext uri="{FF2B5EF4-FFF2-40B4-BE49-F238E27FC236}">
                  <a16:creationId xmlns:a16="http://schemas.microsoft.com/office/drawing/2014/main" id="{6D740F9F-16A3-B143-8C62-AC01C4B6EFA2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40" name="Group 539">
              <a:extLst>
                <a:ext uri="{FF2B5EF4-FFF2-40B4-BE49-F238E27FC236}">
                  <a16:creationId xmlns:a16="http://schemas.microsoft.com/office/drawing/2014/main" id="{222CD540-1DC4-CE47-8E55-94622339956A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41" name="Freeform 540">
                <a:extLst>
                  <a:ext uri="{FF2B5EF4-FFF2-40B4-BE49-F238E27FC236}">
                    <a16:creationId xmlns:a16="http://schemas.microsoft.com/office/drawing/2014/main" id="{7BB2F9F3-42C5-C14F-874D-389169508117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2" name="Freeform 541">
                <a:extLst>
                  <a:ext uri="{FF2B5EF4-FFF2-40B4-BE49-F238E27FC236}">
                    <a16:creationId xmlns:a16="http://schemas.microsoft.com/office/drawing/2014/main" id="{F5CA110F-36BE-0544-8D7E-2DE8D4B4741B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3" name="Freeform 542">
                <a:extLst>
                  <a:ext uri="{FF2B5EF4-FFF2-40B4-BE49-F238E27FC236}">
                    <a16:creationId xmlns:a16="http://schemas.microsoft.com/office/drawing/2014/main" id="{209D7ABC-C606-2A48-A8BD-7A7EE760D921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4" name="Freeform 543">
                <a:extLst>
                  <a:ext uri="{FF2B5EF4-FFF2-40B4-BE49-F238E27FC236}">
                    <a16:creationId xmlns:a16="http://schemas.microsoft.com/office/drawing/2014/main" id="{672D5EB4-39AD-D845-85C0-1E266B28683D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61" name="Group 560">
            <a:extLst>
              <a:ext uri="{FF2B5EF4-FFF2-40B4-BE49-F238E27FC236}">
                <a16:creationId xmlns:a16="http://schemas.microsoft.com/office/drawing/2014/main" id="{077C9074-AE78-0E43-AFCC-F714715C1D80}"/>
              </a:ext>
            </a:extLst>
          </p:cNvPr>
          <p:cNvGrpSpPr/>
          <p:nvPr/>
        </p:nvGrpSpPr>
        <p:grpSpPr>
          <a:xfrm>
            <a:off x="6268889" y="4785461"/>
            <a:ext cx="666096" cy="353718"/>
            <a:chOff x="3668110" y="2448910"/>
            <a:chExt cx="3794234" cy="2165130"/>
          </a:xfrm>
        </p:grpSpPr>
        <p:sp>
          <p:nvSpPr>
            <p:cNvPr id="562" name="Rectangle 561">
              <a:extLst>
                <a:ext uri="{FF2B5EF4-FFF2-40B4-BE49-F238E27FC236}">
                  <a16:creationId xmlns:a16="http://schemas.microsoft.com/office/drawing/2014/main" id="{7C2B1C24-ED53-7248-9224-FDF65E2FB02B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3" name="Freeform 562">
              <a:extLst>
                <a:ext uri="{FF2B5EF4-FFF2-40B4-BE49-F238E27FC236}">
                  <a16:creationId xmlns:a16="http://schemas.microsoft.com/office/drawing/2014/main" id="{6B962A42-1C84-294B-971C-D6BB6C70822B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64" name="Group 563">
              <a:extLst>
                <a:ext uri="{FF2B5EF4-FFF2-40B4-BE49-F238E27FC236}">
                  <a16:creationId xmlns:a16="http://schemas.microsoft.com/office/drawing/2014/main" id="{4507F2CE-D7DB-B34C-A5C0-1D0636D5EEE0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65" name="Freeform 564">
                <a:extLst>
                  <a:ext uri="{FF2B5EF4-FFF2-40B4-BE49-F238E27FC236}">
                    <a16:creationId xmlns:a16="http://schemas.microsoft.com/office/drawing/2014/main" id="{37028B07-0480-9843-B746-F1C1B22906FF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6" name="Freeform 565">
                <a:extLst>
                  <a:ext uri="{FF2B5EF4-FFF2-40B4-BE49-F238E27FC236}">
                    <a16:creationId xmlns:a16="http://schemas.microsoft.com/office/drawing/2014/main" id="{1531C185-F635-6D42-ADCA-E4BE28DB2582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7" name="Freeform 566">
                <a:extLst>
                  <a:ext uri="{FF2B5EF4-FFF2-40B4-BE49-F238E27FC236}">
                    <a16:creationId xmlns:a16="http://schemas.microsoft.com/office/drawing/2014/main" id="{264F9469-1DC3-3C41-8274-0B629F42DC21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8" name="Freeform 567">
                <a:extLst>
                  <a:ext uri="{FF2B5EF4-FFF2-40B4-BE49-F238E27FC236}">
                    <a16:creationId xmlns:a16="http://schemas.microsoft.com/office/drawing/2014/main" id="{C51DDA58-AB33-EB45-A6DC-64C2A9A27FF3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69" name="Group 568">
            <a:extLst>
              <a:ext uri="{FF2B5EF4-FFF2-40B4-BE49-F238E27FC236}">
                <a16:creationId xmlns:a16="http://schemas.microsoft.com/office/drawing/2014/main" id="{55DFCCBC-22D3-2D40-9740-FFE6A5719573}"/>
              </a:ext>
            </a:extLst>
          </p:cNvPr>
          <p:cNvGrpSpPr/>
          <p:nvPr/>
        </p:nvGrpSpPr>
        <p:grpSpPr>
          <a:xfrm>
            <a:off x="8198241" y="4810599"/>
            <a:ext cx="666096" cy="353718"/>
            <a:chOff x="3668110" y="2448910"/>
            <a:chExt cx="3794234" cy="2165130"/>
          </a:xfrm>
        </p:grpSpPr>
        <p:sp>
          <p:nvSpPr>
            <p:cNvPr id="570" name="Rectangle 569">
              <a:extLst>
                <a:ext uri="{FF2B5EF4-FFF2-40B4-BE49-F238E27FC236}">
                  <a16:creationId xmlns:a16="http://schemas.microsoft.com/office/drawing/2014/main" id="{7A98DD32-3395-6C44-9263-FD8961662646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1" name="Freeform 570">
              <a:extLst>
                <a:ext uri="{FF2B5EF4-FFF2-40B4-BE49-F238E27FC236}">
                  <a16:creationId xmlns:a16="http://schemas.microsoft.com/office/drawing/2014/main" id="{B4972D53-F88E-F841-9E16-8268923AB1FA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72" name="Group 571">
              <a:extLst>
                <a:ext uri="{FF2B5EF4-FFF2-40B4-BE49-F238E27FC236}">
                  <a16:creationId xmlns:a16="http://schemas.microsoft.com/office/drawing/2014/main" id="{88BF304D-88B6-4840-AEA5-FDE07CDB9B46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73" name="Freeform 572">
                <a:extLst>
                  <a:ext uri="{FF2B5EF4-FFF2-40B4-BE49-F238E27FC236}">
                    <a16:creationId xmlns:a16="http://schemas.microsoft.com/office/drawing/2014/main" id="{5D8F1ECA-65DB-0A40-8059-392C8EBB1351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4" name="Freeform 573">
                <a:extLst>
                  <a:ext uri="{FF2B5EF4-FFF2-40B4-BE49-F238E27FC236}">
                    <a16:creationId xmlns:a16="http://schemas.microsoft.com/office/drawing/2014/main" id="{01153B8F-C99F-FD4D-AE0D-172E3D5276BC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5" name="Freeform 574">
                <a:extLst>
                  <a:ext uri="{FF2B5EF4-FFF2-40B4-BE49-F238E27FC236}">
                    <a16:creationId xmlns:a16="http://schemas.microsoft.com/office/drawing/2014/main" id="{62AAEB46-CB40-6041-83A4-8D950D0F868E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6" name="Freeform 575">
                <a:extLst>
                  <a:ext uri="{FF2B5EF4-FFF2-40B4-BE49-F238E27FC236}">
                    <a16:creationId xmlns:a16="http://schemas.microsoft.com/office/drawing/2014/main" id="{80F12A0B-3E4C-0444-989C-75899CBF68FE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584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Switches vs. routers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21" name="Freeform 3">
            <a:extLst>
              <a:ext uri="{FF2B5EF4-FFF2-40B4-BE49-F238E27FC236}">
                <a16:creationId xmlns:a16="http://schemas.microsoft.com/office/drawing/2014/main" id="{01F07BE4-0531-7444-A1F5-60C180F08530}"/>
              </a:ext>
            </a:extLst>
          </p:cNvPr>
          <p:cNvSpPr>
            <a:spLocks/>
          </p:cNvSpPr>
          <p:nvPr/>
        </p:nvSpPr>
        <p:spPr bwMode="auto">
          <a:xfrm flipH="1">
            <a:off x="9361825" y="2092325"/>
            <a:ext cx="638175" cy="803639"/>
          </a:xfrm>
          <a:custGeom>
            <a:avLst/>
            <a:gdLst>
              <a:gd name="T0" fmla="*/ 2147483647 w 402"/>
              <a:gd name="T1" fmla="*/ 2147483647 h 537"/>
              <a:gd name="T2" fmla="*/ 2147483647 w 402"/>
              <a:gd name="T3" fmla="*/ 0 h 537"/>
              <a:gd name="T4" fmla="*/ 0 w 402"/>
              <a:gd name="T5" fmla="*/ 2147483647 h 537"/>
              <a:gd name="T6" fmla="*/ 2147483647 w 402"/>
              <a:gd name="T7" fmla="*/ 2147483647 h 537"/>
              <a:gd name="T8" fmla="*/ 2147483647 w 402"/>
              <a:gd name="T9" fmla="*/ 2147483647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2"/>
              <a:gd name="T16" fmla="*/ 0 h 537"/>
              <a:gd name="T17" fmla="*/ 402 w 402"/>
              <a:gd name="T18" fmla="*/ 537 h 5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2" h="537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lumMod val="75000"/>
                </a:scheme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222" name="Freeform 10">
            <a:extLst>
              <a:ext uri="{FF2B5EF4-FFF2-40B4-BE49-F238E27FC236}">
                <a16:creationId xmlns:a16="http://schemas.microsoft.com/office/drawing/2014/main" id="{AB992FF6-010D-6E4B-AAE6-09AEF8090B80}"/>
              </a:ext>
            </a:extLst>
          </p:cNvPr>
          <p:cNvSpPr>
            <a:spLocks/>
          </p:cNvSpPr>
          <p:nvPr/>
        </p:nvSpPr>
        <p:spPr bwMode="auto">
          <a:xfrm>
            <a:off x="9349126" y="844952"/>
            <a:ext cx="360363" cy="1517612"/>
          </a:xfrm>
          <a:custGeom>
            <a:avLst/>
            <a:gdLst>
              <a:gd name="T0" fmla="*/ 2147483647 w 267"/>
              <a:gd name="T1" fmla="*/ 2147483647 h 1186"/>
              <a:gd name="T2" fmla="*/ 0 w 267"/>
              <a:gd name="T3" fmla="*/ 0 h 1186"/>
              <a:gd name="T4" fmla="*/ 0 w 267"/>
              <a:gd name="T5" fmla="*/ 2147483647 h 1186"/>
              <a:gd name="T6" fmla="*/ 2147483647 w 267"/>
              <a:gd name="T7" fmla="*/ 2147483647 h 1186"/>
              <a:gd name="T8" fmla="*/ 2147483647 w 267"/>
              <a:gd name="T9" fmla="*/ 2147483647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lumMod val="75000"/>
                </a:scheme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224" name="Rectangle 24">
            <a:extLst>
              <a:ext uri="{FF2B5EF4-FFF2-40B4-BE49-F238E27FC236}">
                <a16:creationId xmlns:a16="http://schemas.microsoft.com/office/drawing/2014/main" id="{40F95C2F-93D8-8641-B89D-44099AAF3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539" y="862377"/>
            <a:ext cx="1273175" cy="15367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  <a:cs typeface="Arial" charset="0"/>
            </a:endParaRPr>
          </a:p>
        </p:txBody>
      </p:sp>
      <p:sp>
        <p:nvSpPr>
          <p:cNvPr id="225" name="Line 25">
            <a:extLst>
              <a:ext uri="{FF2B5EF4-FFF2-40B4-BE49-F238E27FC236}">
                <a16:creationId xmlns:a16="http://schemas.microsoft.com/office/drawing/2014/main" id="{D33B7F54-4590-CD44-AAC5-D038D030BE3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539" y="1179877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226" name="Text Box 26">
            <a:extLst>
              <a:ext uri="{FF2B5EF4-FFF2-40B4-BE49-F238E27FC236}">
                <a16:creationId xmlns:a16="http://schemas.microsoft.com/office/drawing/2014/main" id="{A909BE45-EB97-0B47-8BBD-A683AD590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6901" y="829039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i="0" dirty="0">
                <a:solidFill>
                  <a:srgbClr val="000000"/>
                </a:solidFill>
                <a:latin typeface="+mn-lt"/>
                <a:cs typeface="Arial" charset="0"/>
              </a:rPr>
              <a:t>application</a:t>
            </a:r>
          </a:p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i="0" dirty="0">
                <a:solidFill>
                  <a:srgbClr val="000000"/>
                </a:solidFill>
                <a:latin typeface="+mn-lt"/>
                <a:cs typeface="Arial" charset="0"/>
              </a:rPr>
              <a:t>transport</a:t>
            </a:r>
          </a:p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i="0" dirty="0">
                <a:solidFill>
                  <a:srgbClr val="000000"/>
                </a:solidFill>
                <a:latin typeface="+mn-lt"/>
                <a:cs typeface="Arial" charset="0"/>
              </a:rPr>
              <a:t>network</a:t>
            </a:r>
          </a:p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i="0" dirty="0">
                <a:solidFill>
                  <a:srgbClr val="000000"/>
                </a:solidFill>
                <a:latin typeface="+mn-lt"/>
                <a:cs typeface="Arial" charset="0"/>
              </a:rPr>
              <a:t>link</a:t>
            </a:r>
          </a:p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i="0" dirty="0">
                <a:solidFill>
                  <a:srgbClr val="000000"/>
                </a:solidFill>
                <a:latin typeface="+mn-lt"/>
                <a:cs typeface="Arial" charset="0"/>
              </a:rPr>
              <a:t>physical</a:t>
            </a:r>
          </a:p>
        </p:txBody>
      </p:sp>
      <p:sp>
        <p:nvSpPr>
          <p:cNvPr id="227" name="Line 27">
            <a:extLst>
              <a:ext uri="{FF2B5EF4-FFF2-40B4-BE49-F238E27FC236}">
                <a16:creationId xmlns:a16="http://schemas.microsoft.com/office/drawing/2014/main" id="{745AFD95-7E6A-4A41-A5E2-AA9F581238E4}"/>
              </a:ext>
            </a:extLst>
          </p:cNvPr>
          <p:cNvSpPr>
            <a:spLocks noChangeShapeType="1"/>
          </p:cNvSpPr>
          <p:nvPr/>
        </p:nvSpPr>
        <p:spPr bwMode="auto">
          <a:xfrm>
            <a:off x="8085476" y="1500552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228" name="Line 28">
            <a:extLst>
              <a:ext uri="{FF2B5EF4-FFF2-40B4-BE49-F238E27FC236}">
                <a16:creationId xmlns:a16="http://schemas.microsoft.com/office/drawing/2014/main" id="{B0DBF066-F9B4-A742-A513-93884F553186}"/>
              </a:ext>
            </a:extLst>
          </p:cNvPr>
          <p:cNvSpPr>
            <a:spLocks noChangeShapeType="1"/>
          </p:cNvSpPr>
          <p:nvPr/>
        </p:nvSpPr>
        <p:spPr bwMode="auto">
          <a:xfrm>
            <a:off x="8090239" y="1781539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229" name="Line 29">
            <a:extLst>
              <a:ext uri="{FF2B5EF4-FFF2-40B4-BE49-F238E27FC236}">
                <a16:creationId xmlns:a16="http://schemas.microsoft.com/office/drawing/2014/main" id="{F534CDCB-A35A-D441-9712-36C2335EB29A}"/>
              </a:ext>
            </a:extLst>
          </p:cNvPr>
          <p:cNvSpPr>
            <a:spLocks noChangeShapeType="1"/>
          </p:cNvSpPr>
          <p:nvPr/>
        </p:nvSpPr>
        <p:spPr bwMode="auto">
          <a:xfrm>
            <a:off x="8090239" y="2057764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grpSp>
        <p:nvGrpSpPr>
          <p:cNvPr id="230" name="Group 88">
            <a:extLst>
              <a:ext uri="{FF2B5EF4-FFF2-40B4-BE49-F238E27FC236}">
                <a16:creationId xmlns:a16="http://schemas.microsoft.com/office/drawing/2014/main" id="{99EDF56C-6A01-F94E-A728-5194B4128F84}"/>
              </a:ext>
            </a:extLst>
          </p:cNvPr>
          <p:cNvGrpSpPr>
            <a:grpSpLocks/>
          </p:cNvGrpSpPr>
          <p:nvPr/>
        </p:nvGrpSpPr>
        <p:grpSpPr bwMode="auto">
          <a:xfrm>
            <a:off x="9518991" y="3463925"/>
            <a:ext cx="1328738" cy="996950"/>
            <a:chOff x="3593" y="192"/>
            <a:chExt cx="837" cy="628"/>
          </a:xfrm>
        </p:grpSpPr>
        <p:sp>
          <p:nvSpPr>
            <p:cNvPr id="232" name="Rectangle 90">
              <a:extLst>
                <a:ext uri="{FF2B5EF4-FFF2-40B4-BE49-F238E27FC236}">
                  <a16:creationId xmlns:a16="http://schemas.microsoft.com/office/drawing/2014/main" id="{2B37CAA8-6688-1947-99A7-8F92E5A76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8" y="213"/>
              <a:ext cx="802" cy="59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Arial" charset="0"/>
              </a:endParaRPr>
            </a:p>
          </p:txBody>
        </p:sp>
        <p:sp>
          <p:nvSpPr>
            <p:cNvPr id="233" name="Line 91">
              <a:extLst>
                <a:ext uri="{FF2B5EF4-FFF2-40B4-BE49-F238E27FC236}">
                  <a16:creationId xmlns:a16="http://schemas.microsoft.com/office/drawing/2014/main" id="{769A4C50-D6BC-5A4A-9CA6-C318AA142C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8" y="413"/>
              <a:ext cx="796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34" name="Text Box 92">
              <a:extLst>
                <a:ext uri="{FF2B5EF4-FFF2-40B4-BE49-F238E27FC236}">
                  <a16:creationId xmlns:a16="http://schemas.microsoft.com/office/drawing/2014/main" id="{3E12E849-9B9D-4241-8E11-CE64E8ECB9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3" y="192"/>
              <a:ext cx="830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network</a:t>
              </a:r>
            </a:p>
            <a:p>
              <a:pPr marL="0" marR="0" lvl="0" indent="0" algn="ctr" defTabSz="91440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link</a:t>
              </a:r>
            </a:p>
            <a:p>
              <a:pPr marL="0" marR="0" lvl="0" indent="0" algn="ctr" defTabSz="91440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physical</a:t>
              </a:r>
            </a:p>
          </p:txBody>
        </p:sp>
        <p:sp>
          <p:nvSpPr>
            <p:cNvPr id="235" name="Line 93">
              <a:extLst>
                <a:ext uri="{FF2B5EF4-FFF2-40B4-BE49-F238E27FC236}">
                  <a16:creationId xmlns:a16="http://schemas.microsoft.com/office/drawing/2014/main" id="{B1DB0967-A4F5-4942-A8F6-F4308097AD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3" y="615"/>
              <a:ext cx="796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</p:grpSp>
      <p:grpSp>
        <p:nvGrpSpPr>
          <p:cNvPr id="236" name="Group 94">
            <a:extLst>
              <a:ext uri="{FF2B5EF4-FFF2-40B4-BE49-F238E27FC236}">
                <a16:creationId xmlns:a16="http://schemas.microsoft.com/office/drawing/2014/main" id="{A2F919B7-DD6F-7244-A0F2-19268AF16CDA}"/>
              </a:ext>
            </a:extLst>
          </p:cNvPr>
          <p:cNvGrpSpPr>
            <a:grpSpLocks/>
          </p:cNvGrpSpPr>
          <p:nvPr/>
        </p:nvGrpSpPr>
        <p:grpSpPr bwMode="auto">
          <a:xfrm>
            <a:off x="9901576" y="2097452"/>
            <a:ext cx="1317625" cy="695325"/>
            <a:chOff x="4714" y="633"/>
            <a:chExt cx="830" cy="438"/>
          </a:xfrm>
        </p:grpSpPr>
        <p:sp>
          <p:nvSpPr>
            <p:cNvPr id="238" name="Rectangle 96">
              <a:extLst>
                <a:ext uri="{FF2B5EF4-FFF2-40B4-BE49-F238E27FC236}">
                  <a16:creationId xmlns:a16="http://schemas.microsoft.com/office/drawing/2014/main" id="{A2C107D3-D803-9C4C-8309-56EECF5D3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3" y="642"/>
              <a:ext cx="802" cy="41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Arial" charset="0"/>
              </a:endParaRPr>
            </a:p>
          </p:txBody>
        </p:sp>
        <p:sp>
          <p:nvSpPr>
            <p:cNvPr id="239" name="Line 97">
              <a:extLst>
                <a:ext uri="{FF2B5EF4-FFF2-40B4-BE49-F238E27FC236}">
                  <a16:creationId xmlns:a16="http://schemas.microsoft.com/office/drawing/2014/main" id="{99CB6AF6-DE90-BC49-BA50-9A0CC79513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3" y="842"/>
              <a:ext cx="796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40" name="Text Box 98">
              <a:extLst>
                <a:ext uri="{FF2B5EF4-FFF2-40B4-BE49-F238E27FC236}">
                  <a16:creationId xmlns:a16="http://schemas.microsoft.com/office/drawing/2014/main" id="{626648BF-F132-7741-A82C-B2A2D25C64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4" y="633"/>
              <a:ext cx="830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link</a:t>
              </a:r>
            </a:p>
            <a:p>
              <a:pPr marL="0" marR="0" lvl="0" indent="0" algn="ctr" defTabSz="91440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physical</a:t>
              </a:r>
            </a:p>
          </p:txBody>
        </p:sp>
      </p:grpSp>
      <p:sp>
        <p:nvSpPr>
          <p:cNvPr id="241" name="Text Box 167">
            <a:extLst>
              <a:ext uri="{FF2B5EF4-FFF2-40B4-BE49-F238E27FC236}">
                <a16:creationId xmlns:a16="http://schemas.microsoft.com/office/drawing/2014/main" id="{0D414E66-52A4-FD45-9F38-C0B146F4F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2851" y="2943589"/>
            <a:ext cx="7992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i="0" dirty="0">
                <a:solidFill>
                  <a:srgbClr val="000000"/>
                </a:solidFill>
                <a:latin typeface="+mn-lt"/>
                <a:cs typeface="Arial" charset="0"/>
              </a:rPr>
              <a:t>switch</a:t>
            </a:r>
          </a:p>
        </p:txBody>
      </p:sp>
      <p:grpSp>
        <p:nvGrpSpPr>
          <p:cNvPr id="242" name="Group 39">
            <a:extLst>
              <a:ext uri="{FF2B5EF4-FFF2-40B4-BE49-F238E27FC236}">
                <a16:creationId xmlns:a16="http://schemas.microsoft.com/office/drawing/2014/main" id="{A9D85F99-184A-C247-8EEF-D6424E29B19D}"/>
              </a:ext>
            </a:extLst>
          </p:cNvPr>
          <p:cNvGrpSpPr>
            <a:grpSpLocks/>
          </p:cNvGrpSpPr>
          <p:nvPr/>
        </p:nvGrpSpPr>
        <p:grpSpPr bwMode="auto">
          <a:xfrm>
            <a:off x="7270588" y="1487019"/>
            <a:ext cx="917575" cy="307975"/>
            <a:chOff x="1080" y="911"/>
            <a:chExt cx="578" cy="194"/>
          </a:xfrm>
        </p:grpSpPr>
        <p:sp>
          <p:nvSpPr>
            <p:cNvPr id="243" name="Rectangle 40">
              <a:extLst>
                <a:ext uri="{FF2B5EF4-FFF2-40B4-BE49-F238E27FC236}">
                  <a16:creationId xmlns:a16="http://schemas.microsoft.com/office/drawing/2014/main" id="{93627791-CAF3-F246-8904-D04C8A4CA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" y="939"/>
              <a:ext cx="576" cy="13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ea typeface="ＭＳ Ｐゴシック" charset="0"/>
                <a:cs typeface="Arial" charset="0"/>
              </a:endParaRPr>
            </a:p>
          </p:txBody>
        </p:sp>
        <p:sp>
          <p:nvSpPr>
            <p:cNvPr id="244" name="Text Box 4">
              <a:extLst>
                <a:ext uri="{FF2B5EF4-FFF2-40B4-BE49-F238E27FC236}">
                  <a16:creationId xmlns:a16="http://schemas.microsoft.com/office/drawing/2014/main" id="{B40F8DAC-E0F6-FF42-8FD8-853D7E460A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0" y="911"/>
              <a:ext cx="56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datagram</a:t>
              </a:r>
            </a:p>
          </p:txBody>
        </p:sp>
      </p:grpSp>
      <p:sp>
        <p:nvSpPr>
          <p:cNvPr id="246" name="Rectangle 58">
            <a:extLst>
              <a:ext uri="{FF2B5EF4-FFF2-40B4-BE49-F238E27FC236}">
                <a16:creationId xmlns:a16="http://schemas.microsoft.com/office/drawing/2014/main" id="{904DF746-C0E7-BF47-8215-521928307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9114" y="4605702"/>
            <a:ext cx="1273175" cy="15367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  <a:cs typeface="Arial" charset="0"/>
            </a:endParaRPr>
          </a:p>
        </p:txBody>
      </p:sp>
      <p:sp>
        <p:nvSpPr>
          <p:cNvPr id="247" name="Line 59">
            <a:extLst>
              <a:ext uri="{FF2B5EF4-FFF2-40B4-BE49-F238E27FC236}">
                <a16:creationId xmlns:a16="http://schemas.microsoft.com/office/drawing/2014/main" id="{4A61DB1F-938B-0D45-86D5-7E3D32CE6B90}"/>
              </a:ext>
            </a:extLst>
          </p:cNvPr>
          <p:cNvSpPr>
            <a:spLocks noChangeShapeType="1"/>
          </p:cNvSpPr>
          <p:nvPr/>
        </p:nvSpPr>
        <p:spPr bwMode="auto">
          <a:xfrm>
            <a:off x="7979114" y="4923202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248" name="Text Box 60">
            <a:extLst>
              <a:ext uri="{FF2B5EF4-FFF2-40B4-BE49-F238E27FC236}">
                <a16:creationId xmlns:a16="http://schemas.microsoft.com/office/drawing/2014/main" id="{29965BFE-AAD6-C14F-A3B2-09C709999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8476" y="4578714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i="0" dirty="0">
                <a:solidFill>
                  <a:srgbClr val="000000"/>
                </a:solidFill>
                <a:latin typeface="+mn-lt"/>
                <a:cs typeface="Arial" charset="0"/>
              </a:rPr>
              <a:t>application</a:t>
            </a:r>
          </a:p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i="0" dirty="0">
                <a:solidFill>
                  <a:srgbClr val="000000"/>
                </a:solidFill>
                <a:latin typeface="+mn-lt"/>
                <a:cs typeface="Arial" charset="0"/>
              </a:rPr>
              <a:t>transport</a:t>
            </a:r>
          </a:p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i="0" dirty="0">
                <a:solidFill>
                  <a:srgbClr val="000000"/>
                </a:solidFill>
                <a:latin typeface="+mn-lt"/>
                <a:cs typeface="Arial" charset="0"/>
              </a:rPr>
              <a:t>network</a:t>
            </a:r>
          </a:p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i="0" dirty="0">
                <a:solidFill>
                  <a:srgbClr val="000000"/>
                </a:solidFill>
                <a:latin typeface="+mn-lt"/>
                <a:cs typeface="Arial" charset="0"/>
              </a:rPr>
              <a:t>link</a:t>
            </a:r>
          </a:p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i="0" dirty="0">
                <a:solidFill>
                  <a:srgbClr val="000000"/>
                </a:solidFill>
                <a:latin typeface="+mn-lt"/>
                <a:cs typeface="Arial" charset="0"/>
              </a:rPr>
              <a:t>physical</a:t>
            </a:r>
          </a:p>
        </p:txBody>
      </p:sp>
      <p:sp>
        <p:nvSpPr>
          <p:cNvPr id="249" name="Line 61">
            <a:extLst>
              <a:ext uri="{FF2B5EF4-FFF2-40B4-BE49-F238E27FC236}">
                <a16:creationId xmlns:a16="http://schemas.microsoft.com/office/drawing/2014/main" id="{5777DFE7-3058-8B41-BCBE-0C467A09331A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7051" y="5243877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250" name="Line 62">
            <a:extLst>
              <a:ext uri="{FF2B5EF4-FFF2-40B4-BE49-F238E27FC236}">
                <a16:creationId xmlns:a16="http://schemas.microsoft.com/office/drawing/2014/main" id="{810CDF14-3EE2-C44A-B1BA-C360A7B12FBF}"/>
              </a:ext>
            </a:extLst>
          </p:cNvPr>
          <p:cNvSpPr>
            <a:spLocks noChangeShapeType="1"/>
          </p:cNvSpPr>
          <p:nvPr/>
        </p:nvSpPr>
        <p:spPr bwMode="auto">
          <a:xfrm>
            <a:off x="7991814" y="5524864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251" name="Line 63">
            <a:extLst>
              <a:ext uri="{FF2B5EF4-FFF2-40B4-BE49-F238E27FC236}">
                <a16:creationId xmlns:a16="http://schemas.microsoft.com/office/drawing/2014/main" id="{1E96DEAF-7097-7648-BDB7-732EDCB108C0}"/>
              </a:ext>
            </a:extLst>
          </p:cNvPr>
          <p:cNvSpPr>
            <a:spLocks noChangeShapeType="1"/>
          </p:cNvSpPr>
          <p:nvPr/>
        </p:nvSpPr>
        <p:spPr bwMode="auto">
          <a:xfrm>
            <a:off x="7991814" y="5801089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252" name="Freeform 49">
            <a:extLst>
              <a:ext uri="{FF2B5EF4-FFF2-40B4-BE49-F238E27FC236}">
                <a16:creationId xmlns:a16="http://schemas.microsoft.com/office/drawing/2014/main" id="{E2EE8043-3257-FE4A-92F4-B6F48FD9FDFC}"/>
              </a:ext>
            </a:extLst>
          </p:cNvPr>
          <p:cNvSpPr>
            <a:spLocks/>
          </p:cNvSpPr>
          <p:nvPr/>
        </p:nvSpPr>
        <p:spPr bwMode="auto">
          <a:xfrm>
            <a:off x="9264650" y="4613275"/>
            <a:ext cx="406739" cy="1784714"/>
          </a:xfrm>
          <a:custGeom>
            <a:avLst/>
            <a:gdLst>
              <a:gd name="T0" fmla="*/ 0 w 240"/>
              <a:gd name="T1" fmla="*/ 2147483647 h 1170"/>
              <a:gd name="T2" fmla="*/ 2147483647 w 240"/>
              <a:gd name="T3" fmla="*/ 0 h 1170"/>
              <a:gd name="T4" fmla="*/ 2147483647 w 240"/>
              <a:gd name="T5" fmla="*/ 2147483647 h 1170"/>
              <a:gd name="T6" fmla="*/ 2147483647 w 240"/>
              <a:gd name="T7" fmla="*/ 2147483647 h 1170"/>
              <a:gd name="T8" fmla="*/ 0 w 240"/>
              <a:gd name="T9" fmla="*/ 2147483647 h 1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0" h="1170">
                <a:moveTo>
                  <a:pt x="0" y="960"/>
                </a:moveTo>
                <a:lnTo>
                  <a:pt x="6" y="0"/>
                </a:lnTo>
                <a:lnTo>
                  <a:pt x="240" y="1092"/>
                </a:lnTo>
                <a:lnTo>
                  <a:pt x="168" y="1170"/>
                </a:lnTo>
                <a:lnTo>
                  <a:pt x="0" y="960"/>
                </a:lnTo>
                <a:close/>
              </a:path>
            </a:pathLst>
          </a:custGeom>
          <a:gradFill rotWithShape="1">
            <a:gsLst>
              <a:gs pos="1000">
                <a:schemeClr val="bg1">
                  <a:lumMod val="75000"/>
                </a:scheme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53" name="Group 50">
            <a:extLst>
              <a:ext uri="{FF2B5EF4-FFF2-40B4-BE49-F238E27FC236}">
                <a16:creationId xmlns:a16="http://schemas.microsoft.com/office/drawing/2014/main" id="{3FA51AA2-677E-5946-8932-3BD724A74658}"/>
              </a:ext>
            </a:extLst>
          </p:cNvPr>
          <p:cNvGrpSpPr>
            <a:grpSpLocks/>
          </p:cNvGrpSpPr>
          <p:nvPr/>
        </p:nvGrpSpPr>
        <p:grpSpPr bwMode="auto">
          <a:xfrm>
            <a:off x="7112339" y="1754552"/>
            <a:ext cx="1095375" cy="338137"/>
            <a:chOff x="998" y="1077"/>
            <a:chExt cx="690" cy="213"/>
          </a:xfrm>
        </p:grpSpPr>
        <p:sp>
          <p:nvSpPr>
            <p:cNvPr id="254" name="Rectangle 51">
              <a:extLst>
                <a:ext uri="{FF2B5EF4-FFF2-40B4-BE49-F238E27FC236}">
                  <a16:creationId xmlns:a16="http://schemas.microsoft.com/office/drawing/2014/main" id="{105093D3-1052-BA4D-BBC3-7D514C181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8" y="1113"/>
              <a:ext cx="690" cy="13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ea typeface="ＭＳ Ｐゴシック" charset="0"/>
                <a:cs typeface="Arial" charset="0"/>
              </a:endParaRPr>
            </a:p>
          </p:txBody>
        </p:sp>
        <p:sp>
          <p:nvSpPr>
            <p:cNvPr id="255" name="Text Box 7">
              <a:extLst>
                <a:ext uri="{FF2B5EF4-FFF2-40B4-BE49-F238E27FC236}">
                  <a16:creationId xmlns:a16="http://schemas.microsoft.com/office/drawing/2014/main" id="{B6817446-3AB0-0941-94BC-0C21B9600C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7" y="1077"/>
              <a:ext cx="43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frame</a:t>
              </a:r>
            </a:p>
          </p:txBody>
        </p:sp>
      </p:grpSp>
      <p:sp>
        <p:nvSpPr>
          <p:cNvPr id="256" name="Freeform 53">
            <a:extLst>
              <a:ext uri="{FF2B5EF4-FFF2-40B4-BE49-F238E27FC236}">
                <a16:creationId xmlns:a16="http://schemas.microsoft.com/office/drawing/2014/main" id="{40CB35A5-C775-B24E-BAD3-715AFA2E5F97}"/>
              </a:ext>
            </a:extLst>
          </p:cNvPr>
          <p:cNvSpPr>
            <a:spLocks/>
          </p:cNvSpPr>
          <p:nvPr/>
        </p:nvSpPr>
        <p:spPr bwMode="auto">
          <a:xfrm>
            <a:off x="8099764" y="663939"/>
            <a:ext cx="2924175" cy="5314950"/>
          </a:xfrm>
          <a:custGeom>
            <a:avLst/>
            <a:gdLst>
              <a:gd name="T0" fmla="*/ 2147483647 w 1842"/>
              <a:gd name="T1" fmla="*/ 0 h 3348"/>
              <a:gd name="T2" fmla="*/ 2147483647 w 1842"/>
              <a:gd name="T3" fmla="*/ 2147483647 h 3348"/>
              <a:gd name="T4" fmla="*/ 2147483647 w 1842"/>
              <a:gd name="T5" fmla="*/ 2147483647 h 3348"/>
              <a:gd name="T6" fmla="*/ 2147483647 w 1842"/>
              <a:gd name="T7" fmla="*/ 2147483647 h 3348"/>
              <a:gd name="T8" fmla="*/ 2147483647 w 1842"/>
              <a:gd name="T9" fmla="*/ 2147483647 h 3348"/>
              <a:gd name="T10" fmla="*/ 2147483647 w 1842"/>
              <a:gd name="T11" fmla="*/ 2147483647 h 3348"/>
              <a:gd name="T12" fmla="*/ 2147483647 w 1842"/>
              <a:gd name="T13" fmla="*/ 2147483647 h 3348"/>
              <a:gd name="T14" fmla="*/ 2147483647 w 1842"/>
              <a:gd name="T15" fmla="*/ 2147483647 h 3348"/>
              <a:gd name="T16" fmla="*/ 2147483647 w 1842"/>
              <a:gd name="T17" fmla="*/ 2147483647 h 3348"/>
              <a:gd name="T18" fmla="*/ 2147483647 w 1842"/>
              <a:gd name="T19" fmla="*/ 2147483647 h 3348"/>
              <a:gd name="T20" fmla="*/ 2147483647 w 1842"/>
              <a:gd name="T21" fmla="*/ 2147483647 h 3348"/>
              <a:gd name="T22" fmla="*/ 2147483647 w 1842"/>
              <a:gd name="T23" fmla="*/ 2147483647 h 3348"/>
              <a:gd name="T24" fmla="*/ 0 w 1842"/>
              <a:gd name="T25" fmla="*/ 2147483647 h 334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842" h="3348">
                <a:moveTo>
                  <a:pt x="132" y="0"/>
                </a:moveTo>
                <a:lnTo>
                  <a:pt x="138" y="1200"/>
                </a:lnTo>
                <a:lnTo>
                  <a:pt x="1326" y="1200"/>
                </a:lnTo>
                <a:lnTo>
                  <a:pt x="1326" y="948"/>
                </a:lnTo>
                <a:lnTo>
                  <a:pt x="1830" y="948"/>
                </a:lnTo>
                <a:lnTo>
                  <a:pt x="1842" y="2496"/>
                </a:lnTo>
                <a:lnTo>
                  <a:pt x="1656" y="2340"/>
                </a:lnTo>
                <a:lnTo>
                  <a:pt x="1644" y="1896"/>
                </a:lnTo>
                <a:lnTo>
                  <a:pt x="1248" y="1902"/>
                </a:lnTo>
                <a:lnTo>
                  <a:pt x="1230" y="2430"/>
                </a:lnTo>
                <a:lnTo>
                  <a:pt x="774" y="3348"/>
                </a:lnTo>
                <a:lnTo>
                  <a:pt x="6" y="3348"/>
                </a:lnTo>
                <a:lnTo>
                  <a:pt x="0" y="2226"/>
                </a:lnTo>
              </a:path>
            </a:pathLst>
          </a:custGeom>
          <a:noFill/>
          <a:ln w="28575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ＭＳ Ｐゴシック" charset="0"/>
            </a:endParaRPr>
          </a:p>
        </p:txBody>
      </p:sp>
      <p:grpSp>
        <p:nvGrpSpPr>
          <p:cNvPr id="257" name="Group 54">
            <a:extLst>
              <a:ext uri="{FF2B5EF4-FFF2-40B4-BE49-F238E27FC236}">
                <a16:creationId xmlns:a16="http://schemas.microsoft.com/office/drawing/2014/main" id="{F9CD8691-4A81-E546-B8E4-9D2D7EC78DD3}"/>
              </a:ext>
            </a:extLst>
          </p:cNvPr>
          <p:cNvGrpSpPr>
            <a:grpSpLocks/>
          </p:cNvGrpSpPr>
          <p:nvPr/>
        </p:nvGrpSpPr>
        <p:grpSpPr bwMode="auto">
          <a:xfrm>
            <a:off x="10884239" y="2106977"/>
            <a:ext cx="1095375" cy="338137"/>
            <a:chOff x="998" y="1077"/>
            <a:chExt cx="690" cy="213"/>
          </a:xfrm>
        </p:grpSpPr>
        <p:sp>
          <p:nvSpPr>
            <p:cNvPr id="258" name="Rectangle 55">
              <a:extLst>
                <a:ext uri="{FF2B5EF4-FFF2-40B4-BE49-F238E27FC236}">
                  <a16:creationId xmlns:a16="http://schemas.microsoft.com/office/drawing/2014/main" id="{5F582994-70F9-254C-9BBF-4D91B2154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8" y="1113"/>
              <a:ext cx="690" cy="13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ea typeface="ＭＳ Ｐゴシック" charset="0"/>
                <a:cs typeface="Arial" charset="0"/>
              </a:endParaRPr>
            </a:p>
          </p:txBody>
        </p:sp>
        <p:sp>
          <p:nvSpPr>
            <p:cNvPr id="259" name="Text Box 7">
              <a:extLst>
                <a:ext uri="{FF2B5EF4-FFF2-40B4-BE49-F238E27FC236}">
                  <a16:creationId xmlns:a16="http://schemas.microsoft.com/office/drawing/2014/main" id="{6B480047-4735-F440-AD49-79B7CB8487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7" y="1077"/>
              <a:ext cx="43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frame</a:t>
              </a:r>
            </a:p>
          </p:txBody>
        </p:sp>
      </p:grpSp>
      <p:grpSp>
        <p:nvGrpSpPr>
          <p:cNvPr id="260" name="Group 57">
            <a:extLst>
              <a:ext uri="{FF2B5EF4-FFF2-40B4-BE49-F238E27FC236}">
                <a16:creationId xmlns:a16="http://schemas.microsoft.com/office/drawing/2014/main" id="{B859AA0B-050D-C941-823C-E4E952BCB494}"/>
              </a:ext>
            </a:extLst>
          </p:cNvPr>
          <p:cNvGrpSpPr>
            <a:grpSpLocks/>
          </p:cNvGrpSpPr>
          <p:nvPr/>
        </p:nvGrpSpPr>
        <p:grpSpPr bwMode="auto">
          <a:xfrm>
            <a:off x="10560389" y="3854815"/>
            <a:ext cx="1095375" cy="338137"/>
            <a:chOff x="998" y="1074"/>
            <a:chExt cx="690" cy="213"/>
          </a:xfrm>
        </p:grpSpPr>
        <p:sp>
          <p:nvSpPr>
            <p:cNvPr id="261" name="Rectangle 58">
              <a:extLst>
                <a:ext uri="{FF2B5EF4-FFF2-40B4-BE49-F238E27FC236}">
                  <a16:creationId xmlns:a16="http://schemas.microsoft.com/office/drawing/2014/main" id="{520FEFD6-584A-7247-9BEE-CBC003083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8" y="1113"/>
              <a:ext cx="690" cy="13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ea typeface="ＭＳ Ｐゴシック" charset="0"/>
                <a:cs typeface="Arial" charset="0"/>
              </a:endParaRPr>
            </a:p>
          </p:txBody>
        </p:sp>
        <p:sp>
          <p:nvSpPr>
            <p:cNvPr id="262" name="Text Box 7">
              <a:extLst>
                <a:ext uri="{FF2B5EF4-FFF2-40B4-BE49-F238E27FC236}">
                  <a16:creationId xmlns:a16="http://schemas.microsoft.com/office/drawing/2014/main" id="{ADDBB7BA-B523-4144-ABAF-24B0D2DA2E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7" y="1074"/>
              <a:ext cx="43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frame</a:t>
              </a:r>
            </a:p>
          </p:txBody>
        </p:sp>
      </p:grpSp>
      <p:grpSp>
        <p:nvGrpSpPr>
          <p:cNvPr id="263" name="Group 60">
            <a:extLst>
              <a:ext uri="{FF2B5EF4-FFF2-40B4-BE49-F238E27FC236}">
                <a16:creationId xmlns:a16="http://schemas.microsoft.com/office/drawing/2014/main" id="{8897CB89-B9E0-DE4D-A4A0-0E6A835276E0}"/>
              </a:ext>
            </a:extLst>
          </p:cNvPr>
          <p:cNvGrpSpPr>
            <a:grpSpLocks/>
          </p:cNvGrpSpPr>
          <p:nvPr/>
        </p:nvGrpSpPr>
        <p:grpSpPr bwMode="auto">
          <a:xfrm>
            <a:off x="10646114" y="3580178"/>
            <a:ext cx="914400" cy="307975"/>
            <a:chOff x="1082" y="919"/>
            <a:chExt cx="576" cy="194"/>
          </a:xfrm>
        </p:grpSpPr>
        <p:sp>
          <p:nvSpPr>
            <p:cNvPr id="264" name="Rectangle 61">
              <a:extLst>
                <a:ext uri="{FF2B5EF4-FFF2-40B4-BE49-F238E27FC236}">
                  <a16:creationId xmlns:a16="http://schemas.microsoft.com/office/drawing/2014/main" id="{8EC4E045-23CD-4D4D-9AE0-1CFBFBBD2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" y="939"/>
              <a:ext cx="576" cy="13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ea typeface="ＭＳ Ｐゴシック" charset="0"/>
                <a:cs typeface="Arial" charset="0"/>
              </a:endParaRPr>
            </a:p>
          </p:txBody>
        </p:sp>
        <p:sp>
          <p:nvSpPr>
            <p:cNvPr id="265" name="Text Box 4">
              <a:extLst>
                <a:ext uri="{FF2B5EF4-FFF2-40B4-BE49-F238E27FC236}">
                  <a16:creationId xmlns:a16="http://schemas.microsoft.com/office/drawing/2014/main" id="{D40BDD0B-C795-BE49-93B1-203BB0E2A1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2" y="919"/>
              <a:ext cx="56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datagram</a:t>
              </a:r>
            </a:p>
          </p:txBody>
        </p:sp>
      </p:grpSp>
      <p:sp>
        <p:nvSpPr>
          <p:cNvPr id="266" name="Freeform 63">
            <a:extLst>
              <a:ext uri="{FF2B5EF4-FFF2-40B4-BE49-F238E27FC236}">
                <a16:creationId xmlns:a16="http://schemas.microsoft.com/office/drawing/2014/main" id="{5370C3AC-7652-584B-A1A9-E013FF8219B8}"/>
              </a:ext>
            </a:extLst>
          </p:cNvPr>
          <p:cNvSpPr>
            <a:spLocks/>
          </p:cNvSpPr>
          <p:nvPr/>
        </p:nvSpPr>
        <p:spPr bwMode="auto">
          <a:xfrm>
            <a:off x="9242764" y="3479800"/>
            <a:ext cx="333036" cy="974725"/>
          </a:xfrm>
          <a:custGeom>
            <a:avLst/>
            <a:gdLst>
              <a:gd name="T0" fmla="*/ 2147483647 w 228"/>
              <a:gd name="T1" fmla="*/ 0 h 582"/>
              <a:gd name="T2" fmla="*/ 2147483647 w 228"/>
              <a:gd name="T3" fmla="*/ 2147483647 h 582"/>
              <a:gd name="T4" fmla="*/ 2147483647 w 228"/>
              <a:gd name="T5" fmla="*/ 2147483647 h 582"/>
              <a:gd name="T6" fmla="*/ 0 w 228"/>
              <a:gd name="T7" fmla="*/ 2147483647 h 582"/>
              <a:gd name="T8" fmla="*/ 2147483647 w 228"/>
              <a:gd name="T9" fmla="*/ 0 h 5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8" h="582">
                <a:moveTo>
                  <a:pt x="228" y="0"/>
                </a:moveTo>
                <a:lnTo>
                  <a:pt x="228" y="582"/>
                </a:lnTo>
                <a:lnTo>
                  <a:pt x="12" y="360"/>
                </a:lnTo>
                <a:lnTo>
                  <a:pt x="0" y="222"/>
                </a:lnTo>
                <a:lnTo>
                  <a:pt x="228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grpSp>
        <p:nvGrpSpPr>
          <p:cNvPr id="267" name="Group 44">
            <a:extLst>
              <a:ext uri="{FF2B5EF4-FFF2-40B4-BE49-F238E27FC236}">
                <a16:creationId xmlns:a16="http://schemas.microsoft.com/office/drawing/2014/main" id="{919B7E9F-8F5F-8440-A2CE-0FC37936B7B9}"/>
              </a:ext>
            </a:extLst>
          </p:cNvPr>
          <p:cNvGrpSpPr>
            <a:grpSpLocks/>
          </p:cNvGrpSpPr>
          <p:nvPr/>
        </p:nvGrpSpPr>
        <p:grpSpPr bwMode="auto">
          <a:xfrm>
            <a:off x="9299914" y="1287827"/>
            <a:ext cx="762000" cy="693737"/>
            <a:chOff x="-44" y="1473"/>
            <a:chExt cx="981" cy="1105"/>
          </a:xfrm>
        </p:grpSpPr>
        <p:pic>
          <p:nvPicPr>
            <p:cNvPr id="268" name="Picture 45" descr="desktop_computer_stylized_medium">
              <a:extLst>
                <a:ext uri="{FF2B5EF4-FFF2-40B4-BE49-F238E27FC236}">
                  <a16:creationId xmlns:a16="http://schemas.microsoft.com/office/drawing/2014/main" id="{B1A8FCBB-0DDE-8A49-8F61-157033BBCF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9" name="Freeform 46">
              <a:extLst>
                <a:ext uri="{FF2B5EF4-FFF2-40B4-BE49-F238E27FC236}">
                  <a16:creationId xmlns:a16="http://schemas.microsoft.com/office/drawing/2014/main" id="{CD07C411-AE4D-9944-871E-4D956D09EB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</p:grpSp>
      <p:grpSp>
        <p:nvGrpSpPr>
          <p:cNvPr id="270" name="Group 44">
            <a:extLst>
              <a:ext uri="{FF2B5EF4-FFF2-40B4-BE49-F238E27FC236}">
                <a16:creationId xmlns:a16="http://schemas.microsoft.com/office/drawing/2014/main" id="{FED5811E-55B1-CB4F-A7F6-E2DB2227A207}"/>
              </a:ext>
            </a:extLst>
          </p:cNvPr>
          <p:cNvGrpSpPr>
            <a:grpSpLocks/>
          </p:cNvGrpSpPr>
          <p:nvPr/>
        </p:nvGrpSpPr>
        <p:grpSpPr bwMode="auto">
          <a:xfrm>
            <a:off x="9279276" y="5942377"/>
            <a:ext cx="762000" cy="693737"/>
            <a:chOff x="-44" y="1473"/>
            <a:chExt cx="981" cy="1105"/>
          </a:xfrm>
        </p:grpSpPr>
        <p:pic>
          <p:nvPicPr>
            <p:cNvPr id="271" name="Picture 45" descr="desktop_computer_stylized_medium">
              <a:extLst>
                <a:ext uri="{FF2B5EF4-FFF2-40B4-BE49-F238E27FC236}">
                  <a16:creationId xmlns:a16="http://schemas.microsoft.com/office/drawing/2014/main" id="{DAC5DA2F-A245-084F-88A6-0B1CA06A2B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2" name="Freeform 46">
              <a:extLst>
                <a:ext uri="{FF2B5EF4-FFF2-40B4-BE49-F238E27FC236}">
                  <a16:creationId xmlns:a16="http://schemas.microsoft.com/office/drawing/2014/main" id="{7F81D0E8-D949-8340-BAA4-FACAF209E1E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74" name="Slide Number Placeholder 5">
            <a:extLst>
              <a:ext uri="{FF2B5EF4-FFF2-40B4-BE49-F238E27FC236}">
                <a16:creationId xmlns:a16="http://schemas.microsoft.com/office/drawing/2014/main" id="{C80E33CF-F2F1-8845-97F1-802F89D5CB8B}"/>
              </a:ext>
            </a:extLst>
          </p:cNvPr>
          <p:cNvSpPr txBox="1">
            <a:spLocks/>
          </p:cNvSpPr>
          <p:nvPr/>
        </p:nvSpPr>
        <p:spPr>
          <a:xfrm>
            <a:off x="11274305" y="6462404"/>
            <a:ext cx="548655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>
                <a:solidFill>
                  <a:srgbClr val="000000"/>
                </a:solidFill>
                <a:latin typeface="Tahoma" charset="0"/>
              </a:rPr>
              <a:t>6-</a:t>
            </a:r>
            <a:fld id="{8E8C6E93-DF5B-BC4B-80F9-500DED1EEDCC}" type="slidenum">
              <a:rPr lang="en-US" sz="1200" smtClean="0">
                <a:solidFill>
                  <a:srgbClr val="000000"/>
                </a:solidFill>
                <a:latin typeface="Tahoma" charset="0"/>
              </a:rPr>
              <a:pPr/>
              <a:t>13</a:t>
            </a:fld>
            <a:endParaRPr lang="en-US" sz="1200" dirty="0">
              <a:solidFill>
                <a:srgbClr val="000000"/>
              </a:solidFill>
              <a:latin typeface="Tahoma" charset="0"/>
            </a:endParaRPr>
          </a:p>
        </p:txBody>
      </p: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6DB73E28-359B-0D44-919E-7D576FF49810}"/>
              </a:ext>
            </a:extLst>
          </p:cNvPr>
          <p:cNvGrpSpPr/>
          <p:nvPr/>
        </p:nvGrpSpPr>
        <p:grpSpPr>
          <a:xfrm>
            <a:off x="8822377" y="2470342"/>
            <a:ext cx="914400" cy="479686"/>
            <a:chOff x="3668110" y="2448910"/>
            <a:chExt cx="3794234" cy="2165130"/>
          </a:xfrm>
        </p:grpSpPr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6FF260AB-3623-1541-8810-5D38FD706BCA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88" name="Freeform 287">
              <a:extLst>
                <a:ext uri="{FF2B5EF4-FFF2-40B4-BE49-F238E27FC236}">
                  <a16:creationId xmlns:a16="http://schemas.microsoft.com/office/drawing/2014/main" id="{8E0FB9FE-D5C1-F441-81C2-D0BDD75CF2F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16A8BBE1-A115-D94A-AB3D-932C52B2CCDC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290" name="Freeform 289">
                <a:extLst>
                  <a:ext uri="{FF2B5EF4-FFF2-40B4-BE49-F238E27FC236}">
                    <a16:creationId xmlns:a16="http://schemas.microsoft.com/office/drawing/2014/main" id="{AE632F04-B824-F24E-98A6-1C6189B5D07D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91" name="Freeform 290">
                <a:extLst>
                  <a:ext uri="{FF2B5EF4-FFF2-40B4-BE49-F238E27FC236}">
                    <a16:creationId xmlns:a16="http://schemas.microsoft.com/office/drawing/2014/main" id="{BD78FFCE-583D-8D49-9DA6-5DB4C3DF02FD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92" name="Freeform 291">
                <a:extLst>
                  <a:ext uri="{FF2B5EF4-FFF2-40B4-BE49-F238E27FC236}">
                    <a16:creationId xmlns:a16="http://schemas.microsoft.com/office/drawing/2014/main" id="{7991B3E7-75B9-F24D-8313-C898F7A28E30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93" name="Freeform 292">
                <a:extLst>
                  <a:ext uri="{FF2B5EF4-FFF2-40B4-BE49-F238E27FC236}">
                    <a16:creationId xmlns:a16="http://schemas.microsoft.com/office/drawing/2014/main" id="{ACB88455-804A-7740-B912-3AA1AA670D4E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901C6627-1DCF-2049-84D1-192052A1D393}"/>
              </a:ext>
            </a:extLst>
          </p:cNvPr>
          <p:cNvGrpSpPr/>
          <p:nvPr/>
        </p:nvGrpSpPr>
        <p:grpSpPr>
          <a:xfrm>
            <a:off x="8461094" y="3741153"/>
            <a:ext cx="894855" cy="442494"/>
            <a:chOff x="7493876" y="2774731"/>
            <a:chExt cx="1481958" cy="894622"/>
          </a:xfrm>
        </p:grpSpPr>
        <p:sp>
          <p:nvSpPr>
            <p:cNvPr id="295" name="Freeform 294">
              <a:extLst>
                <a:ext uri="{FF2B5EF4-FFF2-40B4-BE49-F238E27FC236}">
                  <a16:creationId xmlns:a16="http://schemas.microsoft.com/office/drawing/2014/main" id="{BE684CCD-414D-8E47-AA7F-53C0B4E9B1A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CDAB3155-198F-9E49-9692-760762600E3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80396737-09C0-7C4A-A270-73907BCCF92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98" name="Freeform 297">
                <a:extLst>
                  <a:ext uri="{FF2B5EF4-FFF2-40B4-BE49-F238E27FC236}">
                    <a16:creationId xmlns:a16="http://schemas.microsoft.com/office/drawing/2014/main" id="{E92282CC-91FB-4F46-8BF9-915E613138B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99" name="Freeform 298">
                <a:extLst>
                  <a:ext uri="{FF2B5EF4-FFF2-40B4-BE49-F238E27FC236}">
                    <a16:creationId xmlns:a16="http://schemas.microsoft.com/office/drawing/2014/main" id="{87BECC80-2C78-C544-82A6-8865B57817C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00" name="Freeform 299">
                <a:extLst>
                  <a:ext uri="{FF2B5EF4-FFF2-40B4-BE49-F238E27FC236}">
                    <a16:creationId xmlns:a16="http://schemas.microsoft.com/office/drawing/2014/main" id="{A8DE6C25-8200-BB48-A3FA-57CBE9613C2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01" name="Freeform 300">
                <a:extLst>
                  <a:ext uri="{FF2B5EF4-FFF2-40B4-BE49-F238E27FC236}">
                    <a16:creationId xmlns:a16="http://schemas.microsoft.com/office/drawing/2014/main" id="{98F6125B-3A5F-394B-A7E8-7917BA0EB18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</p:grpSp>
      <p:sp>
        <p:nvSpPr>
          <p:cNvPr id="302" name="Rectangle 3">
            <a:extLst>
              <a:ext uri="{FF2B5EF4-FFF2-40B4-BE49-F238E27FC236}">
                <a16:creationId xmlns:a16="http://schemas.microsoft.com/office/drawing/2014/main" id="{795B37CE-BA46-A349-8A61-92AB4E79040F}"/>
              </a:ext>
            </a:extLst>
          </p:cNvPr>
          <p:cNvSpPr txBox="1">
            <a:spLocks noChangeArrowheads="1"/>
          </p:cNvSpPr>
          <p:nvPr/>
        </p:nvSpPr>
        <p:spPr>
          <a:xfrm>
            <a:off x="859601" y="1465262"/>
            <a:ext cx="6270404" cy="2385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3200" dirty="0">
                <a:solidFill>
                  <a:srgbClr val="C00000"/>
                </a:solidFill>
              </a:rPr>
              <a:t>both are store-and-forward: </a:t>
            </a:r>
          </a:p>
          <a:p>
            <a:pPr marL="231775" indent="-231775">
              <a:buSzPct val="100000"/>
              <a:buFont typeface="Wingdings" charset="2"/>
              <a:buChar char="§"/>
              <a:defRPr/>
            </a:pPr>
            <a:r>
              <a:rPr lang="en-US" i="1" dirty="0">
                <a:solidFill>
                  <a:srgbClr val="0000A8"/>
                </a:solidFill>
              </a:rPr>
              <a:t>routers</a:t>
            </a:r>
            <a:r>
              <a:rPr lang="en-US" dirty="0">
                <a:solidFill>
                  <a:srgbClr val="CC0000"/>
                </a:solidFill>
              </a:rPr>
              <a:t>: </a:t>
            </a:r>
            <a:r>
              <a:rPr lang="en-US" dirty="0"/>
              <a:t>network-layer devices (examine network-layer headers)</a:t>
            </a:r>
          </a:p>
          <a:p>
            <a:pPr marL="231775" indent="-231775">
              <a:buSzPct val="100000"/>
              <a:buFont typeface="Wingdings" charset="2"/>
              <a:buChar char="§"/>
              <a:defRPr/>
            </a:pPr>
            <a:r>
              <a:rPr lang="en-US" i="1" dirty="0">
                <a:solidFill>
                  <a:srgbClr val="0000A8"/>
                </a:solidFill>
              </a:rPr>
              <a:t>switches: </a:t>
            </a:r>
            <a:r>
              <a:rPr lang="en-US" dirty="0"/>
              <a:t>link-layer devices (examine link-layer headers)</a:t>
            </a:r>
          </a:p>
        </p:txBody>
      </p:sp>
      <p:sp>
        <p:nvSpPr>
          <p:cNvPr id="303" name="Rectangle 3">
            <a:extLst>
              <a:ext uri="{FF2B5EF4-FFF2-40B4-BE49-F238E27FC236}">
                <a16:creationId xmlns:a16="http://schemas.microsoft.com/office/drawing/2014/main" id="{2E27120A-F39B-F74A-A7B4-81F35A55090D}"/>
              </a:ext>
            </a:extLst>
          </p:cNvPr>
          <p:cNvSpPr txBox="1">
            <a:spLocks noChangeArrowheads="1"/>
          </p:cNvSpPr>
          <p:nvPr/>
        </p:nvSpPr>
        <p:spPr>
          <a:xfrm>
            <a:off x="857455" y="3613887"/>
            <a:ext cx="6270404" cy="2503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Font typeface="Wingdings" charset="0"/>
              <a:buNone/>
              <a:defRPr/>
            </a:pPr>
            <a:endParaRPr lang="en-US" sz="2400" i="1" dirty="0">
              <a:solidFill>
                <a:srgbClr val="CC0000"/>
              </a:solidFill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sz="3200" dirty="0">
                <a:solidFill>
                  <a:srgbClr val="C00000"/>
                </a:solidFill>
              </a:rPr>
              <a:t>both have forwarding tables:</a:t>
            </a:r>
          </a:p>
          <a:p>
            <a:pPr marL="231775" indent="-231775">
              <a:lnSpc>
                <a:spcPct val="80000"/>
              </a:lnSpc>
              <a:buSzPct val="100000"/>
              <a:buFont typeface="Wingdings" charset="2"/>
              <a:buChar char="§"/>
              <a:defRPr/>
            </a:pPr>
            <a:r>
              <a:rPr lang="en-US" i="1" dirty="0">
                <a:solidFill>
                  <a:srgbClr val="0000A8"/>
                </a:solidFill>
              </a:rPr>
              <a:t>routers: </a:t>
            </a:r>
            <a:r>
              <a:rPr lang="en-US" dirty="0"/>
              <a:t>compute tables using routing algorithms, IP addresses</a:t>
            </a:r>
          </a:p>
          <a:p>
            <a:pPr marL="231775" indent="-231775">
              <a:lnSpc>
                <a:spcPct val="80000"/>
              </a:lnSpc>
              <a:buSzPct val="100000"/>
              <a:buFont typeface="Wingdings" charset="2"/>
              <a:buChar char="§"/>
              <a:defRPr/>
            </a:pPr>
            <a:r>
              <a:rPr lang="en-US" i="1" dirty="0">
                <a:solidFill>
                  <a:srgbClr val="0000A8"/>
                </a:solidFill>
              </a:rPr>
              <a:t>switches: </a:t>
            </a:r>
            <a:r>
              <a:rPr lang="en-US" dirty="0"/>
              <a:t>learn forwarding table using flooding, learning, MAC addresses </a:t>
            </a:r>
          </a:p>
        </p:txBody>
      </p:sp>
    </p:spTree>
    <p:extLst>
      <p:ext uri="{BB962C8B-B14F-4D97-AF65-F5344CB8AC3E}">
        <p14:creationId xmlns:p14="http://schemas.microsoft.com/office/powerpoint/2010/main" val="246235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Link layer, LANs: roadmap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434" y="1891814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553857" y="4906563"/>
            <a:ext cx="5066531" cy="981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33375">
              <a:buClr>
                <a:schemeClr val="bg1">
                  <a:lumMod val="7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 day in the life of a web request</a:t>
            </a:r>
          </a:p>
          <a:p>
            <a:pPr lvl="1"/>
            <a:endParaRPr lang="en-US" alt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1006769" y="1374867"/>
            <a:ext cx="5571867" cy="503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error detection, correction 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multiple access protocols</a:t>
            </a:r>
          </a:p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sz="3200" dirty="0">
                <a:solidFill>
                  <a:srgbClr val="C0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LANs</a:t>
            </a:r>
          </a:p>
          <a:p>
            <a:pPr marL="628650" lvl="1" indent="-274638">
              <a:spcBef>
                <a:spcPts val="600"/>
              </a:spcBef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addressing, ARP</a:t>
            </a:r>
          </a:p>
          <a:p>
            <a:pPr marL="628650" lvl="1" indent="-274638">
              <a:spcBef>
                <a:spcPts val="600"/>
              </a:spcBef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Ethernet</a:t>
            </a:r>
          </a:p>
          <a:p>
            <a:pPr marL="628650" lvl="1" indent="-274638">
              <a:spcBef>
                <a:spcPts val="600"/>
              </a:spcBef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switches</a:t>
            </a:r>
          </a:p>
          <a:p>
            <a:pPr marL="628650" lvl="1" indent="-274638">
              <a:spcBef>
                <a:spcPts val="600"/>
              </a:spcBef>
            </a:pPr>
            <a:r>
              <a:rPr lang="en-US" altLang="en-US" sz="2800" dirty="0">
                <a:solidFill>
                  <a:srgbClr val="C0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VLANs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link virtualization: MPLS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data center networking</a:t>
            </a:r>
          </a:p>
          <a:p>
            <a:pPr marL="285750" indent="-274638">
              <a:spcBef>
                <a:spcPts val="600"/>
              </a:spcBef>
            </a:pPr>
            <a:endParaRPr lang="en-US" altLang="en-US" sz="32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628650" lvl="1" indent="-274638">
              <a:spcBef>
                <a:spcPts val="600"/>
              </a:spcBef>
            </a:pPr>
            <a:endParaRPr lang="en-US" altLang="en-US" sz="28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780E6DF-6C7C-1345-9369-EDA38A723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92875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38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reeform 81">
            <a:extLst>
              <a:ext uri="{FF2B5EF4-FFF2-40B4-BE49-F238E27FC236}">
                <a16:creationId xmlns:a16="http://schemas.microsoft.com/office/drawing/2014/main" id="{3CF5428C-C859-4945-93EE-5F32714125AB}"/>
              </a:ext>
            </a:extLst>
          </p:cNvPr>
          <p:cNvSpPr>
            <a:spLocks/>
          </p:cNvSpPr>
          <p:nvPr/>
        </p:nvSpPr>
        <p:spPr bwMode="auto">
          <a:xfrm rot="5400000">
            <a:off x="1384209" y="1352734"/>
            <a:ext cx="3296953" cy="5113490"/>
          </a:xfrm>
          <a:custGeom>
            <a:avLst/>
            <a:gdLst>
              <a:gd name="T0" fmla="*/ 2147483647 w 10000"/>
              <a:gd name="T1" fmla="*/ 2147483647 h 9831"/>
              <a:gd name="T2" fmla="*/ 2147483647 w 10000"/>
              <a:gd name="T3" fmla="*/ 2147483647 h 9831"/>
              <a:gd name="T4" fmla="*/ 2147483647 w 10000"/>
              <a:gd name="T5" fmla="*/ 2147483647 h 9831"/>
              <a:gd name="T6" fmla="*/ 2147483647 w 10000"/>
              <a:gd name="T7" fmla="*/ 2147483647 h 9831"/>
              <a:gd name="T8" fmla="*/ 2147483647 w 10000"/>
              <a:gd name="T9" fmla="*/ 2147483647 h 9831"/>
              <a:gd name="T10" fmla="*/ 2147483647 w 10000"/>
              <a:gd name="T11" fmla="*/ 2147483647 h 9831"/>
              <a:gd name="T12" fmla="*/ 2147483647 w 10000"/>
              <a:gd name="T13" fmla="*/ 2147483647 h 9831"/>
              <a:gd name="T14" fmla="*/ 2147483647 w 10000"/>
              <a:gd name="T15" fmla="*/ 2147483647 h 9831"/>
              <a:gd name="T16" fmla="*/ 2147483647 w 10000"/>
              <a:gd name="T17" fmla="*/ 2147483647 h 9831"/>
              <a:gd name="T18" fmla="*/ 2147483647 w 10000"/>
              <a:gd name="T19" fmla="*/ 2147483647 h 9831"/>
              <a:gd name="T20" fmla="*/ 2147483647 w 10000"/>
              <a:gd name="T21" fmla="*/ 2147483647 h 9831"/>
              <a:gd name="T22" fmla="*/ 2147483647 w 10000"/>
              <a:gd name="T23" fmla="*/ 2147483647 h 983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connsiteX0" fmla="*/ 3018 w 10166"/>
              <a:gd name="connsiteY0" fmla="*/ 121 h 10000"/>
              <a:gd name="connsiteX1" fmla="*/ 545 w 10166"/>
              <a:gd name="connsiteY1" fmla="*/ 527 h 10000"/>
              <a:gd name="connsiteX2" fmla="*/ 8 w 10166"/>
              <a:gd name="connsiteY2" fmla="*/ 3524 h 10000"/>
              <a:gd name="connsiteX3" fmla="*/ 354 w 10166"/>
              <a:gd name="connsiteY3" fmla="*/ 6305 h 10000"/>
              <a:gd name="connsiteX4" fmla="*/ 1947 w 10166"/>
              <a:gd name="connsiteY4" fmla="*/ 6681 h 10000"/>
              <a:gd name="connsiteX5" fmla="*/ 5285 w 10166"/>
              <a:gd name="connsiteY5" fmla="*/ 9001 h 10000"/>
              <a:gd name="connsiteX6" fmla="*/ 8172 w 10166"/>
              <a:gd name="connsiteY6" fmla="*/ 9974 h 10000"/>
              <a:gd name="connsiteX7" fmla="*/ 9864 w 10166"/>
              <a:gd name="connsiteY7" fmla="*/ 8031 h 10000"/>
              <a:gd name="connsiteX8" fmla="*/ 9830 w 10166"/>
              <a:gd name="connsiteY8" fmla="*/ 3652 h 10000"/>
              <a:gd name="connsiteX9" fmla="*/ 9852 w 10166"/>
              <a:gd name="connsiteY9" fmla="*/ 791 h 10000"/>
              <a:gd name="connsiteX10" fmla="*/ 5984 w 10166"/>
              <a:gd name="connsiteY10" fmla="*/ 50 h 10000"/>
              <a:gd name="connsiteX11" fmla="*/ 3018 w 10166"/>
              <a:gd name="connsiteY11" fmla="*/ 121 h 10000"/>
              <a:gd name="connsiteX0" fmla="*/ 3018 w 10281"/>
              <a:gd name="connsiteY0" fmla="*/ 121 h 10000"/>
              <a:gd name="connsiteX1" fmla="*/ 545 w 10281"/>
              <a:gd name="connsiteY1" fmla="*/ 527 h 10000"/>
              <a:gd name="connsiteX2" fmla="*/ 8 w 10281"/>
              <a:gd name="connsiteY2" fmla="*/ 3524 h 10000"/>
              <a:gd name="connsiteX3" fmla="*/ 354 w 10281"/>
              <a:gd name="connsiteY3" fmla="*/ 6305 h 10000"/>
              <a:gd name="connsiteX4" fmla="*/ 1947 w 10281"/>
              <a:gd name="connsiteY4" fmla="*/ 6681 h 10000"/>
              <a:gd name="connsiteX5" fmla="*/ 5285 w 10281"/>
              <a:gd name="connsiteY5" fmla="*/ 9001 h 10000"/>
              <a:gd name="connsiteX6" fmla="*/ 8172 w 10281"/>
              <a:gd name="connsiteY6" fmla="*/ 9974 h 10000"/>
              <a:gd name="connsiteX7" fmla="*/ 9864 w 10281"/>
              <a:gd name="connsiteY7" fmla="*/ 8031 h 10000"/>
              <a:gd name="connsiteX8" fmla="*/ 10169 w 10281"/>
              <a:gd name="connsiteY8" fmla="*/ 3708 h 10000"/>
              <a:gd name="connsiteX9" fmla="*/ 9852 w 10281"/>
              <a:gd name="connsiteY9" fmla="*/ 791 h 10000"/>
              <a:gd name="connsiteX10" fmla="*/ 5984 w 10281"/>
              <a:gd name="connsiteY10" fmla="*/ 50 h 10000"/>
              <a:gd name="connsiteX11" fmla="*/ 3018 w 10281"/>
              <a:gd name="connsiteY11" fmla="*/ 12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281" h="10000">
                <a:moveTo>
                  <a:pt x="3018" y="121"/>
                </a:moveTo>
                <a:cubicBezTo>
                  <a:pt x="2111" y="201"/>
                  <a:pt x="1047" y="-40"/>
                  <a:pt x="545" y="527"/>
                </a:cubicBezTo>
                <a:cubicBezTo>
                  <a:pt x="43" y="1094"/>
                  <a:pt x="40" y="2561"/>
                  <a:pt x="8" y="3524"/>
                </a:cubicBezTo>
                <a:cubicBezTo>
                  <a:pt x="-24" y="4487"/>
                  <a:pt x="32" y="5779"/>
                  <a:pt x="354" y="6305"/>
                </a:cubicBezTo>
                <a:cubicBezTo>
                  <a:pt x="677" y="6830"/>
                  <a:pt x="1127" y="6231"/>
                  <a:pt x="1947" y="6681"/>
                </a:cubicBezTo>
                <a:cubicBezTo>
                  <a:pt x="2769" y="7131"/>
                  <a:pt x="4247" y="8453"/>
                  <a:pt x="5285" y="9001"/>
                </a:cubicBezTo>
                <a:cubicBezTo>
                  <a:pt x="6321" y="9549"/>
                  <a:pt x="7408" y="10134"/>
                  <a:pt x="8172" y="9974"/>
                </a:cubicBezTo>
                <a:cubicBezTo>
                  <a:pt x="8934" y="9811"/>
                  <a:pt x="9531" y="9075"/>
                  <a:pt x="9864" y="8031"/>
                </a:cubicBezTo>
                <a:cubicBezTo>
                  <a:pt x="10197" y="6987"/>
                  <a:pt x="10171" y="4915"/>
                  <a:pt x="10169" y="3708"/>
                </a:cubicBezTo>
                <a:cubicBezTo>
                  <a:pt x="10167" y="2501"/>
                  <a:pt x="10574" y="1287"/>
                  <a:pt x="9852" y="791"/>
                </a:cubicBezTo>
                <a:cubicBezTo>
                  <a:pt x="9131" y="296"/>
                  <a:pt x="7123" y="162"/>
                  <a:pt x="5984" y="50"/>
                </a:cubicBezTo>
                <a:cubicBezTo>
                  <a:pt x="4845" y="-62"/>
                  <a:pt x="3924" y="42"/>
                  <a:pt x="3018" y="121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6" name="Line 34">
            <a:extLst>
              <a:ext uri="{FF2B5EF4-FFF2-40B4-BE49-F238E27FC236}">
                <a16:creationId xmlns:a16="http://schemas.microsoft.com/office/drawing/2014/main" id="{3FAE4693-385C-C645-A79E-01917C37358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7442" y="3407180"/>
            <a:ext cx="0" cy="108858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7" name="Line 35">
            <a:extLst>
              <a:ext uri="{FF2B5EF4-FFF2-40B4-BE49-F238E27FC236}">
                <a16:creationId xmlns:a16="http://schemas.microsoft.com/office/drawing/2014/main" id="{C7800FAD-0DFE-0747-8452-8246D973775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99950" y="3358878"/>
            <a:ext cx="1259908" cy="12040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8" name="Line 59">
            <a:extLst>
              <a:ext uri="{FF2B5EF4-FFF2-40B4-BE49-F238E27FC236}">
                <a16:creationId xmlns:a16="http://schemas.microsoft.com/office/drawing/2014/main" id="{7A32F744-D9E7-0240-9B4D-E442496A0F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0548" y="2900589"/>
            <a:ext cx="837404" cy="31455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9" name="Line 60">
            <a:extLst>
              <a:ext uri="{FF2B5EF4-FFF2-40B4-BE49-F238E27FC236}">
                <a16:creationId xmlns:a16="http://schemas.microsoft.com/office/drawing/2014/main" id="{93B92453-CB87-1F46-A93B-CFB12C1916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9352" y="2661431"/>
            <a:ext cx="458346" cy="56314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0" name="Line 77">
            <a:extLst>
              <a:ext uri="{FF2B5EF4-FFF2-40B4-BE49-F238E27FC236}">
                <a16:creationId xmlns:a16="http://schemas.microsoft.com/office/drawing/2014/main" id="{D1626994-7351-9B45-9889-69F780B408C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1009" y="2775708"/>
            <a:ext cx="589768" cy="47831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B460DB4-2E41-9844-826F-488395C6C560}"/>
              </a:ext>
            </a:extLst>
          </p:cNvPr>
          <p:cNvGrpSpPr/>
          <p:nvPr/>
        </p:nvGrpSpPr>
        <p:grpSpPr>
          <a:xfrm>
            <a:off x="2778135" y="3090622"/>
            <a:ext cx="625610" cy="355986"/>
            <a:chOff x="3668110" y="2448910"/>
            <a:chExt cx="3794234" cy="2165130"/>
          </a:xfrm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32C4E5F4-2A2C-9E42-A028-6DEA491E3C11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Freeform 157">
              <a:extLst>
                <a:ext uri="{FF2B5EF4-FFF2-40B4-BE49-F238E27FC236}">
                  <a16:creationId xmlns:a16="http://schemas.microsoft.com/office/drawing/2014/main" id="{F1FDA34C-BC22-6549-ABE6-7CA9EDA7B96F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48E45613-CBE7-1648-828B-CAEFD720C474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D57886AC-E8C4-3246-BD89-10FDFDE40AE6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1" name="Freeform 160">
                <a:extLst>
                  <a:ext uri="{FF2B5EF4-FFF2-40B4-BE49-F238E27FC236}">
                    <a16:creationId xmlns:a16="http://schemas.microsoft.com/office/drawing/2014/main" id="{22105952-B3F3-094E-9618-25D0F352CF2B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ABB6A2FC-66F1-2B48-B42F-38FFB2C01307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3" name="Freeform 162">
                <a:extLst>
                  <a:ext uri="{FF2B5EF4-FFF2-40B4-BE49-F238E27FC236}">
                    <a16:creationId xmlns:a16="http://schemas.microsoft.com/office/drawing/2014/main" id="{2ABB5AB9-B4B7-0646-954A-85D6C76964CD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Virtual LANs (VLANs): motivation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6737" y="6492875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7" name="Line 20">
            <a:extLst>
              <a:ext uri="{FF2B5EF4-FFF2-40B4-BE49-F238E27FC236}">
                <a16:creationId xmlns:a16="http://schemas.microsoft.com/office/drawing/2014/main" id="{0CDE3168-01B1-EE42-8C39-FEB1CAD83B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5709" y="4430966"/>
            <a:ext cx="38014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8" name="Line 21">
            <a:extLst>
              <a:ext uri="{FF2B5EF4-FFF2-40B4-BE49-F238E27FC236}">
                <a16:creationId xmlns:a16="http://schemas.microsoft.com/office/drawing/2014/main" id="{8AB651B2-C11B-B942-A8D2-E4EDDA623F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30724" y="4466310"/>
            <a:ext cx="185728" cy="23326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9" name="Line 22">
            <a:extLst>
              <a:ext uri="{FF2B5EF4-FFF2-40B4-BE49-F238E27FC236}">
                <a16:creationId xmlns:a16="http://schemas.microsoft.com/office/drawing/2014/main" id="{A373D023-A80D-704D-A234-B355648964C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7462" y="4487516"/>
            <a:ext cx="49962" cy="21913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90" name="Group 44">
            <a:extLst>
              <a:ext uri="{FF2B5EF4-FFF2-40B4-BE49-F238E27FC236}">
                <a16:creationId xmlns:a16="http://schemas.microsoft.com/office/drawing/2014/main" id="{062DB456-7F54-B541-B0A1-4F52AC653C02}"/>
              </a:ext>
            </a:extLst>
          </p:cNvPr>
          <p:cNvGrpSpPr>
            <a:grpSpLocks/>
          </p:cNvGrpSpPr>
          <p:nvPr/>
        </p:nvGrpSpPr>
        <p:grpSpPr bwMode="auto">
          <a:xfrm>
            <a:off x="753990" y="4284879"/>
            <a:ext cx="388834" cy="356970"/>
            <a:chOff x="-44" y="1473"/>
            <a:chExt cx="981" cy="1105"/>
          </a:xfrm>
        </p:grpSpPr>
        <p:pic>
          <p:nvPicPr>
            <p:cNvPr id="319" name="Picture 45" descr="desktop_computer_stylized_medium">
              <a:extLst>
                <a:ext uri="{FF2B5EF4-FFF2-40B4-BE49-F238E27FC236}">
                  <a16:creationId xmlns:a16="http://schemas.microsoft.com/office/drawing/2014/main" id="{FBBFE943-E7EE-6E4C-84A2-B341CD99C8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0" name="Freeform 46">
              <a:extLst>
                <a:ext uri="{FF2B5EF4-FFF2-40B4-BE49-F238E27FC236}">
                  <a16:creationId xmlns:a16="http://schemas.microsoft.com/office/drawing/2014/main" id="{4E4FAEDF-7FB2-F942-96EA-6730EBB03D3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91" name="Group 44">
            <a:extLst>
              <a:ext uri="{FF2B5EF4-FFF2-40B4-BE49-F238E27FC236}">
                <a16:creationId xmlns:a16="http://schemas.microsoft.com/office/drawing/2014/main" id="{D137E246-ED3E-B845-9CC9-2900432AA969}"/>
              </a:ext>
            </a:extLst>
          </p:cNvPr>
          <p:cNvGrpSpPr>
            <a:grpSpLocks/>
          </p:cNvGrpSpPr>
          <p:nvPr/>
        </p:nvGrpSpPr>
        <p:grpSpPr bwMode="auto">
          <a:xfrm>
            <a:off x="1032038" y="4624177"/>
            <a:ext cx="388834" cy="356970"/>
            <a:chOff x="-44" y="1473"/>
            <a:chExt cx="981" cy="1105"/>
          </a:xfrm>
        </p:grpSpPr>
        <p:pic>
          <p:nvPicPr>
            <p:cNvPr id="317" name="Picture 45" descr="desktop_computer_stylized_medium">
              <a:extLst>
                <a:ext uri="{FF2B5EF4-FFF2-40B4-BE49-F238E27FC236}">
                  <a16:creationId xmlns:a16="http://schemas.microsoft.com/office/drawing/2014/main" id="{3C868569-640D-CA43-92A7-19EF7AD76E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8" name="Freeform 46">
              <a:extLst>
                <a:ext uri="{FF2B5EF4-FFF2-40B4-BE49-F238E27FC236}">
                  <a16:creationId xmlns:a16="http://schemas.microsoft.com/office/drawing/2014/main" id="{9C533B8D-0789-EB48-8A16-C03F8C0F7BB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92" name="Group 44">
            <a:extLst>
              <a:ext uri="{FF2B5EF4-FFF2-40B4-BE49-F238E27FC236}">
                <a16:creationId xmlns:a16="http://schemas.microsoft.com/office/drawing/2014/main" id="{908989A4-EAB1-4A4C-B0F2-A538AF7FDE6F}"/>
              </a:ext>
            </a:extLst>
          </p:cNvPr>
          <p:cNvGrpSpPr>
            <a:grpSpLocks/>
          </p:cNvGrpSpPr>
          <p:nvPr/>
        </p:nvGrpSpPr>
        <p:grpSpPr bwMode="auto">
          <a:xfrm>
            <a:off x="1393719" y="4647740"/>
            <a:ext cx="388834" cy="356970"/>
            <a:chOff x="-44" y="1473"/>
            <a:chExt cx="981" cy="1105"/>
          </a:xfrm>
        </p:grpSpPr>
        <p:pic>
          <p:nvPicPr>
            <p:cNvPr id="315" name="Picture 45" descr="desktop_computer_stylized_medium">
              <a:extLst>
                <a:ext uri="{FF2B5EF4-FFF2-40B4-BE49-F238E27FC236}">
                  <a16:creationId xmlns:a16="http://schemas.microsoft.com/office/drawing/2014/main" id="{CCD0177E-391C-F747-BA11-BB808B8642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6" name="Freeform 46">
              <a:extLst>
                <a:ext uri="{FF2B5EF4-FFF2-40B4-BE49-F238E27FC236}">
                  <a16:creationId xmlns:a16="http://schemas.microsoft.com/office/drawing/2014/main" id="{D8A8D920-7459-3A40-A28D-C812FF777EF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93" name="Line 21">
            <a:extLst>
              <a:ext uri="{FF2B5EF4-FFF2-40B4-BE49-F238E27FC236}">
                <a16:creationId xmlns:a16="http://schemas.microsoft.com/office/drawing/2014/main" id="{D596EE02-2877-8D4E-8822-704DFBF4FD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7347" y="4435678"/>
            <a:ext cx="258498" cy="22619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94" name="Line 22">
            <a:extLst>
              <a:ext uri="{FF2B5EF4-FFF2-40B4-BE49-F238E27FC236}">
                <a16:creationId xmlns:a16="http://schemas.microsoft.com/office/drawing/2014/main" id="{FD159478-5B10-D943-B9A3-4C2D6629AB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25922" y="4803252"/>
            <a:ext cx="82546" cy="21795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96" name="Line 20">
            <a:extLst>
              <a:ext uri="{FF2B5EF4-FFF2-40B4-BE49-F238E27FC236}">
                <a16:creationId xmlns:a16="http://schemas.microsoft.com/office/drawing/2014/main" id="{9D0AD87B-6229-6A4A-834B-821DA9BE277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1694" y="4497705"/>
            <a:ext cx="1677" cy="22543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97" name="Group 44">
            <a:extLst>
              <a:ext uri="{FF2B5EF4-FFF2-40B4-BE49-F238E27FC236}">
                <a16:creationId xmlns:a16="http://schemas.microsoft.com/office/drawing/2014/main" id="{EC9C29B6-C80C-DC4F-8570-A458EB0898A9}"/>
              </a:ext>
            </a:extLst>
          </p:cNvPr>
          <p:cNvGrpSpPr>
            <a:grpSpLocks/>
          </p:cNvGrpSpPr>
          <p:nvPr/>
        </p:nvGrpSpPr>
        <p:grpSpPr bwMode="auto">
          <a:xfrm>
            <a:off x="1670682" y="4924597"/>
            <a:ext cx="388834" cy="356970"/>
            <a:chOff x="-44" y="1473"/>
            <a:chExt cx="981" cy="1105"/>
          </a:xfrm>
        </p:grpSpPr>
        <p:pic>
          <p:nvPicPr>
            <p:cNvPr id="313" name="Picture 45" descr="desktop_computer_stylized_medium">
              <a:extLst>
                <a:ext uri="{FF2B5EF4-FFF2-40B4-BE49-F238E27FC236}">
                  <a16:creationId xmlns:a16="http://schemas.microsoft.com/office/drawing/2014/main" id="{D3D44C8E-D7AD-4148-82BB-3B8347CA36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4" name="Freeform 46">
              <a:extLst>
                <a:ext uri="{FF2B5EF4-FFF2-40B4-BE49-F238E27FC236}">
                  <a16:creationId xmlns:a16="http://schemas.microsoft.com/office/drawing/2014/main" id="{45365469-B389-E948-9840-869BF64C25B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99" name="Group 44">
            <a:extLst>
              <a:ext uri="{FF2B5EF4-FFF2-40B4-BE49-F238E27FC236}">
                <a16:creationId xmlns:a16="http://schemas.microsoft.com/office/drawing/2014/main" id="{C66F5582-6E73-2E48-A106-7D6A75C61460}"/>
              </a:ext>
            </a:extLst>
          </p:cNvPr>
          <p:cNvGrpSpPr>
            <a:grpSpLocks/>
          </p:cNvGrpSpPr>
          <p:nvPr/>
        </p:nvGrpSpPr>
        <p:grpSpPr bwMode="auto">
          <a:xfrm>
            <a:off x="1920239" y="4247763"/>
            <a:ext cx="388834" cy="356970"/>
            <a:chOff x="-44" y="1473"/>
            <a:chExt cx="981" cy="1105"/>
          </a:xfrm>
        </p:grpSpPr>
        <p:pic>
          <p:nvPicPr>
            <p:cNvPr id="309" name="Picture 45" descr="desktop_computer_stylized_medium">
              <a:extLst>
                <a:ext uri="{FF2B5EF4-FFF2-40B4-BE49-F238E27FC236}">
                  <a16:creationId xmlns:a16="http://schemas.microsoft.com/office/drawing/2014/main" id="{C5C8A56E-0ADB-C943-8E67-1CA348C0E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0" name="Freeform 46">
              <a:extLst>
                <a:ext uri="{FF2B5EF4-FFF2-40B4-BE49-F238E27FC236}">
                  <a16:creationId xmlns:a16="http://schemas.microsoft.com/office/drawing/2014/main" id="{3E25873E-5BBD-DD43-AF60-AFD0A041924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00" name="Line 20">
            <a:extLst>
              <a:ext uri="{FF2B5EF4-FFF2-40B4-BE49-F238E27FC236}">
                <a16:creationId xmlns:a16="http://schemas.microsoft.com/office/drawing/2014/main" id="{3DF9520D-BDD4-2D48-BDD8-4BFB1C04FC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52637" y="4630068"/>
            <a:ext cx="38014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1" name="Line 21">
            <a:extLst>
              <a:ext uri="{FF2B5EF4-FFF2-40B4-BE49-F238E27FC236}">
                <a16:creationId xmlns:a16="http://schemas.microsoft.com/office/drawing/2014/main" id="{85567736-CFFB-0D4E-98EE-48E63887F7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17652" y="4665411"/>
            <a:ext cx="185728" cy="23326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2" name="Line 22">
            <a:extLst>
              <a:ext uri="{FF2B5EF4-FFF2-40B4-BE49-F238E27FC236}">
                <a16:creationId xmlns:a16="http://schemas.microsoft.com/office/drawing/2014/main" id="{D36168AE-5EE7-4549-A9BB-591263055AC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4390" y="4686617"/>
            <a:ext cx="49962" cy="21913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03" name="Group 44">
            <a:extLst>
              <a:ext uri="{FF2B5EF4-FFF2-40B4-BE49-F238E27FC236}">
                <a16:creationId xmlns:a16="http://schemas.microsoft.com/office/drawing/2014/main" id="{47BAFA9D-19B3-F841-B575-C70FF5C28A86}"/>
              </a:ext>
            </a:extLst>
          </p:cNvPr>
          <p:cNvGrpSpPr>
            <a:grpSpLocks/>
          </p:cNvGrpSpPr>
          <p:nvPr/>
        </p:nvGrpSpPr>
        <p:grpSpPr bwMode="auto">
          <a:xfrm>
            <a:off x="3741928" y="4492228"/>
            <a:ext cx="388834" cy="356970"/>
            <a:chOff x="-44" y="1473"/>
            <a:chExt cx="981" cy="1105"/>
          </a:xfrm>
        </p:grpSpPr>
        <p:pic>
          <p:nvPicPr>
            <p:cNvPr id="307" name="Picture 45" descr="desktop_computer_stylized_medium">
              <a:extLst>
                <a:ext uri="{FF2B5EF4-FFF2-40B4-BE49-F238E27FC236}">
                  <a16:creationId xmlns:a16="http://schemas.microsoft.com/office/drawing/2014/main" id="{D8C266D1-D841-2545-825E-2D471F91DF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8" name="Freeform 46">
              <a:extLst>
                <a:ext uri="{FF2B5EF4-FFF2-40B4-BE49-F238E27FC236}">
                  <a16:creationId xmlns:a16="http://schemas.microsoft.com/office/drawing/2014/main" id="{60CBC35B-BBD7-9248-BB3E-2BCDE99AAA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04" name="Group 44">
            <a:extLst>
              <a:ext uri="{FF2B5EF4-FFF2-40B4-BE49-F238E27FC236}">
                <a16:creationId xmlns:a16="http://schemas.microsoft.com/office/drawing/2014/main" id="{989E2B4B-CD31-2B4B-9063-00A145A1908B}"/>
              </a:ext>
            </a:extLst>
          </p:cNvPr>
          <p:cNvGrpSpPr>
            <a:grpSpLocks/>
          </p:cNvGrpSpPr>
          <p:nvPr/>
        </p:nvGrpSpPr>
        <p:grpSpPr bwMode="auto">
          <a:xfrm>
            <a:off x="3918966" y="4823279"/>
            <a:ext cx="389920" cy="356970"/>
            <a:chOff x="-44" y="1473"/>
            <a:chExt cx="981" cy="1105"/>
          </a:xfrm>
        </p:grpSpPr>
        <p:pic>
          <p:nvPicPr>
            <p:cNvPr id="305" name="Picture 45" descr="desktop_computer_stylized_medium">
              <a:extLst>
                <a:ext uri="{FF2B5EF4-FFF2-40B4-BE49-F238E27FC236}">
                  <a16:creationId xmlns:a16="http://schemas.microsoft.com/office/drawing/2014/main" id="{F8491C03-B6AD-434A-A94D-11678F9558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6" name="Freeform 46">
              <a:extLst>
                <a:ext uri="{FF2B5EF4-FFF2-40B4-BE49-F238E27FC236}">
                  <a16:creationId xmlns:a16="http://schemas.microsoft.com/office/drawing/2014/main" id="{EF6749DA-70B4-664A-8344-66F95F0182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05" name="Group 44">
            <a:extLst>
              <a:ext uri="{FF2B5EF4-FFF2-40B4-BE49-F238E27FC236}">
                <a16:creationId xmlns:a16="http://schemas.microsoft.com/office/drawing/2014/main" id="{C1CD0C74-CCC0-7B48-9B81-44E23F480EBB}"/>
              </a:ext>
            </a:extLst>
          </p:cNvPr>
          <p:cNvGrpSpPr>
            <a:grpSpLocks/>
          </p:cNvGrpSpPr>
          <p:nvPr/>
        </p:nvGrpSpPr>
        <p:grpSpPr bwMode="auto">
          <a:xfrm>
            <a:off x="4280647" y="4845664"/>
            <a:ext cx="388834" cy="358148"/>
            <a:chOff x="-44" y="1473"/>
            <a:chExt cx="981" cy="1105"/>
          </a:xfrm>
        </p:grpSpPr>
        <p:pic>
          <p:nvPicPr>
            <p:cNvPr id="285" name="Picture 45" descr="desktop_computer_stylized_medium">
              <a:extLst>
                <a:ext uri="{FF2B5EF4-FFF2-40B4-BE49-F238E27FC236}">
                  <a16:creationId xmlns:a16="http://schemas.microsoft.com/office/drawing/2014/main" id="{1EA956C0-544D-EE47-99BB-98E5B15578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4" name="Freeform 46">
              <a:extLst>
                <a:ext uri="{FF2B5EF4-FFF2-40B4-BE49-F238E27FC236}">
                  <a16:creationId xmlns:a16="http://schemas.microsoft.com/office/drawing/2014/main" id="{68A5FE84-A454-224F-8F26-AAA740A1F8B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06" name="Line 20">
            <a:extLst>
              <a:ext uri="{FF2B5EF4-FFF2-40B4-BE49-F238E27FC236}">
                <a16:creationId xmlns:a16="http://schemas.microsoft.com/office/drawing/2014/main" id="{71C69516-BE34-544D-9D86-AE7D021BFC1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50998" y="4664234"/>
            <a:ext cx="414901" cy="23208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7" name="Line 21">
            <a:extLst>
              <a:ext uri="{FF2B5EF4-FFF2-40B4-BE49-F238E27FC236}">
                <a16:creationId xmlns:a16="http://schemas.microsoft.com/office/drawing/2014/main" id="{72589EAC-902C-C84A-A47C-676F4D8B2E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33849" y="4630068"/>
            <a:ext cx="185728" cy="23326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8" name="Line 22">
            <a:extLst>
              <a:ext uri="{FF2B5EF4-FFF2-40B4-BE49-F238E27FC236}">
                <a16:creationId xmlns:a16="http://schemas.microsoft.com/office/drawing/2014/main" id="{45CEB9D6-4700-D34C-9D76-9497144AEEF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20586" y="4651274"/>
            <a:ext cx="49962" cy="21913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09" name="Group 44">
            <a:extLst>
              <a:ext uri="{FF2B5EF4-FFF2-40B4-BE49-F238E27FC236}">
                <a16:creationId xmlns:a16="http://schemas.microsoft.com/office/drawing/2014/main" id="{5AD1CA38-67D2-314D-A511-4BB18E1E3F29}"/>
              </a:ext>
            </a:extLst>
          </p:cNvPr>
          <p:cNvGrpSpPr>
            <a:grpSpLocks/>
          </p:cNvGrpSpPr>
          <p:nvPr/>
        </p:nvGrpSpPr>
        <p:grpSpPr bwMode="auto">
          <a:xfrm>
            <a:off x="3349835" y="4784402"/>
            <a:ext cx="389920" cy="356970"/>
            <a:chOff x="-44" y="1473"/>
            <a:chExt cx="981" cy="1105"/>
          </a:xfrm>
        </p:grpSpPr>
        <p:pic>
          <p:nvPicPr>
            <p:cNvPr id="283" name="Picture 45" descr="desktop_computer_stylized_medium">
              <a:extLst>
                <a:ext uri="{FF2B5EF4-FFF2-40B4-BE49-F238E27FC236}">
                  <a16:creationId xmlns:a16="http://schemas.microsoft.com/office/drawing/2014/main" id="{1EC31B05-3B53-2B46-A849-22C41D0182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4" name="Freeform 46">
              <a:extLst>
                <a:ext uri="{FF2B5EF4-FFF2-40B4-BE49-F238E27FC236}">
                  <a16:creationId xmlns:a16="http://schemas.microsoft.com/office/drawing/2014/main" id="{7E5B98EC-AAEE-1141-BE38-5AD7301963F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10" name="Group 44">
            <a:extLst>
              <a:ext uri="{FF2B5EF4-FFF2-40B4-BE49-F238E27FC236}">
                <a16:creationId xmlns:a16="http://schemas.microsoft.com/office/drawing/2014/main" id="{5EB4704A-F04D-1A43-B828-8F811AB8DEFE}"/>
              </a:ext>
            </a:extLst>
          </p:cNvPr>
          <p:cNvGrpSpPr>
            <a:grpSpLocks/>
          </p:cNvGrpSpPr>
          <p:nvPr/>
        </p:nvGrpSpPr>
        <p:grpSpPr bwMode="auto">
          <a:xfrm>
            <a:off x="2635163" y="4787936"/>
            <a:ext cx="389920" cy="358148"/>
            <a:chOff x="-44" y="1473"/>
            <a:chExt cx="981" cy="1105"/>
          </a:xfrm>
        </p:grpSpPr>
        <p:pic>
          <p:nvPicPr>
            <p:cNvPr id="281" name="Picture 45" descr="desktop_computer_stylized_medium">
              <a:extLst>
                <a:ext uri="{FF2B5EF4-FFF2-40B4-BE49-F238E27FC236}">
                  <a16:creationId xmlns:a16="http://schemas.microsoft.com/office/drawing/2014/main" id="{7F68CBF0-5E7F-5E4D-AFC7-2591CE5A82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2" name="Freeform 46">
              <a:extLst>
                <a:ext uri="{FF2B5EF4-FFF2-40B4-BE49-F238E27FC236}">
                  <a16:creationId xmlns:a16="http://schemas.microsoft.com/office/drawing/2014/main" id="{53A859B2-9F45-1D47-82B4-DD9CAF60C7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11" name="Group 44">
            <a:extLst>
              <a:ext uri="{FF2B5EF4-FFF2-40B4-BE49-F238E27FC236}">
                <a16:creationId xmlns:a16="http://schemas.microsoft.com/office/drawing/2014/main" id="{EC8C99E4-04C0-EE47-847D-251EC7D924B5}"/>
              </a:ext>
            </a:extLst>
          </p:cNvPr>
          <p:cNvGrpSpPr>
            <a:grpSpLocks/>
          </p:cNvGrpSpPr>
          <p:nvPr/>
        </p:nvGrpSpPr>
        <p:grpSpPr bwMode="auto">
          <a:xfrm>
            <a:off x="2996844" y="4811498"/>
            <a:ext cx="389920" cy="356970"/>
            <a:chOff x="-44" y="1473"/>
            <a:chExt cx="981" cy="1105"/>
          </a:xfrm>
        </p:grpSpPr>
        <p:pic>
          <p:nvPicPr>
            <p:cNvPr id="279" name="Picture 45" descr="desktop_computer_stylized_medium">
              <a:extLst>
                <a:ext uri="{FF2B5EF4-FFF2-40B4-BE49-F238E27FC236}">
                  <a16:creationId xmlns:a16="http://schemas.microsoft.com/office/drawing/2014/main" id="{3F1EC54D-3426-DF48-9AC8-C2D0EAA258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0" name="Freeform 46">
              <a:extLst>
                <a:ext uri="{FF2B5EF4-FFF2-40B4-BE49-F238E27FC236}">
                  <a16:creationId xmlns:a16="http://schemas.microsoft.com/office/drawing/2014/main" id="{142EE49F-C2B9-8F46-A874-3B22BFA0855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12" name="Line 20">
            <a:extLst>
              <a:ext uri="{FF2B5EF4-FFF2-40B4-BE49-F238E27FC236}">
                <a16:creationId xmlns:a16="http://schemas.microsoft.com/office/drawing/2014/main" id="{A6DB65A5-822E-1A43-A860-A608522794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10426" y="4534645"/>
            <a:ext cx="38014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13" name="Group 44">
            <a:extLst>
              <a:ext uri="{FF2B5EF4-FFF2-40B4-BE49-F238E27FC236}">
                <a16:creationId xmlns:a16="http://schemas.microsoft.com/office/drawing/2014/main" id="{89187718-AEA8-4A41-BC2F-C194AB67A45C}"/>
              </a:ext>
            </a:extLst>
          </p:cNvPr>
          <p:cNvGrpSpPr>
            <a:grpSpLocks/>
          </p:cNvGrpSpPr>
          <p:nvPr/>
        </p:nvGrpSpPr>
        <p:grpSpPr bwMode="auto">
          <a:xfrm>
            <a:off x="4622370" y="4306005"/>
            <a:ext cx="389920" cy="356970"/>
            <a:chOff x="-44" y="1487"/>
            <a:chExt cx="981" cy="1105"/>
          </a:xfrm>
        </p:grpSpPr>
        <p:pic>
          <p:nvPicPr>
            <p:cNvPr id="277" name="Picture 45" descr="desktop_computer_stylized_medium">
              <a:extLst>
                <a:ext uri="{FF2B5EF4-FFF2-40B4-BE49-F238E27FC236}">
                  <a16:creationId xmlns:a16="http://schemas.microsoft.com/office/drawing/2014/main" id="{E8BD9E7E-7663-4241-9E78-26508E3239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87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8" name="Freeform 46">
              <a:extLst>
                <a:ext uri="{FF2B5EF4-FFF2-40B4-BE49-F238E27FC236}">
                  <a16:creationId xmlns:a16="http://schemas.microsoft.com/office/drawing/2014/main" id="{6E19BF71-2151-204A-9F5C-47F998CB62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14" name="Group 906">
            <a:extLst>
              <a:ext uri="{FF2B5EF4-FFF2-40B4-BE49-F238E27FC236}">
                <a16:creationId xmlns:a16="http://schemas.microsoft.com/office/drawing/2014/main" id="{A7B9C5D0-D215-F947-9CBB-71832702EC11}"/>
              </a:ext>
            </a:extLst>
          </p:cNvPr>
          <p:cNvGrpSpPr>
            <a:grpSpLocks/>
          </p:cNvGrpSpPr>
          <p:nvPr/>
        </p:nvGrpSpPr>
        <p:grpSpPr bwMode="auto">
          <a:xfrm>
            <a:off x="3580094" y="2469397"/>
            <a:ext cx="250896" cy="430014"/>
            <a:chOff x="4140" y="429"/>
            <a:chExt cx="1425" cy="2396"/>
          </a:xfrm>
        </p:grpSpPr>
        <p:sp>
          <p:nvSpPr>
            <p:cNvPr id="196" name="Freeform 907">
              <a:extLst>
                <a:ext uri="{FF2B5EF4-FFF2-40B4-BE49-F238E27FC236}">
                  <a16:creationId xmlns:a16="http://schemas.microsoft.com/office/drawing/2014/main" id="{BED9862F-E126-B144-835B-6C18EF8B34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97" name="Rectangle 908">
              <a:extLst>
                <a:ext uri="{FF2B5EF4-FFF2-40B4-BE49-F238E27FC236}">
                  <a16:creationId xmlns:a16="http://schemas.microsoft.com/office/drawing/2014/main" id="{BF960390-CAA4-C24E-B26D-4A7891B66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3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8" name="Freeform 909">
              <a:extLst>
                <a:ext uri="{FF2B5EF4-FFF2-40B4-BE49-F238E27FC236}">
                  <a16:creationId xmlns:a16="http://schemas.microsoft.com/office/drawing/2014/main" id="{3AB83BC1-35F4-5C43-8974-7DC04042E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99" name="Freeform 910">
              <a:extLst>
                <a:ext uri="{FF2B5EF4-FFF2-40B4-BE49-F238E27FC236}">
                  <a16:creationId xmlns:a16="http://schemas.microsoft.com/office/drawing/2014/main" id="{1C9CBD09-0952-F44D-8063-C322604A51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00" name="Rectangle 911">
              <a:extLst>
                <a:ext uri="{FF2B5EF4-FFF2-40B4-BE49-F238E27FC236}">
                  <a16:creationId xmlns:a16="http://schemas.microsoft.com/office/drawing/2014/main" id="{2FE8E095-D255-4E40-B122-AD2E7E3A9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2"/>
              <a:ext cx="592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201" name="Group 912">
              <a:extLst>
                <a:ext uri="{FF2B5EF4-FFF2-40B4-BE49-F238E27FC236}">
                  <a16:creationId xmlns:a16="http://schemas.microsoft.com/office/drawing/2014/main" id="{8A2C93E3-6D9A-F441-9E5D-0C22A1EE6C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75" name="AutoShape 913">
                <a:extLst>
                  <a:ext uri="{FF2B5EF4-FFF2-40B4-BE49-F238E27FC236}">
                    <a16:creationId xmlns:a16="http://schemas.microsoft.com/office/drawing/2014/main" id="{E998E10D-08F4-154D-AB53-28156DC516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5"/>
                <a:ext cx="724" cy="12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76" name="AutoShape 914">
                <a:extLst>
                  <a:ext uri="{FF2B5EF4-FFF2-40B4-BE49-F238E27FC236}">
                    <a16:creationId xmlns:a16="http://schemas.microsoft.com/office/drawing/2014/main" id="{27E4F92A-5C0A-6843-A304-E9C2D225D2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9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202" name="Rectangle 915">
              <a:extLst>
                <a:ext uri="{FF2B5EF4-FFF2-40B4-BE49-F238E27FC236}">
                  <a16:creationId xmlns:a16="http://schemas.microsoft.com/office/drawing/2014/main" id="{DF5BD884-C26A-5D43-B2D5-62FBAD1DDB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020"/>
              <a:ext cx="592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203" name="Group 916">
              <a:extLst>
                <a:ext uri="{FF2B5EF4-FFF2-40B4-BE49-F238E27FC236}">
                  <a16:creationId xmlns:a16="http://schemas.microsoft.com/office/drawing/2014/main" id="{206F7EE4-7EE5-2D48-9725-406B9ED97C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45" name="AutoShape 917">
                <a:extLst>
                  <a:ext uri="{FF2B5EF4-FFF2-40B4-BE49-F238E27FC236}">
                    <a16:creationId xmlns:a16="http://schemas.microsoft.com/office/drawing/2014/main" id="{CB506089-40FF-C04F-9FBC-46F1D325B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1" cy="13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73" name="AutoShape 918">
                <a:extLst>
                  <a:ext uri="{FF2B5EF4-FFF2-40B4-BE49-F238E27FC236}">
                    <a16:creationId xmlns:a16="http://schemas.microsoft.com/office/drawing/2014/main" id="{9F16DCF6-C2AC-F543-93EE-ED364F1EA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1"/>
                <a:ext cx="700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204" name="Rectangle 919">
              <a:extLst>
                <a:ext uri="{FF2B5EF4-FFF2-40B4-BE49-F238E27FC236}">
                  <a16:creationId xmlns:a16="http://schemas.microsoft.com/office/drawing/2014/main" id="{3B0364FC-659F-3945-8E0B-D71B0CC3A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61"/>
              <a:ext cx="598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05" name="Rectangle 920">
              <a:extLst>
                <a:ext uri="{FF2B5EF4-FFF2-40B4-BE49-F238E27FC236}">
                  <a16:creationId xmlns:a16="http://schemas.microsoft.com/office/drawing/2014/main" id="{0247F8A1-06CD-AF46-89A9-F0F6E4CE1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657"/>
              <a:ext cx="598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206" name="Group 921">
              <a:extLst>
                <a:ext uri="{FF2B5EF4-FFF2-40B4-BE49-F238E27FC236}">
                  <a16:creationId xmlns:a16="http://schemas.microsoft.com/office/drawing/2014/main" id="{9DF8DE74-ED14-FC47-BDC9-C42018BAB6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31" name="AutoShape 922">
                <a:extLst>
                  <a:ext uri="{FF2B5EF4-FFF2-40B4-BE49-F238E27FC236}">
                    <a16:creationId xmlns:a16="http://schemas.microsoft.com/office/drawing/2014/main" id="{0EF07A51-AD25-9144-825F-0B2C2B668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37" name="AutoShape 923">
                <a:extLst>
                  <a:ext uri="{FF2B5EF4-FFF2-40B4-BE49-F238E27FC236}">
                    <a16:creationId xmlns:a16="http://schemas.microsoft.com/office/drawing/2014/main" id="{A702F468-48AE-234D-9379-C73A13006D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699" cy="12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207" name="Freeform 924">
              <a:extLst>
                <a:ext uri="{FF2B5EF4-FFF2-40B4-BE49-F238E27FC236}">
                  <a16:creationId xmlns:a16="http://schemas.microsoft.com/office/drawing/2014/main" id="{5237487A-AE0F-4949-8801-1E4C4F72BD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08" name="Group 925">
              <a:extLst>
                <a:ext uri="{FF2B5EF4-FFF2-40B4-BE49-F238E27FC236}">
                  <a16:creationId xmlns:a16="http://schemas.microsoft.com/office/drawing/2014/main" id="{068E1C56-AB36-4F41-98F9-19705232DB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20" name="AutoShape 926">
                <a:extLst>
                  <a:ext uri="{FF2B5EF4-FFF2-40B4-BE49-F238E27FC236}">
                    <a16:creationId xmlns:a16="http://schemas.microsoft.com/office/drawing/2014/main" id="{71D6A333-3FF6-B04C-AF15-F69818E44A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23" name="AutoShape 927">
                <a:extLst>
                  <a:ext uri="{FF2B5EF4-FFF2-40B4-BE49-F238E27FC236}">
                    <a16:creationId xmlns:a16="http://schemas.microsoft.com/office/drawing/2014/main" id="{1ABCF5F0-CD9D-1746-A808-67AD07AB40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2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209" name="Rectangle 928">
              <a:extLst>
                <a:ext uri="{FF2B5EF4-FFF2-40B4-BE49-F238E27FC236}">
                  <a16:creationId xmlns:a16="http://schemas.microsoft.com/office/drawing/2014/main" id="{9C6F879A-C8A9-594A-9188-5391582EB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0" name="Freeform 929">
              <a:extLst>
                <a:ext uri="{FF2B5EF4-FFF2-40B4-BE49-F238E27FC236}">
                  <a16:creationId xmlns:a16="http://schemas.microsoft.com/office/drawing/2014/main" id="{7EC604D7-A689-C84C-8581-3313FC7E9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11" name="Freeform 930">
              <a:extLst>
                <a:ext uri="{FF2B5EF4-FFF2-40B4-BE49-F238E27FC236}">
                  <a16:creationId xmlns:a16="http://schemas.microsoft.com/office/drawing/2014/main" id="{DACB8CB7-9A88-D642-99BF-B6AAE6675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12" name="Oval 931">
              <a:extLst>
                <a:ext uri="{FF2B5EF4-FFF2-40B4-BE49-F238E27FC236}">
                  <a16:creationId xmlns:a16="http://schemas.microsoft.com/office/drawing/2014/main" id="{4D458CCD-2596-7D4D-903A-273DDEC0F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08"/>
              <a:ext cx="49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3" name="Freeform 932">
              <a:extLst>
                <a:ext uri="{FF2B5EF4-FFF2-40B4-BE49-F238E27FC236}">
                  <a16:creationId xmlns:a16="http://schemas.microsoft.com/office/drawing/2014/main" id="{36023226-4276-2849-8FE5-E40271912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14" name="AutoShape 933">
              <a:extLst>
                <a:ext uri="{FF2B5EF4-FFF2-40B4-BE49-F238E27FC236}">
                  <a16:creationId xmlns:a16="http://schemas.microsoft.com/office/drawing/2014/main" id="{11525C9D-9FA2-A943-81A5-DF14755CA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1"/>
              <a:ext cx="1197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5" name="AutoShape 934">
              <a:extLst>
                <a:ext uri="{FF2B5EF4-FFF2-40B4-BE49-F238E27FC236}">
                  <a16:creationId xmlns:a16="http://schemas.microsoft.com/office/drawing/2014/main" id="{FFDA69C3-A2EC-BF49-A41C-21CAD6186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7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6" name="Oval 935">
              <a:extLst>
                <a:ext uri="{FF2B5EF4-FFF2-40B4-BE49-F238E27FC236}">
                  <a16:creationId xmlns:a16="http://schemas.microsoft.com/office/drawing/2014/main" id="{32A1C75A-951D-8C44-975C-B558D8777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5"/>
              <a:ext cx="160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7" name="Oval 936">
              <a:extLst>
                <a:ext uri="{FF2B5EF4-FFF2-40B4-BE49-F238E27FC236}">
                  <a16:creationId xmlns:a16="http://schemas.microsoft.com/office/drawing/2014/main" id="{1F74D6CF-0B39-DE4E-9FDF-40332212D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5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8" name="Oval 937">
              <a:extLst>
                <a:ext uri="{FF2B5EF4-FFF2-40B4-BE49-F238E27FC236}">
                  <a16:creationId xmlns:a16="http://schemas.microsoft.com/office/drawing/2014/main" id="{A310EE74-874D-424D-ADB0-C3B8B1F80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79"/>
              <a:ext cx="154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9" name="Rectangle 938">
              <a:extLst>
                <a:ext uri="{FF2B5EF4-FFF2-40B4-BE49-F238E27FC236}">
                  <a16:creationId xmlns:a16="http://schemas.microsoft.com/office/drawing/2014/main" id="{6CEE3458-9541-804C-BABB-1D5D0A626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9" y="1834"/>
              <a:ext cx="86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15" name="Group 906">
            <a:extLst>
              <a:ext uri="{FF2B5EF4-FFF2-40B4-BE49-F238E27FC236}">
                <a16:creationId xmlns:a16="http://schemas.microsoft.com/office/drawing/2014/main" id="{E3A67C06-B879-D64F-928D-B0C2F32A9249}"/>
              </a:ext>
            </a:extLst>
          </p:cNvPr>
          <p:cNvGrpSpPr>
            <a:grpSpLocks/>
          </p:cNvGrpSpPr>
          <p:nvPr/>
        </p:nvGrpSpPr>
        <p:grpSpPr bwMode="auto">
          <a:xfrm>
            <a:off x="3993910" y="2847574"/>
            <a:ext cx="250895" cy="430013"/>
            <a:chOff x="4140" y="429"/>
            <a:chExt cx="1425" cy="2396"/>
          </a:xfrm>
        </p:grpSpPr>
        <p:sp>
          <p:nvSpPr>
            <p:cNvPr id="164" name="Freeform 907">
              <a:extLst>
                <a:ext uri="{FF2B5EF4-FFF2-40B4-BE49-F238E27FC236}">
                  <a16:creationId xmlns:a16="http://schemas.microsoft.com/office/drawing/2014/main" id="{282A8192-3A77-134C-807E-91EC9EAEE4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5" name="Rectangle 908">
              <a:extLst>
                <a:ext uri="{FF2B5EF4-FFF2-40B4-BE49-F238E27FC236}">
                  <a16:creationId xmlns:a16="http://schemas.microsoft.com/office/drawing/2014/main" id="{AC228ED7-6D71-7F47-A160-E07C5483A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3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66" name="Freeform 909">
              <a:extLst>
                <a:ext uri="{FF2B5EF4-FFF2-40B4-BE49-F238E27FC236}">
                  <a16:creationId xmlns:a16="http://schemas.microsoft.com/office/drawing/2014/main" id="{8B243AF6-502B-AA43-AD5E-4E8DC62E84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7" name="Freeform 910">
              <a:extLst>
                <a:ext uri="{FF2B5EF4-FFF2-40B4-BE49-F238E27FC236}">
                  <a16:creationId xmlns:a16="http://schemas.microsoft.com/office/drawing/2014/main" id="{F3F62FB9-5A91-194D-8CE8-618C42B680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8" name="Rectangle 911">
              <a:extLst>
                <a:ext uri="{FF2B5EF4-FFF2-40B4-BE49-F238E27FC236}">
                  <a16:creationId xmlns:a16="http://schemas.microsoft.com/office/drawing/2014/main" id="{F78C1223-9CFB-D24C-AA97-88B9175ED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2"/>
              <a:ext cx="592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69" name="Group 912">
              <a:extLst>
                <a:ext uri="{FF2B5EF4-FFF2-40B4-BE49-F238E27FC236}">
                  <a16:creationId xmlns:a16="http://schemas.microsoft.com/office/drawing/2014/main" id="{51A11393-1087-4140-8E4B-D4DE2AD02B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4" name="AutoShape 913">
                <a:extLst>
                  <a:ext uri="{FF2B5EF4-FFF2-40B4-BE49-F238E27FC236}">
                    <a16:creationId xmlns:a16="http://schemas.microsoft.com/office/drawing/2014/main" id="{AE948E34-20DE-3445-8AB7-B98285286A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5"/>
                <a:ext cx="724" cy="12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95" name="AutoShape 914">
                <a:extLst>
                  <a:ext uri="{FF2B5EF4-FFF2-40B4-BE49-F238E27FC236}">
                    <a16:creationId xmlns:a16="http://schemas.microsoft.com/office/drawing/2014/main" id="{32D8B979-576F-EB40-95E2-FC106E5748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9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70" name="Rectangle 915">
              <a:extLst>
                <a:ext uri="{FF2B5EF4-FFF2-40B4-BE49-F238E27FC236}">
                  <a16:creationId xmlns:a16="http://schemas.microsoft.com/office/drawing/2014/main" id="{E4CDC6BC-2DA6-BC44-B692-020A0D0AE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020"/>
              <a:ext cx="592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71" name="Group 916">
              <a:extLst>
                <a:ext uri="{FF2B5EF4-FFF2-40B4-BE49-F238E27FC236}">
                  <a16:creationId xmlns:a16="http://schemas.microsoft.com/office/drawing/2014/main" id="{AB60262A-3F98-094D-9256-31275D6FC2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92" name="AutoShape 917">
                <a:extLst>
                  <a:ext uri="{FF2B5EF4-FFF2-40B4-BE49-F238E27FC236}">
                    <a16:creationId xmlns:a16="http://schemas.microsoft.com/office/drawing/2014/main" id="{9E66E9C4-39FB-E64B-9DA9-ADF436E359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1" cy="13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93" name="AutoShape 918">
                <a:extLst>
                  <a:ext uri="{FF2B5EF4-FFF2-40B4-BE49-F238E27FC236}">
                    <a16:creationId xmlns:a16="http://schemas.microsoft.com/office/drawing/2014/main" id="{52ECBB6D-04FA-8C47-986B-FB10489731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1"/>
                <a:ext cx="700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72" name="Rectangle 919">
              <a:extLst>
                <a:ext uri="{FF2B5EF4-FFF2-40B4-BE49-F238E27FC236}">
                  <a16:creationId xmlns:a16="http://schemas.microsoft.com/office/drawing/2014/main" id="{1591C828-7F82-224C-9ABE-80DE0CAD5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61"/>
              <a:ext cx="598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3" name="Rectangle 920">
              <a:extLst>
                <a:ext uri="{FF2B5EF4-FFF2-40B4-BE49-F238E27FC236}">
                  <a16:creationId xmlns:a16="http://schemas.microsoft.com/office/drawing/2014/main" id="{BFDBC040-495C-AD4F-AB64-E9145C9E9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657"/>
              <a:ext cx="598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74" name="Group 921">
              <a:extLst>
                <a:ext uri="{FF2B5EF4-FFF2-40B4-BE49-F238E27FC236}">
                  <a16:creationId xmlns:a16="http://schemas.microsoft.com/office/drawing/2014/main" id="{62D76478-6E9A-C842-89A6-1182B0FFA9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90" name="AutoShape 922">
                <a:extLst>
                  <a:ext uri="{FF2B5EF4-FFF2-40B4-BE49-F238E27FC236}">
                    <a16:creationId xmlns:a16="http://schemas.microsoft.com/office/drawing/2014/main" id="{61D556A4-CAE2-F345-B8DF-8C57B78D33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91" name="AutoShape 923">
                <a:extLst>
                  <a:ext uri="{FF2B5EF4-FFF2-40B4-BE49-F238E27FC236}">
                    <a16:creationId xmlns:a16="http://schemas.microsoft.com/office/drawing/2014/main" id="{971A650C-1984-6F4D-9C36-86CD5219E8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699" cy="12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75" name="Freeform 924">
              <a:extLst>
                <a:ext uri="{FF2B5EF4-FFF2-40B4-BE49-F238E27FC236}">
                  <a16:creationId xmlns:a16="http://schemas.microsoft.com/office/drawing/2014/main" id="{FE2F8C79-1F6D-4B42-B415-40743BCA77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76" name="Group 925">
              <a:extLst>
                <a:ext uri="{FF2B5EF4-FFF2-40B4-BE49-F238E27FC236}">
                  <a16:creationId xmlns:a16="http://schemas.microsoft.com/office/drawing/2014/main" id="{AFE70400-8965-7B4F-B1F6-374725D345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88" name="AutoShape 926">
                <a:extLst>
                  <a:ext uri="{FF2B5EF4-FFF2-40B4-BE49-F238E27FC236}">
                    <a16:creationId xmlns:a16="http://schemas.microsoft.com/office/drawing/2014/main" id="{CA78E25F-593A-884E-A212-DA0B2C6FD0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89" name="AutoShape 927">
                <a:extLst>
                  <a:ext uri="{FF2B5EF4-FFF2-40B4-BE49-F238E27FC236}">
                    <a16:creationId xmlns:a16="http://schemas.microsoft.com/office/drawing/2014/main" id="{E60D41ED-2A41-484C-9046-2D97532FA7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2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77" name="Rectangle 928">
              <a:extLst>
                <a:ext uri="{FF2B5EF4-FFF2-40B4-BE49-F238E27FC236}">
                  <a16:creationId xmlns:a16="http://schemas.microsoft.com/office/drawing/2014/main" id="{C45B91FB-758E-6949-9ACB-A99A22C4F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8" name="Freeform 929">
              <a:extLst>
                <a:ext uri="{FF2B5EF4-FFF2-40B4-BE49-F238E27FC236}">
                  <a16:creationId xmlns:a16="http://schemas.microsoft.com/office/drawing/2014/main" id="{8BB12A06-CEE5-274E-AFA2-79BC967C2A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9" name="Freeform 930">
              <a:extLst>
                <a:ext uri="{FF2B5EF4-FFF2-40B4-BE49-F238E27FC236}">
                  <a16:creationId xmlns:a16="http://schemas.microsoft.com/office/drawing/2014/main" id="{CAA3B770-95AA-7248-AEDB-C998E136B2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0" name="Oval 931">
              <a:extLst>
                <a:ext uri="{FF2B5EF4-FFF2-40B4-BE49-F238E27FC236}">
                  <a16:creationId xmlns:a16="http://schemas.microsoft.com/office/drawing/2014/main" id="{D7CAFE06-E7B1-2844-BEE0-541C24374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08"/>
              <a:ext cx="49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1" name="Freeform 932">
              <a:extLst>
                <a:ext uri="{FF2B5EF4-FFF2-40B4-BE49-F238E27FC236}">
                  <a16:creationId xmlns:a16="http://schemas.microsoft.com/office/drawing/2014/main" id="{045B3B81-794C-0147-82F5-95ABFD6C0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2" name="AutoShape 933">
              <a:extLst>
                <a:ext uri="{FF2B5EF4-FFF2-40B4-BE49-F238E27FC236}">
                  <a16:creationId xmlns:a16="http://schemas.microsoft.com/office/drawing/2014/main" id="{5A5CB92D-83D1-2240-B332-466A5BB1A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1"/>
              <a:ext cx="1197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3" name="AutoShape 934">
              <a:extLst>
                <a:ext uri="{FF2B5EF4-FFF2-40B4-BE49-F238E27FC236}">
                  <a16:creationId xmlns:a16="http://schemas.microsoft.com/office/drawing/2014/main" id="{71F487C8-272B-8C43-8DCA-63C8490FE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7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4" name="Oval 935">
              <a:extLst>
                <a:ext uri="{FF2B5EF4-FFF2-40B4-BE49-F238E27FC236}">
                  <a16:creationId xmlns:a16="http://schemas.microsoft.com/office/drawing/2014/main" id="{4A774DAE-0466-C84B-9E90-DAD1D7164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5"/>
              <a:ext cx="160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5" name="Oval 936">
              <a:extLst>
                <a:ext uri="{FF2B5EF4-FFF2-40B4-BE49-F238E27FC236}">
                  <a16:creationId xmlns:a16="http://schemas.microsoft.com/office/drawing/2014/main" id="{A9B70292-A0C1-0F42-83FF-EEC215BDA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5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6" name="Oval 937">
              <a:extLst>
                <a:ext uri="{FF2B5EF4-FFF2-40B4-BE49-F238E27FC236}">
                  <a16:creationId xmlns:a16="http://schemas.microsoft.com/office/drawing/2014/main" id="{82A148D7-01B9-754C-84E5-98B8C25D5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79"/>
              <a:ext cx="154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7" name="Rectangle 938">
              <a:extLst>
                <a:ext uri="{FF2B5EF4-FFF2-40B4-BE49-F238E27FC236}">
                  <a16:creationId xmlns:a16="http://schemas.microsoft.com/office/drawing/2014/main" id="{C3D5523A-363B-2642-9D85-3CF484B85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9" y="1834"/>
              <a:ext cx="86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6DA7A623-84FE-7649-BC09-AECF83B28AF4}"/>
              </a:ext>
            </a:extLst>
          </p:cNvPr>
          <p:cNvGrpSpPr/>
          <p:nvPr/>
        </p:nvGrpSpPr>
        <p:grpSpPr>
          <a:xfrm>
            <a:off x="1943156" y="2557294"/>
            <a:ext cx="612237" cy="328385"/>
            <a:chOff x="7493876" y="2774731"/>
            <a:chExt cx="1481958" cy="894622"/>
          </a:xfrm>
        </p:grpSpPr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75F1E651-4EC6-FF45-9D6F-E6473C1633E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4B40BAB5-7BB3-FB40-A9ED-8673C88F193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0BA7B6A2-DA31-474B-91AC-4A6969C7429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53" name="Freeform 152">
                <a:extLst>
                  <a:ext uri="{FF2B5EF4-FFF2-40B4-BE49-F238E27FC236}">
                    <a16:creationId xmlns:a16="http://schemas.microsoft.com/office/drawing/2014/main" id="{3FB79240-8923-AA4A-BB9B-9ADA9BAB521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4" name="Freeform 153">
                <a:extLst>
                  <a:ext uri="{FF2B5EF4-FFF2-40B4-BE49-F238E27FC236}">
                    <a16:creationId xmlns:a16="http://schemas.microsoft.com/office/drawing/2014/main" id="{97BCE9AE-808F-194B-9274-E87B7C73ABB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5" name="Freeform 154">
                <a:extLst>
                  <a:ext uri="{FF2B5EF4-FFF2-40B4-BE49-F238E27FC236}">
                    <a16:creationId xmlns:a16="http://schemas.microsoft.com/office/drawing/2014/main" id="{70E4C6AF-15F4-8A42-8B1D-06100D31686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6" name="Freeform 155">
                <a:extLst>
                  <a:ext uri="{FF2B5EF4-FFF2-40B4-BE49-F238E27FC236}">
                    <a16:creationId xmlns:a16="http://schemas.microsoft.com/office/drawing/2014/main" id="{88654F13-D45C-2742-96FF-71FAC38C4EF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53FC4194-AA92-8446-96E4-D8F9BA52D04A}"/>
              </a:ext>
            </a:extLst>
          </p:cNvPr>
          <p:cNvGrpSpPr/>
          <p:nvPr/>
        </p:nvGrpSpPr>
        <p:grpSpPr>
          <a:xfrm>
            <a:off x="1853790" y="4620776"/>
            <a:ext cx="455726" cy="262502"/>
            <a:chOff x="3668110" y="2448910"/>
            <a:chExt cx="3794234" cy="2165130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CF9CC670-89DB-094A-82D0-6F719FCF6763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BC35570F-CC43-8D45-AEA4-B781C6FB84B3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AE298724-015E-974F-8728-549486275045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7E8D59BF-37A3-C74C-AC4F-8A2FFB68F079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id="{ED8FAF41-F93B-E042-B916-EB277D0662EC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B17F6B3B-10EC-BD49-9D86-2EF626AD0E63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871C1393-9ED2-A944-BDA1-DA3D53E6ACA6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036CC37C-87FD-3D48-B7A2-809DD5C57BF5}"/>
              </a:ext>
            </a:extLst>
          </p:cNvPr>
          <p:cNvGrpSpPr/>
          <p:nvPr/>
        </p:nvGrpSpPr>
        <p:grpSpPr>
          <a:xfrm>
            <a:off x="2906147" y="4468033"/>
            <a:ext cx="455726" cy="262502"/>
            <a:chOff x="3668110" y="2448910"/>
            <a:chExt cx="3794234" cy="216513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2356B931-44E5-3F44-8FDC-74A46B6E9021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E8A52C57-520F-9747-8460-5AAF0FC0EAD4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0157AC0-1E32-2A41-95FD-7F17E9D163A6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163011B3-F45A-5244-96F4-5F404828C59A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029DC67C-10FD-3B4D-A055-98630FCF5D2A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C3FE3A5B-7AE3-7A4C-9BD4-6DBB8A3AFB45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8FC26F94-08E9-0549-B31B-7DE42BFD5BE2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090E4507-2CDA-014C-9F4F-8030F04F859E}"/>
              </a:ext>
            </a:extLst>
          </p:cNvPr>
          <p:cNvSpPr/>
          <p:nvPr/>
        </p:nvSpPr>
        <p:spPr>
          <a:xfrm>
            <a:off x="1023151" y="3962400"/>
            <a:ext cx="748665" cy="169545"/>
          </a:xfrm>
          <a:prstGeom prst="rect">
            <a:avLst/>
          </a:prstGeom>
          <a:solidFill>
            <a:srgbClr val="9CE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906BD4-1D3D-4844-8259-6DAD4A12C76B}"/>
              </a:ext>
            </a:extLst>
          </p:cNvPr>
          <p:cNvSpPr txBox="1"/>
          <p:nvPr/>
        </p:nvSpPr>
        <p:spPr>
          <a:xfrm>
            <a:off x="979209" y="3735832"/>
            <a:ext cx="1068947" cy="512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600" dirty="0"/>
              <a:t>Computer </a:t>
            </a:r>
          </a:p>
          <a:p>
            <a:pPr>
              <a:lnSpc>
                <a:spcPct val="85000"/>
              </a:lnSpc>
            </a:pPr>
            <a:r>
              <a:rPr lang="en-US" sz="1600" dirty="0"/>
              <a:t>Science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0A8A98-CA9C-0447-A884-8B9F07077C06}"/>
              </a:ext>
            </a:extLst>
          </p:cNvPr>
          <p:cNvGrpSpPr/>
          <p:nvPr/>
        </p:nvGrpSpPr>
        <p:grpSpPr>
          <a:xfrm>
            <a:off x="4561160" y="3962400"/>
            <a:ext cx="390965" cy="303481"/>
            <a:chOff x="3878580" y="5130446"/>
            <a:chExt cx="390965" cy="303481"/>
          </a:xfrm>
        </p:grpSpPr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FAF7F944-BF94-374F-9872-EC0AA6C7AB53}"/>
                </a:ext>
              </a:extLst>
            </p:cNvPr>
            <p:cNvSpPr/>
            <p:nvPr/>
          </p:nvSpPr>
          <p:spPr>
            <a:xfrm>
              <a:off x="3878580" y="5172075"/>
              <a:ext cx="356235" cy="169545"/>
            </a:xfrm>
            <a:prstGeom prst="rect">
              <a:avLst/>
            </a:prstGeom>
            <a:solidFill>
              <a:srgbClr val="9CE0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B08275E2-D861-284C-8508-F089B5612D6A}"/>
                </a:ext>
              </a:extLst>
            </p:cNvPr>
            <p:cNvSpPr txBox="1"/>
            <p:nvPr/>
          </p:nvSpPr>
          <p:spPr>
            <a:xfrm>
              <a:off x="3882901" y="5130446"/>
              <a:ext cx="386644" cy="303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600" dirty="0"/>
                <a:t>EE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C172338A-93CF-9F4E-B72F-E32B90492E18}"/>
              </a:ext>
            </a:extLst>
          </p:cNvPr>
          <p:cNvGrpSpPr/>
          <p:nvPr/>
        </p:nvGrpSpPr>
        <p:grpSpPr>
          <a:xfrm>
            <a:off x="4226162" y="4486689"/>
            <a:ext cx="455726" cy="262502"/>
            <a:chOff x="3668110" y="2448910"/>
            <a:chExt cx="3794234" cy="2165130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1D3CB39-88E8-BE41-953B-0BCD321784A0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31F6FF40-E209-2C4F-998B-EACCEAD78C0B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85C88B42-46C3-8448-9752-714A4EE68AA0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25" name="Freeform 124">
                <a:extLst>
                  <a:ext uri="{FF2B5EF4-FFF2-40B4-BE49-F238E27FC236}">
                    <a16:creationId xmlns:a16="http://schemas.microsoft.com/office/drawing/2014/main" id="{E2B03237-BE67-DA40-8F8A-49F6F884919A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Freeform 125">
                <a:extLst>
                  <a:ext uri="{FF2B5EF4-FFF2-40B4-BE49-F238E27FC236}">
                    <a16:creationId xmlns:a16="http://schemas.microsoft.com/office/drawing/2014/main" id="{3D16D500-6BE3-3A44-9006-1263D1813429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DB5AADC8-D1D8-AE47-BC82-F8EAC740C732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636C4C0B-0A49-B540-B6B3-1F52B9A8C35A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CF6F100-C0B5-0946-A36E-9908CD4367CD}"/>
              </a:ext>
            </a:extLst>
          </p:cNvPr>
          <p:cNvGrpSpPr/>
          <p:nvPr/>
        </p:nvGrpSpPr>
        <p:grpSpPr>
          <a:xfrm>
            <a:off x="1377841" y="4315992"/>
            <a:ext cx="446640" cy="251686"/>
            <a:chOff x="3668110" y="2448910"/>
            <a:chExt cx="3794234" cy="2165130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57F4DC78-83E5-7949-9320-6981F29329D6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E932A244-1BAB-8644-91E1-593ED071788C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2F9EF5FE-1297-5145-B5D0-8D643EB384B7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46" name="Freeform 145">
                <a:extLst>
                  <a:ext uri="{FF2B5EF4-FFF2-40B4-BE49-F238E27FC236}">
                    <a16:creationId xmlns:a16="http://schemas.microsoft.com/office/drawing/2014/main" id="{75748357-F2E0-0347-9E28-8D9DE791AA3F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7" name="Freeform 146">
                <a:extLst>
                  <a:ext uri="{FF2B5EF4-FFF2-40B4-BE49-F238E27FC236}">
                    <a16:creationId xmlns:a16="http://schemas.microsoft.com/office/drawing/2014/main" id="{6A2C2A51-814C-4F4B-A106-A4EED8A80FAA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8" name="Freeform 147">
                <a:extLst>
                  <a:ext uri="{FF2B5EF4-FFF2-40B4-BE49-F238E27FC236}">
                    <a16:creationId xmlns:a16="http://schemas.microsoft.com/office/drawing/2014/main" id="{33F63A96-A521-F345-9C39-8171CD8028BE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BE7D02E0-85A2-4F4F-AF86-7CCE5B17349E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75" name="Line 33">
            <a:extLst>
              <a:ext uri="{FF2B5EF4-FFF2-40B4-BE49-F238E27FC236}">
                <a16:creationId xmlns:a16="http://schemas.microsoft.com/office/drawing/2014/main" id="{45B1207E-09F6-844F-9C4A-274E0E8F19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24471" y="3455082"/>
            <a:ext cx="1147604" cy="85916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21" name="Line 22">
            <a:extLst>
              <a:ext uri="{FF2B5EF4-FFF2-40B4-BE49-F238E27FC236}">
                <a16:creationId xmlns:a16="http://schemas.microsoft.com/office/drawing/2014/main" id="{6D4FCC87-F922-9A49-B4ED-F7B0876541A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7507" y="4700953"/>
            <a:ext cx="223945" cy="794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21" name="Group 44">
            <a:extLst>
              <a:ext uri="{FF2B5EF4-FFF2-40B4-BE49-F238E27FC236}">
                <a16:creationId xmlns:a16="http://schemas.microsoft.com/office/drawing/2014/main" id="{118AC0A1-C06E-7343-BF3B-4A24D190561B}"/>
              </a:ext>
            </a:extLst>
          </p:cNvPr>
          <p:cNvGrpSpPr>
            <a:grpSpLocks/>
          </p:cNvGrpSpPr>
          <p:nvPr/>
        </p:nvGrpSpPr>
        <p:grpSpPr bwMode="auto">
          <a:xfrm>
            <a:off x="4647799" y="4698334"/>
            <a:ext cx="388834" cy="356970"/>
            <a:chOff x="-44" y="1473"/>
            <a:chExt cx="981" cy="1105"/>
          </a:xfrm>
        </p:grpSpPr>
        <p:pic>
          <p:nvPicPr>
            <p:cNvPr id="222" name="Picture 45" descr="desktop_computer_stylized_medium">
              <a:extLst>
                <a:ext uri="{FF2B5EF4-FFF2-40B4-BE49-F238E27FC236}">
                  <a16:creationId xmlns:a16="http://schemas.microsoft.com/office/drawing/2014/main" id="{76A3E3D1-49D5-AB43-9DC3-BE2D809B14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4" name="Freeform 46">
              <a:extLst>
                <a:ext uri="{FF2B5EF4-FFF2-40B4-BE49-F238E27FC236}">
                  <a16:creationId xmlns:a16="http://schemas.microsoft.com/office/drawing/2014/main" id="{7C5EED45-DAF8-4740-90CB-DA0A019416D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25" name="Rectangle 3">
            <a:extLst>
              <a:ext uri="{FF2B5EF4-FFF2-40B4-BE49-F238E27FC236}">
                <a16:creationId xmlns:a16="http://schemas.microsoft.com/office/drawing/2014/main" id="{C74D79B8-BA81-D94D-AF07-7D15F971D3CB}"/>
              </a:ext>
            </a:extLst>
          </p:cNvPr>
          <p:cNvSpPr txBox="1">
            <a:spLocks noChangeArrowheads="1"/>
          </p:cNvSpPr>
          <p:nvPr/>
        </p:nvSpPr>
        <p:spPr>
          <a:xfrm>
            <a:off x="6130344" y="1365249"/>
            <a:ext cx="5589431" cy="5048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0">
              <a:buNone/>
              <a:defRPr/>
            </a:pPr>
            <a:endParaRPr lang="en-US" sz="2400" dirty="0">
              <a:latin typeface="Gill Sans MT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598900-434E-1D40-BAB0-BA6898679488}"/>
              </a:ext>
            </a:extLst>
          </p:cNvPr>
          <p:cNvSpPr txBox="1"/>
          <p:nvPr/>
        </p:nvSpPr>
        <p:spPr>
          <a:xfrm>
            <a:off x="785611" y="1262130"/>
            <a:ext cx="10521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00A8"/>
                </a:solidFill>
              </a:rPr>
              <a:t>Q: </a:t>
            </a:r>
            <a:r>
              <a:rPr lang="en-US" sz="2800" dirty="0"/>
              <a:t>what happens as LAN sizes scale, users change point of attachment?</a:t>
            </a:r>
          </a:p>
        </p:txBody>
      </p:sp>
      <p:sp>
        <p:nvSpPr>
          <p:cNvPr id="226" name="Rectangle 3">
            <a:extLst>
              <a:ext uri="{FF2B5EF4-FFF2-40B4-BE49-F238E27FC236}">
                <a16:creationId xmlns:a16="http://schemas.microsoft.com/office/drawing/2014/main" id="{B5E87D09-B4E1-9944-B1E2-83C4CDFFD608}"/>
              </a:ext>
            </a:extLst>
          </p:cNvPr>
          <p:cNvSpPr txBox="1">
            <a:spLocks noChangeArrowheads="1"/>
          </p:cNvSpPr>
          <p:nvPr/>
        </p:nvSpPr>
        <p:spPr>
          <a:xfrm>
            <a:off x="6001555" y="1957589"/>
            <a:ext cx="5782614" cy="2588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buNone/>
              <a:defRPr/>
            </a:pPr>
            <a:r>
              <a:rPr lang="en-US" dirty="0">
                <a:solidFill>
                  <a:srgbClr val="0000A8"/>
                </a:solidFill>
              </a:rPr>
              <a:t>single broadcast domain:</a:t>
            </a:r>
          </a:p>
          <a:p>
            <a:pPr marL="576263" lvl="1" indent="-230188">
              <a:buFont typeface="Wingdings" pitchFamily="2" charset="2"/>
              <a:buChar char="§"/>
              <a:defRPr/>
            </a:pPr>
            <a:r>
              <a:rPr lang="en-US" sz="2600" i="1" dirty="0">
                <a:solidFill>
                  <a:srgbClr val="0000A8"/>
                </a:solidFill>
              </a:rPr>
              <a:t>scaling: </a:t>
            </a:r>
            <a:r>
              <a:rPr lang="en-US" sz="2600" dirty="0"/>
              <a:t>all layer-2 broadcast traffic (ARP, DHCP, unknown MAC) must cross entire LAN </a:t>
            </a:r>
          </a:p>
          <a:p>
            <a:pPr marL="576263" lvl="1" indent="-230188">
              <a:buFont typeface="Wingdings" pitchFamily="2" charset="2"/>
              <a:buChar char="§"/>
              <a:defRPr/>
            </a:pPr>
            <a:r>
              <a:rPr lang="en-US" sz="2600" dirty="0"/>
              <a:t>efficiency, security</a:t>
            </a:r>
            <a:r>
              <a:rPr lang="en-US" sz="2600"/>
              <a:t>, privacy issues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65162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reeform 81">
            <a:extLst>
              <a:ext uri="{FF2B5EF4-FFF2-40B4-BE49-F238E27FC236}">
                <a16:creationId xmlns:a16="http://schemas.microsoft.com/office/drawing/2014/main" id="{3CF5428C-C859-4945-93EE-5F32714125AB}"/>
              </a:ext>
            </a:extLst>
          </p:cNvPr>
          <p:cNvSpPr>
            <a:spLocks/>
          </p:cNvSpPr>
          <p:nvPr/>
        </p:nvSpPr>
        <p:spPr bwMode="auto">
          <a:xfrm rot="5400000">
            <a:off x="1384209" y="1345534"/>
            <a:ext cx="3296953" cy="5113490"/>
          </a:xfrm>
          <a:custGeom>
            <a:avLst/>
            <a:gdLst>
              <a:gd name="T0" fmla="*/ 2147483647 w 10000"/>
              <a:gd name="T1" fmla="*/ 2147483647 h 9831"/>
              <a:gd name="T2" fmla="*/ 2147483647 w 10000"/>
              <a:gd name="T3" fmla="*/ 2147483647 h 9831"/>
              <a:gd name="T4" fmla="*/ 2147483647 w 10000"/>
              <a:gd name="T5" fmla="*/ 2147483647 h 9831"/>
              <a:gd name="T6" fmla="*/ 2147483647 w 10000"/>
              <a:gd name="T7" fmla="*/ 2147483647 h 9831"/>
              <a:gd name="T8" fmla="*/ 2147483647 w 10000"/>
              <a:gd name="T9" fmla="*/ 2147483647 h 9831"/>
              <a:gd name="T10" fmla="*/ 2147483647 w 10000"/>
              <a:gd name="T11" fmla="*/ 2147483647 h 9831"/>
              <a:gd name="T12" fmla="*/ 2147483647 w 10000"/>
              <a:gd name="T13" fmla="*/ 2147483647 h 9831"/>
              <a:gd name="T14" fmla="*/ 2147483647 w 10000"/>
              <a:gd name="T15" fmla="*/ 2147483647 h 9831"/>
              <a:gd name="T16" fmla="*/ 2147483647 w 10000"/>
              <a:gd name="T17" fmla="*/ 2147483647 h 9831"/>
              <a:gd name="T18" fmla="*/ 2147483647 w 10000"/>
              <a:gd name="T19" fmla="*/ 2147483647 h 9831"/>
              <a:gd name="T20" fmla="*/ 2147483647 w 10000"/>
              <a:gd name="T21" fmla="*/ 2147483647 h 9831"/>
              <a:gd name="T22" fmla="*/ 2147483647 w 10000"/>
              <a:gd name="T23" fmla="*/ 2147483647 h 983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connsiteX0" fmla="*/ 3018 w 10166"/>
              <a:gd name="connsiteY0" fmla="*/ 121 h 10000"/>
              <a:gd name="connsiteX1" fmla="*/ 545 w 10166"/>
              <a:gd name="connsiteY1" fmla="*/ 527 h 10000"/>
              <a:gd name="connsiteX2" fmla="*/ 8 w 10166"/>
              <a:gd name="connsiteY2" fmla="*/ 3524 h 10000"/>
              <a:gd name="connsiteX3" fmla="*/ 354 w 10166"/>
              <a:gd name="connsiteY3" fmla="*/ 6305 h 10000"/>
              <a:gd name="connsiteX4" fmla="*/ 1947 w 10166"/>
              <a:gd name="connsiteY4" fmla="*/ 6681 h 10000"/>
              <a:gd name="connsiteX5" fmla="*/ 5285 w 10166"/>
              <a:gd name="connsiteY5" fmla="*/ 9001 h 10000"/>
              <a:gd name="connsiteX6" fmla="*/ 8172 w 10166"/>
              <a:gd name="connsiteY6" fmla="*/ 9974 h 10000"/>
              <a:gd name="connsiteX7" fmla="*/ 9864 w 10166"/>
              <a:gd name="connsiteY7" fmla="*/ 8031 h 10000"/>
              <a:gd name="connsiteX8" fmla="*/ 9830 w 10166"/>
              <a:gd name="connsiteY8" fmla="*/ 3652 h 10000"/>
              <a:gd name="connsiteX9" fmla="*/ 9852 w 10166"/>
              <a:gd name="connsiteY9" fmla="*/ 791 h 10000"/>
              <a:gd name="connsiteX10" fmla="*/ 5984 w 10166"/>
              <a:gd name="connsiteY10" fmla="*/ 50 h 10000"/>
              <a:gd name="connsiteX11" fmla="*/ 3018 w 10166"/>
              <a:gd name="connsiteY11" fmla="*/ 121 h 10000"/>
              <a:gd name="connsiteX0" fmla="*/ 3018 w 10281"/>
              <a:gd name="connsiteY0" fmla="*/ 121 h 10000"/>
              <a:gd name="connsiteX1" fmla="*/ 545 w 10281"/>
              <a:gd name="connsiteY1" fmla="*/ 527 h 10000"/>
              <a:gd name="connsiteX2" fmla="*/ 8 w 10281"/>
              <a:gd name="connsiteY2" fmla="*/ 3524 h 10000"/>
              <a:gd name="connsiteX3" fmla="*/ 354 w 10281"/>
              <a:gd name="connsiteY3" fmla="*/ 6305 h 10000"/>
              <a:gd name="connsiteX4" fmla="*/ 1947 w 10281"/>
              <a:gd name="connsiteY4" fmla="*/ 6681 h 10000"/>
              <a:gd name="connsiteX5" fmla="*/ 5285 w 10281"/>
              <a:gd name="connsiteY5" fmla="*/ 9001 h 10000"/>
              <a:gd name="connsiteX6" fmla="*/ 8172 w 10281"/>
              <a:gd name="connsiteY6" fmla="*/ 9974 h 10000"/>
              <a:gd name="connsiteX7" fmla="*/ 9864 w 10281"/>
              <a:gd name="connsiteY7" fmla="*/ 8031 h 10000"/>
              <a:gd name="connsiteX8" fmla="*/ 10169 w 10281"/>
              <a:gd name="connsiteY8" fmla="*/ 3708 h 10000"/>
              <a:gd name="connsiteX9" fmla="*/ 9852 w 10281"/>
              <a:gd name="connsiteY9" fmla="*/ 791 h 10000"/>
              <a:gd name="connsiteX10" fmla="*/ 5984 w 10281"/>
              <a:gd name="connsiteY10" fmla="*/ 50 h 10000"/>
              <a:gd name="connsiteX11" fmla="*/ 3018 w 10281"/>
              <a:gd name="connsiteY11" fmla="*/ 12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281" h="10000">
                <a:moveTo>
                  <a:pt x="3018" y="121"/>
                </a:moveTo>
                <a:cubicBezTo>
                  <a:pt x="2111" y="201"/>
                  <a:pt x="1047" y="-40"/>
                  <a:pt x="545" y="527"/>
                </a:cubicBezTo>
                <a:cubicBezTo>
                  <a:pt x="43" y="1094"/>
                  <a:pt x="40" y="2561"/>
                  <a:pt x="8" y="3524"/>
                </a:cubicBezTo>
                <a:cubicBezTo>
                  <a:pt x="-24" y="4487"/>
                  <a:pt x="32" y="5779"/>
                  <a:pt x="354" y="6305"/>
                </a:cubicBezTo>
                <a:cubicBezTo>
                  <a:pt x="677" y="6830"/>
                  <a:pt x="1127" y="6231"/>
                  <a:pt x="1947" y="6681"/>
                </a:cubicBezTo>
                <a:cubicBezTo>
                  <a:pt x="2769" y="7131"/>
                  <a:pt x="4247" y="8453"/>
                  <a:pt x="5285" y="9001"/>
                </a:cubicBezTo>
                <a:cubicBezTo>
                  <a:pt x="6321" y="9549"/>
                  <a:pt x="7408" y="10134"/>
                  <a:pt x="8172" y="9974"/>
                </a:cubicBezTo>
                <a:cubicBezTo>
                  <a:pt x="8934" y="9811"/>
                  <a:pt x="9531" y="9075"/>
                  <a:pt x="9864" y="8031"/>
                </a:cubicBezTo>
                <a:cubicBezTo>
                  <a:pt x="10197" y="6987"/>
                  <a:pt x="10171" y="4915"/>
                  <a:pt x="10169" y="3708"/>
                </a:cubicBezTo>
                <a:cubicBezTo>
                  <a:pt x="10167" y="2501"/>
                  <a:pt x="10574" y="1287"/>
                  <a:pt x="9852" y="791"/>
                </a:cubicBezTo>
                <a:cubicBezTo>
                  <a:pt x="9131" y="296"/>
                  <a:pt x="7123" y="162"/>
                  <a:pt x="5984" y="50"/>
                </a:cubicBezTo>
                <a:cubicBezTo>
                  <a:pt x="4845" y="-62"/>
                  <a:pt x="3924" y="42"/>
                  <a:pt x="3018" y="121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6" name="Line 34">
            <a:extLst>
              <a:ext uri="{FF2B5EF4-FFF2-40B4-BE49-F238E27FC236}">
                <a16:creationId xmlns:a16="http://schemas.microsoft.com/office/drawing/2014/main" id="{3FAE4693-385C-C645-A79E-01917C37358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7442" y="3407180"/>
            <a:ext cx="0" cy="108858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7" name="Line 35">
            <a:extLst>
              <a:ext uri="{FF2B5EF4-FFF2-40B4-BE49-F238E27FC236}">
                <a16:creationId xmlns:a16="http://schemas.microsoft.com/office/drawing/2014/main" id="{C7800FAD-0DFE-0747-8452-8246D973775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99950" y="3358878"/>
            <a:ext cx="1259908" cy="12040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8" name="Line 59">
            <a:extLst>
              <a:ext uri="{FF2B5EF4-FFF2-40B4-BE49-F238E27FC236}">
                <a16:creationId xmlns:a16="http://schemas.microsoft.com/office/drawing/2014/main" id="{7A32F744-D9E7-0240-9B4D-E442496A0F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0548" y="2900589"/>
            <a:ext cx="837404" cy="31455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9" name="Line 60">
            <a:extLst>
              <a:ext uri="{FF2B5EF4-FFF2-40B4-BE49-F238E27FC236}">
                <a16:creationId xmlns:a16="http://schemas.microsoft.com/office/drawing/2014/main" id="{93B92453-CB87-1F46-A93B-CFB12C1916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9352" y="2661431"/>
            <a:ext cx="458346" cy="56314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0" name="Line 77">
            <a:extLst>
              <a:ext uri="{FF2B5EF4-FFF2-40B4-BE49-F238E27FC236}">
                <a16:creationId xmlns:a16="http://schemas.microsoft.com/office/drawing/2014/main" id="{D1626994-7351-9B45-9889-69F780B408C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1009" y="2775708"/>
            <a:ext cx="589768" cy="47831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B460DB4-2E41-9844-826F-488395C6C560}"/>
              </a:ext>
            </a:extLst>
          </p:cNvPr>
          <p:cNvGrpSpPr/>
          <p:nvPr/>
        </p:nvGrpSpPr>
        <p:grpSpPr>
          <a:xfrm>
            <a:off x="2778135" y="3090622"/>
            <a:ext cx="625610" cy="355986"/>
            <a:chOff x="3668110" y="2448910"/>
            <a:chExt cx="3794234" cy="2165130"/>
          </a:xfrm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32C4E5F4-2A2C-9E42-A028-6DEA491E3C11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Freeform 157">
              <a:extLst>
                <a:ext uri="{FF2B5EF4-FFF2-40B4-BE49-F238E27FC236}">
                  <a16:creationId xmlns:a16="http://schemas.microsoft.com/office/drawing/2014/main" id="{F1FDA34C-BC22-6549-ABE6-7CA9EDA7B96F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48E45613-CBE7-1648-828B-CAEFD720C474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D57886AC-E8C4-3246-BD89-10FDFDE40AE6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1" name="Freeform 160">
                <a:extLst>
                  <a:ext uri="{FF2B5EF4-FFF2-40B4-BE49-F238E27FC236}">
                    <a16:creationId xmlns:a16="http://schemas.microsoft.com/office/drawing/2014/main" id="{22105952-B3F3-094E-9618-25D0F352CF2B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ABB6A2FC-66F1-2B48-B42F-38FFB2C01307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3" name="Freeform 162">
                <a:extLst>
                  <a:ext uri="{FF2B5EF4-FFF2-40B4-BE49-F238E27FC236}">
                    <a16:creationId xmlns:a16="http://schemas.microsoft.com/office/drawing/2014/main" id="{2ABB5AB9-B4B7-0646-954A-85D6C76964CD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Calibri" panose="020F0502020204030204"/>
              </a:rPr>
              <a:t>Virtual LANs (VLANs): motivation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6737" y="6492875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2" name="Rectangle 3">
            <a:extLst>
              <a:ext uri="{FF2B5EF4-FFF2-40B4-BE49-F238E27FC236}">
                <a16:creationId xmlns:a16="http://schemas.microsoft.com/office/drawing/2014/main" id="{919CCB5A-F7A6-3041-8DED-98B562399C29}"/>
              </a:ext>
            </a:extLst>
          </p:cNvPr>
          <p:cNvSpPr txBox="1">
            <a:spLocks noChangeArrowheads="1"/>
          </p:cNvSpPr>
          <p:nvPr/>
        </p:nvSpPr>
        <p:spPr>
          <a:xfrm>
            <a:off x="6284890" y="4378817"/>
            <a:ext cx="5589431" cy="2324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</a:rPr>
              <a:t>administrative issues:</a:t>
            </a:r>
            <a:endParaRPr lang="en-US" dirty="0"/>
          </a:p>
          <a:p>
            <a:pPr marL="346075" indent="-282575">
              <a:defRPr/>
            </a:pPr>
            <a:r>
              <a:rPr lang="en-US" sz="2600" dirty="0"/>
              <a:t>CS user moves office to EE - </a:t>
            </a:r>
            <a:r>
              <a:rPr lang="en-US" sz="2600" i="1" dirty="0">
                <a:solidFill>
                  <a:srgbClr val="0000A8"/>
                </a:solidFill>
              </a:rPr>
              <a:t>physically</a:t>
            </a:r>
            <a:r>
              <a:rPr lang="en-US" sz="2600" dirty="0"/>
              <a:t> attached to EE switch, but wants to remain</a:t>
            </a:r>
            <a:r>
              <a:rPr lang="en-US" sz="2600" i="1" dirty="0">
                <a:solidFill>
                  <a:srgbClr val="0000A8"/>
                </a:solidFill>
              </a:rPr>
              <a:t> logically </a:t>
            </a:r>
            <a:r>
              <a:rPr lang="en-US" sz="2600" dirty="0"/>
              <a:t>attached to CS switch</a:t>
            </a:r>
          </a:p>
          <a:p>
            <a:pPr marL="130175" indent="0">
              <a:buNone/>
              <a:defRPr/>
            </a:pPr>
            <a:endParaRPr lang="en-US" sz="2400" dirty="0">
              <a:latin typeface="Gill Sans MT" charset="0"/>
            </a:endParaRPr>
          </a:p>
        </p:txBody>
      </p:sp>
      <p:sp>
        <p:nvSpPr>
          <p:cNvPr id="87" name="Line 20">
            <a:extLst>
              <a:ext uri="{FF2B5EF4-FFF2-40B4-BE49-F238E27FC236}">
                <a16:creationId xmlns:a16="http://schemas.microsoft.com/office/drawing/2014/main" id="{0CDE3168-01B1-EE42-8C39-FEB1CAD83B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5709" y="4430966"/>
            <a:ext cx="38014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8" name="Line 21">
            <a:extLst>
              <a:ext uri="{FF2B5EF4-FFF2-40B4-BE49-F238E27FC236}">
                <a16:creationId xmlns:a16="http://schemas.microsoft.com/office/drawing/2014/main" id="{8AB651B2-C11B-B942-A8D2-E4EDDA623F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30724" y="4466310"/>
            <a:ext cx="185728" cy="23326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9" name="Line 22">
            <a:extLst>
              <a:ext uri="{FF2B5EF4-FFF2-40B4-BE49-F238E27FC236}">
                <a16:creationId xmlns:a16="http://schemas.microsoft.com/office/drawing/2014/main" id="{A373D023-A80D-704D-A234-B355648964C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7462" y="4487516"/>
            <a:ext cx="49962" cy="21913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90" name="Group 44">
            <a:extLst>
              <a:ext uri="{FF2B5EF4-FFF2-40B4-BE49-F238E27FC236}">
                <a16:creationId xmlns:a16="http://schemas.microsoft.com/office/drawing/2014/main" id="{062DB456-7F54-B541-B0A1-4F52AC653C02}"/>
              </a:ext>
            </a:extLst>
          </p:cNvPr>
          <p:cNvGrpSpPr>
            <a:grpSpLocks/>
          </p:cNvGrpSpPr>
          <p:nvPr/>
        </p:nvGrpSpPr>
        <p:grpSpPr bwMode="auto">
          <a:xfrm>
            <a:off x="753990" y="4284879"/>
            <a:ext cx="388834" cy="356970"/>
            <a:chOff x="-44" y="1473"/>
            <a:chExt cx="981" cy="1105"/>
          </a:xfrm>
        </p:grpSpPr>
        <p:pic>
          <p:nvPicPr>
            <p:cNvPr id="319" name="Picture 45" descr="desktop_computer_stylized_medium">
              <a:extLst>
                <a:ext uri="{FF2B5EF4-FFF2-40B4-BE49-F238E27FC236}">
                  <a16:creationId xmlns:a16="http://schemas.microsoft.com/office/drawing/2014/main" id="{FBBFE943-E7EE-6E4C-84A2-B341CD99C8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0" name="Freeform 46">
              <a:extLst>
                <a:ext uri="{FF2B5EF4-FFF2-40B4-BE49-F238E27FC236}">
                  <a16:creationId xmlns:a16="http://schemas.microsoft.com/office/drawing/2014/main" id="{4E4FAEDF-7FB2-F942-96EA-6730EBB03D3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91" name="Group 44">
            <a:extLst>
              <a:ext uri="{FF2B5EF4-FFF2-40B4-BE49-F238E27FC236}">
                <a16:creationId xmlns:a16="http://schemas.microsoft.com/office/drawing/2014/main" id="{D137E246-ED3E-B845-9CC9-2900432AA969}"/>
              </a:ext>
            </a:extLst>
          </p:cNvPr>
          <p:cNvGrpSpPr>
            <a:grpSpLocks/>
          </p:cNvGrpSpPr>
          <p:nvPr/>
        </p:nvGrpSpPr>
        <p:grpSpPr bwMode="auto">
          <a:xfrm>
            <a:off x="1032038" y="4624177"/>
            <a:ext cx="388834" cy="356970"/>
            <a:chOff x="-44" y="1473"/>
            <a:chExt cx="981" cy="1105"/>
          </a:xfrm>
        </p:grpSpPr>
        <p:pic>
          <p:nvPicPr>
            <p:cNvPr id="317" name="Picture 45" descr="desktop_computer_stylized_medium">
              <a:extLst>
                <a:ext uri="{FF2B5EF4-FFF2-40B4-BE49-F238E27FC236}">
                  <a16:creationId xmlns:a16="http://schemas.microsoft.com/office/drawing/2014/main" id="{3C868569-640D-CA43-92A7-19EF7AD76E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8" name="Freeform 46">
              <a:extLst>
                <a:ext uri="{FF2B5EF4-FFF2-40B4-BE49-F238E27FC236}">
                  <a16:creationId xmlns:a16="http://schemas.microsoft.com/office/drawing/2014/main" id="{9C533B8D-0789-EB48-8A16-C03F8C0F7BB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92" name="Group 44">
            <a:extLst>
              <a:ext uri="{FF2B5EF4-FFF2-40B4-BE49-F238E27FC236}">
                <a16:creationId xmlns:a16="http://schemas.microsoft.com/office/drawing/2014/main" id="{908989A4-EAB1-4A4C-B0F2-A538AF7FDE6F}"/>
              </a:ext>
            </a:extLst>
          </p:cNvPr>
          <p:cNvGrpSpPr>
            <a:grpSpLocks/>
          </p:cNvGrpSpPr>
          <p:nvPr/>
        </p:nvGrpSpPr>
        <p:grpSpPr bwMode="auto">
          <a:xfrm>
            <a:off x="1393719" y="4647740"/>
            <a:ext cx="388834" cy="356970"/>
            <a:chOff x="-44" y="1473"/>
            <a:chExt cx="981" cy="1105"/>
          </a:xfrm>
        </p:grpSpPr>
        <p:pic>
          <p:nvPicPr>
            <p:cNvPr id="315" name="Picture 45" descr="desktop_computer_stylized_medium">
              <a:extLst>
                <a:ext uri="{FF2B5EF4-FFF2-40B4-BE49-F238E27FC236}">
                  <a16:creationId xmlns:a16="http://schemas.microsoft.com/office/drawing/2014/main" id="{CCD0177E-391C-F747-BA11-BB808B8642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6" name="Freeform 46">
              <a:extLst>
                <a:ext uri="{FF2B5EF4-FFF2-40B4-BE49-F238E27FC236}">
                  <a16:creationId xmlns:a16="http://schemas.microsoft.com/office/drawing/2014/main" id="{D8A8D920-7459-3A40-A28D-C812FF777EF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93" name="Line 21">
            <a:extLst>
              <a:ext uri="{FF2B5EF4-FFF2-40B4-BE49-F238E27FC236}">
                <a16:creationId xmlns:a16="http://schemas.microsoft.com/office/drawing/2014/main" id="{D596EE02-2877-8D4E-8822-704DFBF4FD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7347" y="4435678"/>
            <a:ext cx="258498" cy="22619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94" name="Line 22">
            <a:extLst>
              <a:ext uri="{FF2B5EF4-FFF2-40B4-BE49-F238E27FC236}">
                <a16:creationId xmlns:a16="http://schemas.microsoft.com/office/drawing/2014/main" id="{FD159478-5B10-D943-B9A3-4C2D6629AB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25922" y="4803252"/>
            <a:ext cx="82546" cy="21795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95" name="Line 22">
            <a:extLst>
              <a:ext uri="{FF2B5EF4-FFF2-40B4-BE49-F238E27FC236}">
                <a16:creationId xmlns:a16="http://schemas.microsoft.com/office/drawing/2014/main" id="{0819FCB6-D17A-F548-A572-089E84081B8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2884" y="4811498"/>
            <a:ext cx="49962" cy="21913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96" name="Line 20">
            <a:extLst>
              <a:ext uri="{FF2B5EF4-FFF2-40B4-BE49-F238E27FC236}">
                <a16:creationId xmlns:a16="http://schemas.microsoft.com/office/drawing/2014/main" id="{9D0AD87B-6229-6A4A-834B-821DA9BE277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1694" y="4497705"/>
            <a:ext cx="1677" cy="22543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97" name="Group 44">
            <a:extLst>
              <a:ext uri="{FF2B5EF4-FFF2-40B4-BE49-F238E27FC236}">
                <a16:creationId xmlns:a16="http://schemas.microsoft.com/office/drawing/2014/main" id="{EC9C29B6-C80C-DC4F-8570-A458EB0898A9}"/>
              </a:ext>
            </a:extLst>
          </p:cNvPr>
          <p:cNvGrpSpPr>
            <a:grpSpLocks/>
          </p:cNvGrpSpPr>
          <p:nvPr/>
        </p:nvGrpSpPr>
        <p:grpSpPr bwMode="auto">
          <a:xfrm>
            <a:off x="1670682" y="4924597"/>
            <a:ext cx="388834" cy="356970"/>
            <a:chOff x="-44" y="1473"/>
            <a:chExt cx="981" cy="1105"/>
          </a:xfrm>
        </p:grpSpPr>
        <p:pic>
          <p:nvPicPr>
            <p:cNvPr id="313" name="Picture 45" descr="desktop_computer_stylized_medium">
              <a:extLst>
                <a:ext uri="{FF2B5EF4-FFF2-40B4-BE49-F238E27FC236}">
                  <a16:creationId xmlns:a16="http://schemas.microsoft.com/office/drawing/2014/main" id="{D3D44C8E-D7AD-4148-82BB-3B8347CA36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4" name="Freeform 46">
              <a:extLst>
                <a:ext uri="{FF2B5EF4-FFF2-40B4-BE49-F238E27FC236}">
                  <a16:creationId xmlns:a16="http://schemas.microsoft.com/office/drawing/2014/main" id="{45365469-B389-E948-9840-869BF64C25B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99" name="Group 44">
            <a:extLst>
              <a:ext uri="{FF2B5EF4-FFF2-40B4-BE49-F238E27FC236}">
                <a16:creationId xmlns:a16="http://schemas.microsoft.com/office/drawing/2014/main" id="{C66F5582-6E73-2E48-A106-7D6A75C61460}"/>
              </a:ext>
            </a:extLst>
          </p:cNvPr>
          <p:cNvGrpSpPr>
            <a:grpSpLocks/>
          </p:cNvGrpSpPr>
          <p:nvPr/>
        </p:nvGrpSpPr>
        <p:grpSpPr bwMode="auto">
          <a:xfrm>
            <a:off x="1920239" y="4247763"/>
            <a:ext cx="388834" cy="356970"/>
            <a:chOff x="-44" y="1473"/>
            <a:chExt cx="981" cy="1105"/>
          </a:xfrm>
        </p:grpSpPr>
        <p:pic>
          <p:nvPicPr>
            <p:cNvPr id="309" name="Picture 45" descr="desktop_computer_stylized_medium">
              <a:extLst>
                <a:ext uri="{FF2B5EF4-FFF2-40B4-BE49-F238E27FC236}">
                  <a16:creationId xmlns:a16="http://schemas.microsoft.com/office/drawing/2014/main" id="{C5C8A56E-0ADB-C943-8E67-1CA348C0E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0" name="Freeform 46">
              <a:extLst>
                <a:ext uri="{FF2B5EF4-FFF2-40B4-BE49-F238E27FC236}">
                  <a16:creationId xmlns:a16="http://schemas.microsoft.com/office/drawing/2014/main" id="{3E25873E-5BBD-DD43-AF60-AFD0A041924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00" name="Line 20">
            <a:extLst>
              <a:ext uri="{FF2B5EF4-FFF2-40B4-BE49-F238E27FC236}">
                <a16:creationId xmlns:a16="http://schemas.microsoft.com/office/drawing/2014/main" id="{3DF9520D-BDD4-2D48-BDD8-4BFB1C04FC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52637" y="4630068"/>
            <a:ext cx="38014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1" name="Line 21">
            <a:extLst>
              <a:ext uri="{FF2B5EF4-FFF2-40B4-BE49-F238E27FC236}">
                <a16:creationId xmlns:a16="http://schemas.microsoft.com/office/drawing/2014/main" id="{85567736-CFFB-0D4E-98EE-48E63887F7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17652" y="4665411"/>
            <a:ext cx="185728" cy="23326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2" name="Line 22">
            <a:extLst>
              <a:ext uri="{FF2B5EF4-FFF2-40B4-BE49-F238E27FC236}">
                <a16:creationId xmlns:a16="http://schemas.microsoft.com/office/drawing/2014/main" id="{D36168AE-5EE7-4549-A9BB-591263055AC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4390" y="4686617"/>
            <a:ext cx="49962" cy="21913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03" name="Group 44">
            <a:extLst>
              <a:ext uri="{FF2B5EF4-FFF2-40B4-BE49-F238E27FC236}">
                <a16:creationId xmlns:a16="http://schemas.microsoft.com/office/drawing/2014/main" id="{47BAFA9D-19B3-F841-B575-C70FF5C28A86}"/>
              </a:ext>
            </a:extLst>
          </p:cNvPr>
          <p:cNvGrpSpPr>
            <a:grpSpLocks/>
          </p:cNvGrpSpPr>
          <p:nvPr/>
        </p:nvGrpSpPr>
        <p:grpSpPr bwMode="auto">
          <a:xfrm>
            <a:off x="3741928" y="4492228"/>
            <a:ext cx="388834" cy="356970"/>
            <a:chOff x="-44" y="1473"/>
            <a:chExt cx="981" cy="1105"/>
          </a:xfrm>
        </p:grpSpPr>
        <p:pic>
          <p:nvPicPr>
            <p:cNvPr id="307" name="Picture 45" descr="desktop_computer_stylized_medium">
              <a:extLst>
                <a:ext uri="{FF2B5EF4-FFF2-40B4-BE49-F238E27FC236}">
                  <a16:creationId xmlns:a16="http://schemas.microsoft.com/office/drawing/2014/main" id="{D8C266D1-D841-2545-825E-2D471F91DF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8" name="Freeform 46">
              <a:extLst>
                <a:ext uri="{FF2B5EF4-FFF2-40B4-BE49-F238E27FC236}">
                  <a16:creationId xmlns:a16="http://schemas.microsoft.com/office/drawing/2014/main" id="{60CBC35B-BBD7-9248-BB3E-2BCDE99AAA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04" name="Group 44">
            <a:extLst>
              <a:ext uri="{FF2B5EF4-FFF2-40B4-BE49-F238E27FC236}">
                <a16:creationId xmlns:a16="http://schemas.microsoft.com/office/drawing/2014/main" id="{989E2B4B-CD31-2B4B-9063-00A145A1908B}"/>
              </a:ext>
            </a:extLst>
          </p:cNvPr>
          <p:cNvGrpSpPr>
            <a:grpSpLocks/>
          </p:cNvGrpSpPr>
          <p:nvPr/>
        </p:nvGrpSpPr>
        <p:grpSpPr bwMode="auto">
          <a:xfrm>
            <a:off x="3918966" y="4823279"/>
            <a:ext cx="389920" cy="356970"/>
            <a:chOff x="-44" y="1473"/>
            <a:chExt cx="981" cy="1105"/>
          </a:xfrm>
        </p:grpSpPr>
        <p:pic>
          <p:nvPicPr>
            <p:cNvPr id="305" name="Picture 45" descr="desktop_computer_stylized_medium">
              <a:extLst>
                <a:ext uri="{FF2B5EF4-FFF2-40B4-BE49-F238E27FC236}">
                  <a16:creationId xmlns:a16="http://schemas.microsoft.com/office/drawing/2014/main" id="{F8491C03-B6AD-434A-A94D-11678F9558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6" name="Freeform 46">
              <a:extLst>
                <a:ext uri="{FF2B5EF4-FFF2-40B4-BE49-F238E27FC236}">
                  <a16:creationId xmlns:a16="http://schemas.microsoft.com/office/drawing/2014/main" id="{EF6749DA-70B4-664A-8344-66F95F0182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05" name="Group 44">
            <a:extLst>
              <a:ext uri="{FF2B5EF4-FFF2-40B4-BE49-F238E27FC236}">
                <a16:creationId xmlns:a16="http://schemas.microsoft.com/office/drawing/2014/main" id="{C1CD0C74-CCC0-7B48-9B81-44E23F480EBB}"/>
              </a:ext>
            </a:extLst>
          </p:cNvPr>
          <p:cNvGrpSpPr>
            <a:grpSpLocks/>
          </p:cNvGrpSpPr>
          <p:nvPr/>
        </p:nvGrpSpPr>
        <p:grpSpPr bwMode="auto">
          <a:xfrm>
            <a:off x="4280647" y="4845664"/>
            <a:ext cx="388834" cy="358148"/>
            <a:chOff x="-44" y="1473"/>
            <a:chExt cx="981" cy="1105"/>
          </a:xfrm>
        </p:grpSpPr>
        <p:pic>
          <p:nvPicPr>
            <p:cNvPr id="285" name="Picture 45" descr="desktop_computer_stylized_medium">
              <a:extLst>
                <a:ext uri="{FF2B5EF4-FFF2-40B4-BE49-F238E27FC236}">
                  <a16:creationId xmlns:a16="http://schemas.microsoft.com/office/drawing/2014/main" id="{1EA956C0-544D-EE47-99BB-98E5B15578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4" name="Freeform 46">
              <a:extLst>
                <a:ext uri="{FF2B5EF4-FFF2-40B4-BE49-F238E27FC236}">
                  <a16:creationId xmlns:a16="http://schemas.microsoft.com/office/drawing/2014/main" id="{68A5FE84-A454-224F-8F26-AAA740A1F8B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06" name="Line 20">
            <a:extLst>
              <a:ext uri="{FF2B5EF4-FFF2-40B4-BE49-F238E27FC236}">
                <a16:creationId xmlns:a16="http://schemas.microsoft.com/office/drawing/2014/main" id="{71C69516-BE34-544D-9D86-AE7D021BFC1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50998" y="4664234"/>
            <a:ext cx="414901" cy="23208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7" name="Line 21">
            <a:extLst>
              <a:ext uri="{FF2B5EF4-FFF2-40B4-BE49-F238E27FC236}">
                <a16:creationId xmlns:a16="http://schemas.microsoft.com/office/drawing/2014/main" id="{72589EAC-902C-C84A-A47C-676F4D8B2E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33849" y="4630068"/>
            <a:ext cx="185728" cy="23326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8" name="Line 22">
            <a:extLst>
              <a:ext uri="{FF2B5EF4-FFF2-40B4-BE49-F238E27FC236}">
                <a16:creationId xmlns:a16="http://schemas.microsoft.com/office/drawing/2014/main" id="{45CEB9D6-4700-D34C-9D76-9497144AEEF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20586" y="4651274"/>
            <a:ext cx="49962" cy="21913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09" name="Group 44">
            <a:extLst>
              <a:ext uri="{FF2B5EF4-FFF2-40B4-BE49-F238E27FC236}">
                <a16:creationId xmlns:a16="http://schemas.microsoft.com/office/drawing/2014/main" id="{5AD1CA38-67D2-314D-A511-4BB18E1E3F29}"/>
              </a:ext>
            </a:extLst>
          </p:cNvPr>
          <p:cNvGrpSpPr>
            <a:grpSpLocks/>
          </p:cNvGrpSpPr>
          <p:nvPr/>
        </p:nvGrpSpPr>
        <p:grpSpPr bwMode="auto">
          <a:xfrm>
            <a:off x="3349835" y="4784402"/>
            <a:ext cx="389920" cy="356970"/>
            <a:chOff x="-44" y="1473"/>
            <a:chExt cx="981" cy="1105"/>
          </a:xfrm>
        </p:grpSpPr>
        <p:pic>
          <p:nvPicPr>
            <p:cNvPr id="283" name="Picture 45" descr="desktop_computer_stylized_medium">
              <a:extLst>
                <a:ext uri="{FF2B5EF4-FFF2-40B4-BE49-F238E27FC236}">
                  <a16:creationId xmlns:a16="http://schemas.microsoft.com/office/drawing/2014/main" id="{1EC31B05-3B53-2B46-A849-22C41D0182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4" name="Freeform 46">
              <a:extLst>
                <a:ext uri="{FF2B5EF4-FFF2-40B4-BE49-F238E27FC236}">
                  <a16:creationId xmlns:a16="http://schemas.microsoft.com/office/drawing/2014/main" id="{7E5B98EC-AAEE-1141-BE38-5AD7301963F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10" name="Group 44">
            <a:extLst>
              <a:ext uri="{FF2B5EF4-FFF2-40B4-BE49-F238E27FC236}">
                <a16:creationId xmlns:a16="http://schemas.microsoft.com/office/drawing/2014/main" id="{5EB4704A-F04D-1A43-B828-8F811AB8DEFE}"/>
              </a:ext>
            </a:extLst>
          </p:cNvPr>
          <p:cNvGrpSpPr>
            <a:grpSpLocks/>
          </p:cNvGrpSpPr>
          <p:nvPr/>
        </p:nvGrpSpPr>
        <p:grpSpPr bwMode="auto">
          <a:xfrm>
            <a:off x="2635163" y="4787936"/>
            <a:ext cx="389920" cy="358148"/>
            <a:chOff x="-44" y="1473"/>
            <a:chExt cx="981" cy="1105"/>
          </a:xfrm>
        </p:grpSpPr>
        <p:pic>
          <p:nvPicPr>
            <p:cNvPr id="281" name="Picture 45" descr="desktop_computer_stylized_medium">
              <a:extLst>
                <a:ext uri="{FF2B5EF4-FFF2-40B4-BE49-F238E27FC236}">
                  <a16:creationId xmlns:a16="http://schemas.microsoft.com/office/drawing/2014/main" id="{7F68CBF0-5E7F-5E4D-AFC7-2591CE5A82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2" name="Freeform 46">
              <a:extLst>
                <a:ext uri="{FF2B5EF4-FFF2-40B4-BE49-F238E27FC236}">
                  <a16:creationId xmlns:a16="http://schemas.microsoft.com/office/drawing/2014/main" id="{53A859B2-9F45-1D47-82B4-DD9CAF60C7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11" name="Group 44">
            <a:extLst>
              <a:ext uri="{FF2B5EF4-FFF2-40B4-BE49-F238E27FC236}">
                <a16:creationId xmlns:a16="http://schemas.microsoft.com/office/drawing/2014/main" id="{EC8C99E4-04C0-EE47-847D-251EC7D924B5}"/>
              </a:ext>
            </a:extLst>
          </p:cNvPr>
          <p:cNvGrpSpPr>
            <a:grpSpLocks/>
          </p:cNvGrpSpPr>
          <p:nvPr/>
        </p:nvGrpSpPr>
        <p:grpSpPr bwMode="auto">
          <a:xfrm>
            <a:off x="2996844" y="4811498"/>
            <a:ext cx="389920" cy="356970"/>
            <a:chOff x="-44" y="1473"/>
            <a:chExt cx="981" cy="1105"/>
          </a:xfrm>
        </p:grpSpPr>
        <p:pic>
          <p:nvPicPr>
            <p:cNvPr id="279" name="Picture 45" descr="desktop_computer_stylized_medium">
              <a:extLst>
                <a:ext uri="{FF2B5EF4-FFF2-40B4-BE49-F238E27FC236}">
                  <a16:creationId xmlns:a16="http://schemas.microsoft.com/office/drawing/2014/main" id="{3F1EC54D-3426-DF48-9AC8-C2D0EAA258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0" name="Freeform 46">
              <a:extLst>
                <a:ext uri="{FF2B5EF4-FFF2-40B4-BE49-F238E27FC236}">
                  <a16:creationId xmlns:a16="http://schemas.microsoft.com/office/drawing/2014/main" id="{142EE49F-C2B9-8F46-A874-3B22BFA0855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12" name="Line 20">
            <a:extLst>
              <a:ext uri="{FF2B5EF4-FFF2-40B4-BE49-F238E27FC236}">
                <a16:creationId xmlns:a16="http://schemas.microsoft.com/office/drawing/2014/main" id="{A6DB65A5-822E-1A43-A860-A608522794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10426" y="4534645"/>
            <a:ext cx="38014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13" name="Group 44">
            <a:extLst>
              <a:ext uri="{FF2B5EF4-FFF2-40B4-BE49-F238E27FC236}">
                <a16:creationId xmlns:a16="http://schemas.microsoft.com/office/drawing/2014/main" id="{89187718-AEA8-4A41-BC2F-C194AB67A45C}"/>
              </a:ext>
            </a:extLst>
          </p:cNvPr>
          <p:cNvGrpSpPr>
            <a:grpSpLocks/>
          </p:cNvGrpSpPr>
          <p:nvPr/>
        </p:nvGrpSpPr>
        <p:grpSpPr bwMode="auto">
          <a:xfrm>
            <a:off x="4622370" y="4306005"/>
            <a:ext cx="389920" cy="356970"/>
            <a:chOff x="-44" y="1487"/>
            <a:chExt cx="981" cy="1105"/>
          </a:xfrm>
        </p:grpSpPr>
        <p:pic>
          <p:nvPicPr>
            <p:cNvPr id="277" name="Picture 45" descr="desktop_computer_stylized_medium">
              <a:extLst>
                <a:ext uri="{FF2B5EF4-FFF2-40B4-BE49-F238E27FC236}">
                  <a16:creationId xmlns:a16="http://schemas.microsoft.com/office/drawing/2014/main" id="{E8BD9E7E-7663-4241-9E78-26508E3239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87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8" name="Freeform 46">
              <a:extLst>
                <a:ext uri="{FF2B5EF4-FFF2-40B4-BE49-F238E27FC236}">
                  <a16:creationId xmlns:a16="http://schemas.microsoft.com/office/drawing/2014/main" id="{6E19BF71-2151-204A-9F5C-47F998CB62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14" name="Group 906">
            <a:extLst>
              <a:ext uri="{FF2B5EF4-FFF2-40B4-BE49-F238E27FC236}">
                <a16:creationId xmlns:a16="http://schemas.microsoft.com/office/drawing/2014/main" id="{A7B9C5D0-D215-F947-9CBB-71832702EC11}"/>
              </a:ext>
            </a:extLst>
          </p:cNvPr>
          <p:cNvGrpSpPr>
            <a:grpSpLocks/>
          </p:cNvGrpSpPr>
          <p:nvPr/>
        </p:nvGrpSpPr>
        <p:grpSpPr bwMode="auto">
          <a:xfrm>
            <a:off x="3580094" y="2469397"/>
            <a:ext cx="250896" cy="430014"/>
            <a:chOff x="4140" y="429"/>
            <a:chExt cx="1425" cy="2396"/>
          </a:xfrm>
        </p:grpSpPr>
        <p:sp>
          <p:nvSpPr>
            <p:cNvPr id="196" name="Freeform 907">
              <a:extLst>
                <a:ext uri="{FF2B5EF4-FFF2-40B4-BE49-F238E27FC236}">
                  <a16:creationId xmlns:a16="http://schemas.microsoft.com/office/drawing/2014/main" id="{BED9862F-E126-B144-835B-6C18EF8B34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97" name="Rectangle 908">
              <a:extLst>
                <a:ext uri="{FF2B5EF4-FFF2-40B4-BE49-F238E27FC236}">
                  <a16:creationId xmlns:a16="http://schemas.microsoft.com/office/drawing/2014/main" id="{BF960390-CAA4-C24E-B26D-4A7891B66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3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8" name="Freeform 909">
              <a:extLst>
                <a:ext uri="{FF2B5EF4-FFF2-40B4-BE49-F238E27FC236}">
                  <a16:creationId xmlns:a16="http://schemas.microsoft.com/office/drawing/2014/main" id="{3AB83BC1-35F4-5C43-8974-7DC04042E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99" name="Freeform 910">
              <a:extLst>
                <a:ext uri="{FF2B5EF4-FFF2-40B4-BE49-F238E27FC236}">
                  <a16:creationId xmlns:a16="http://schemas.microsoft.com/office/drawing/2014/main" id="{1C9CBD09-0952-F44D-8063-C322604A51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00" name="Rectangle 911">
              <a:extLst>
                <a:ext uri="{FF2B5EF4-FFF2-40B4-BE49-F238E27FC236}">
                  <a16:creationId xmlns:a16="http://schemas.microsoft.com/office/drawing/2014/main" id="{2FE8E095-D255-4E40-B122-AD2E7E3A9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2"/>
              <a:ext cx="592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201" name="Group 912">
              <a:extLst>
                <a:ext uri="{FF2B5EF4-FFF2-40B4-BE49-F238E27FC236}">
                  <a16:creationId xmlns:a16="http://schemas.microsoft.com/office/drawing/2014/main" id="{8A2C93E3-6D9A-F441-9E5D-0C22A1EE6C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75" name="AutoShape 913">
                <a:extLst>
                  <a:ext uri="{FF2B5EF4-FFF2-40B4-BE49-F238E27FC236}">
                    <a16:creationId xmlns:a16="http://schemas.microsoft.com/office/drawing/2014/main" id="{E998E10D-08F4-154D-AB53-28156DC516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5"/>
                <a:ext cx="724" cy="12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76" name="AutoShape 914">
                <a:extLst>
                  <a:ext uri="{FF2B5EF4-FFF2-40B4-BE49-F238E27FC236}">
                    <a16:creationId xmlns:a16="http://schemas.microsoft.com/office/drawing/2014/main" id="{27E4F92A-5C0A-6843-A304-E9C2D225D2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9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202" name="Rectangle 915">
              <a:extLst>
                <a:ext uri="{FF2B5EF4-FFF2-40B4-BE49-F238E27FC236}">
                  <a16:creationId xmlns:a16="http://schemas.microsoft.com/office/drawing/2014/main" id="{DF5BD884-C26A-5D43-B2D5-62FBAD1DDB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020"/>
              <a:ext cx="592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203" name="Group 916">
              <a:extLst>
                <a:ext uri="{FF2B5EF4-FFF2-40B4-BE49-F238E27FC236}">
                  <a16:creationId xmlns:a16="http://schemas.microsoft.com/office/drawing/2014/main" id="{206F7EE4-7EE5-2D48-9725-406B9ED97C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45" name="AutoShape 917">
                <a:extLst>
                  <a:ext uri="{FF2B5EF4-FFF2-40B4-BE49-F238E27FC236}">
                    <a16:creationId xmlns:a16="http://schemas.microsoft.com/office/drawing/2014/main" id="{CB506089-40FF-C04F-9FBC-46F1D325B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1" cy="13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73" name="AutoShape 918">
                <a:extLst>
                  <a:ext uri="{FF2B5EF4-FFF2-40B4-BE49-F238E27FC236}">
                    <a16:creationId xmlns:a16="http://schemas.microsoft.com/office/drawing/2014/main" id="{9F16DCF6-C2AC-F543-93EE-ED364F1EA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1"/>
                <a:ext cx="700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204" name="Rectangle 919">
              <a:extLst>
                <a:ext uri="{FF2B5EF4-FFF2-40B4-BE49-F238E27FC236}">
                  <a16:creationId xmlns:a16="http://schemas.microsoft.com/office/drawing/2014/main" id="{3B0364FC-659F-3945-8E0B-D71B0CC3A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61"/>
              <a:ext cx="598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05" name="Rectangle 920">
              <a:extLst>
                <a:ext uri="{FF2B5EF4-FFF2-40B4-BE49-F238E27FC236}">
                  <a16:creationId xmlns:a16="http://schemas.microsoft.com/office/drawing/2014/main" id="{0247F8A1-06CD-AF46-89A9-F0F6E4CE1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657"/>
              <a:ext cx="598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206" name="Group 921">
              <a:extLst>
                <a:ext uri="{FF2B5EF4-FFF2-40B4-BE49-F238E27FC236}">
                  <a16:creationId xmlns:a16="http://schemas.microsoft.com/office/drawing/2014/main" id="{9DF8DE74-ED14-FC47-BDC9-C42018BAB6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31" name="AutoShape 922">
                <a:extLst>
                  <a:ext uri="{FF2B5EF4-FFF2-40B4-BE49-F238E27FC236}">
                    <a16:creationId xmlns:a16="http://schemas.microsoft.com/office/drawing/2014/main" id="{0EF07A51-AD25-9144-825F-0B2C2B668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37" name="AutoShape 923">
                <a:extLst>
                  <a:ext uri="{FF2B5EF4-FFF2-40B4-BE49-F238E27FC236}">
                    <a16:creationId xmlns:a16="http://schemas.microsoft.com/office/drawing/2014/main" id="{A702F468-48AE-234D-9379-C73A13006D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699" cy="12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207" name="Freeform 924">
              <a:extLst>
                <a:ext uri="{FF2B5EF4-FFF2-40B4-BE49-F238E27FC236}">
                  <a16:creationId xmlns:a16="http://schemas.microsoft.com/office/drawing/2014/main" id="{5237487A-AE0F-4949-8801-1E4C4F72BD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08" name="Group 925">
              <a:extLst>
                <a:ext uri="{FF2B5EF4-FFF2-40B4-BE49-F238E27FC236}">
                  <a16:creationId xmlns:a16="http://schemas.microsoft.com/office/drawing/2014/main" id="{068E1C56-AB36-4F41-98F9-19705232DB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20" name="AutoShape 926">
                <a:extLst>
                  <a:ext uri="{FF2B5EF4-FFF2-40B4-BE49-F238E27FC236}">
                    <a16:creationId xmlns:a16="http://schemas.microsoft.com/office/drawing/2014/main" id="{71D6A333-3FF6-B04C-AF15-F69818E44A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23" name="AutoShape 927">
                <a:extLst>
                  <a:ext uri="{FF2B5EF4-FFF2-40B4-BE49-F238E27FC236}">
                    <a16:creationId xmlns:a16="http://schemas.microsoft.com/office/drawing/2014/main" id="{1ABCF5F0-CD9D-1746-A808-67AD07AB40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2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209" name="Rectangle 928">
              <a:extLst>
                <a:ext uri="{FF2B5EF4-FFF2-40B4-BE49-F238E27FC236}">
                  <a16:creationId xmlns:a16="http://schemas.microsoft.com/office/drawing/2014/main" id="{9C6F879A-C8A9-594A-9188-5391582EB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0" name="Freeform 929">
              <a:extLst>
                <a:ext uri="{FF2B5EF4-FFF2-40B4-BE49-F238E27FC236}">
                  <a16:creationId xmlns:a16="http://schemas.microsoft.com/office/drawing/2014/main" id="{7EC604D7-A689-C84C-8581-3313FC7E9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11" name="Freeform 930">
              <a:extLst>
                <a:ext uri="{FF2B5EF4-FFF2-40B4-BE49-F238E27FC236}">
                  <a16:creationId xmlns:a16="http://schemas.microsoft.com/office/drawing/2014/main" id="{DACB8CB7-9A88-D642-99BF-B6AAE6675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12" name="Oval 931">
              <a:extLst>
                <a:ext uri="{FF2B5EF4-FFF2-40B4-BE49-F238E27FC236}">
                  <a16:creationId xmlns:a16="http://schemas.microsoft.com/office/drawing/2014/main" id="{4D458CCD-2596-7D4D-903A-273DDEC0F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08"/>
              <a:ext cx="49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3" name="Freeform 932">
              <a:extLst>
                <a:ext uri="{FF2B5EF4-FFF2-40B4-BE49-F238E27FC236}">
                  <a16:creationId xmlns:a16="http://schemas.microsoft.com/office/drawing/2014/main" id="{36023226-4276-2849-8FE5-E40271912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14" name="AutoShape 933">
              <a:extLst>
                <a:ext uri="{FF2B5EF4-FFF2-40B4-BE49-F238E27FC236}">
                  <a16:creationId xmlns:a16="http://schemas.microsoft.com/office/drawing/2014/main" id="{11525C9D-9FA2-A943-81A5-DF14755CA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1"/>
              <a:ext cx="1197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5" name="AutoShape 934">
              <a:extLst>
                <a:ext uri="{FF2B5EF4-FFF2-40B4-BE49-F238E27FC236}">
                  <a16:creationId xmlns:a16="http://schemas.microsoft.com/office/drawing/2014/main" id="{FFDA69C3-A2EC-BF49-A41C-21CAD6186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7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6" name="Oval 935">
              <a:extLst>
                <a:ext uri="{FF2B5EF4-FFF2-40B4-BE49-F238E27FC236}">
                  <a16:creationId xmlns:a16="http://schemas.microsoft.com/office/drawing/2014/main" id="{32A1C75A-951D-8C44-975C-B558D8777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5"/>
              <a:ext cx="160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7" name="Oval 936">
              <a:extLst>
                <a:ext uri="{FF2B5EF4-FFF2-40B4-BE49-F238E27FC236}">
                  <a16:creationId xmlns:a16="http://schemas.microsoft.com/office/drawing/2014/main" id="{1F74D6CF-0B39-DE4E-9FDF-40332212D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5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8" name="Oval 937">
              <a:extLst>
                <a:ext uri="{FF2B5EF4-FFF2-40B4-BE49-F238E27FC236}">
                  <a16:creationId xmlns:a16="http://schemas.microsoft.com/office/drawing/2014/main" id="{A310EE74-874D-424D-ADB0-C3B8B1F80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79"/>
              <a:ext cx="154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9" name="Rectangle 938">
              <a:extLst>
                <a:ext uri="{FF2B5EF4-FFF2-40B4-BE49-F238E27FC236}">
                  <a16:creationId xmlns:a16="http://schemas.microsoft.com/office/drawing/2014/main" id="{6CEE3458-9541-804C-BABB-1D5D0A626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9" y="1834"/>
              <a:ext cx="86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15" name="Group 906">
            <a:extLst>
              <a:ext uri="{FF2B5EF4-FFF2-40B4-BE49-F238E27FC236}">
                <a16:creationId xmlns:a16="http://schemas.microsoft.com/office/drawing/2014/main" id="{E3A67C06-B879-D64F-928D-B0C2F32A9249}"/>
              </a:ext>
            </a:extLst>
          </p:cNvPr>
          <p:cNvGrpSpPr>
            <a:grpSpLocks/>
          </p:cNvGrpSpPr>
          <p:nvPr/>
        </p:nvGrpSpPr>
        <p:grpSpPr bwMode="auto">
          <a:xfrm>
            <a:off x="3993910" y="2847574"/>
            <a:ext cx="250895" cy="430013"/>
            <a:chOff x="4140" y="429"/>
            <a:chExt cx="1425" cy="2396"/>
          </a:xfrm>
        </p:grpSpPr>
        <p:sp>
          <p:nvSpPr>
            <p:cNvPr id="164" name="Freeform 907">
              <a:extLst>
                <a:ext uri="{FF2B5EF4-FFF2-40B4-BE49-F238E27FC236}">
                  <a16:creationId xmlns:a16="http://schemas.microsoft.com/office/drawing/2014/main" id="{282A8192-3A77-134C-807E-91EC9EAEE4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5" name="Rectangle 908">
              <a:extLst>
                <a:ext uri="{FF2B5EF4-FFF2-40B4-BE49-F238E27FC236}">
                  <a16:creationId xmlns:a16="http://schemas.microsoft.com/office/drawing/2014/main" id="{AC228ED7-6D71-7F47-A160-E07C5483A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3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66" name="Freeform 909">
              <a:extLst>
                <a:ext uri="{FF2B5EF4-FFF2-40B4-BE49-F238E27FC236}">
                  <a16:creationId xmlns:a16="http://schemas.microsoft.com/office/drawing/2014/main" id="{8B243AF6-502B-AA43-AD5E-4E8DC62E84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7" name="Freeform 910">
              <a:extLst>
                <a:ext uri="{FF2B5EF4-FFF2-40B4-BE49-F238E27FC236}">
                  <a16:creationId xmlns:a16="http://schemas.microsoft.com/office/drawing/2014/main" id="{F3F62FB9-5A91-194D-8CE8-618C42B680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8" name="Rectangle 911">
              <a:extLst>
                <a:ext uri="{FF2B5EF4-FFF2-40B4-BE49-F238E27FC236}">
                  <a16:creationId xmlns:a16="http://schemas.microsoft.com/office/drawing/2014/main" id="{F78C1223-9CFB-D24C-AA97-88B9175ED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2"/>
              <a:ext cx="592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69" name="Group 912">
              <a:extLst>
                <a:ext uri="{FF2B5EF4-FFF2-40B4-BE49-F238E27FC236}">
                  <a16:creationId xmlns:a16="http://schemas.microsoft.com/office/drawing/2014/main" id="{51A11393-1087-4140-8E4B-D4DE2AD02B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4" name="AutoShape 913">
                <a:extLst>
                  <a:ext uri="{FF2B5EF4-FFF2-40B4-BE49-F238E27FC236}">
                    <a16:creationId xmlns:a16="http://schemas.microsoft.com/office/drawing/2014/main" id="{AE948E34-20DE-3445-8AB7-B98285286A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5"/>
                <a:ext cx="724" cy="12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95" name="AutoShape 914">
                <a:extLst>
                  <a:ext uri="{FF2B5EF4-FFF2-40B4-BE49-F238E27FC236}">
                    <a16:creationId xmlns:a16="http://schemas.microsoft.com/office/drawing/2014/main" id="{32D8B979-576F-EB40-95E2-FC106E5748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9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70" name="Rectangle 915">
              <a:extLst>
                <a:ext uri="{FF2B5EF4-FFF2-40B4-BE49-F238E27FC236}">
                  <a16:creationId xmlns:a16="http://schemas.microsoft.com/office/drawing/2014/main" id="{E4CDC6BC-2DA6-BC44-B692-020A0D0AE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020"/>
              <a:ext cx="592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71" name="Group 916">
              <a:extLst>
                <a:ext uri="{FF2B5EF4-FFF2-40B4-BE49-F238E27FC236}">
                  <a16:creationId xmlns:a16="http://schemas.microsoft.com/office/drawing/2014/main" id="{AB60262A-3F98-094D-9256-31275D6FC2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92" name="AutoShape 917">
                <a:extLst>
                  <a:ext uri="{FF2B5EF4-FFF2-40B4-BE49-F238E27FC236}">
                    <a16:creationId xmlns:a16="http://schemas.microsoft.com/office/drawing/2014/main" id="{9E66E9C4-39FB-E64B-9DA9-ADF436E359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1" cy="13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93" name="AutoShape 918">
                <a:extLst>
                  <a:ext uri="{FF2B5EF4-FFF2-40B4-BE49-F238E27FC236}">
                    <a16:creationId xmlns:a16="http://schemas.microsoft.com/office/drawing/2014/main" id="{52ECBB6D-04FA-8C47-986B-FB10489731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1"/>
                <a:ext cx="700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72" name="Rectangle 919">
              <a:extLst>
                <a:ext uri="{FF2B5EF4-FFF2-40B4-BE49-F238E27FC236}">
                  <a16:creationId xmlns:a16="http://schemas.microsoft.com/office/drawing/2014/main" id="{1591C828-7F82-224C-9ABE-80DE0CAD5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61"/>
              <a:ext cx="598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3" name="Rectangle 920">
              <a:extLst>
                <a:ext uri="{FF2B5EF4-FFF2-40B4-BE49-F238E27FC236}">
                  <a16:creationId xmlns:a16="http://schemas.microsoft.com/office/drawing/2014/main" id="{BFDBC040-495C-AD4F-AB64-E9145C9E9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657"/>
              <a:ext cx="598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74" name="Group 921">
              <a:extLst>
                <a:ext uri="{FF2B5EF4-FFF2-40B4-BE49-F238E27FC236}">
                  <a16:creationId xmlns:a16="http://schemas.microsoft.com/office/drawing/2014/main" id="{62D76478-6E9A-C842-89A6-1182B0FFA9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90" name="AutoShape 922">
                <a:extLst>
                  <a:ext uri="{FF2B5EF4-FFF2-40B4-BE49-F238E27FC236}">
                    <a16:creationId xmlns:a16="http://schemas.microsoft.com/office/drawing/2014/main" id="{61D556A4-CAE2-F345-B8DF-8C57B78D33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91" name="AutoShape 923">
                <a:extLst>
                  <a:ext uri="{FF2B5EF4-FFF2-40B4-BE49-F238E27FC236}">
                    <a16:creationId xmlns:a16="http://schemas.microsoft.com/office/drawing/2014/main" id="{971A650C-1984-6F4D-9C36-86CD5219E8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699" cy="12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75" name="Freeform 924">
              <a:extLst>
                <a:ext uri="{FF2B5EF4-FFF2-40B4-BE49-F238E27FC236}">
                  <a16:creationId xmlns:a16="http://schemas.microsoft.com/office/drawing/2014/main" id="{FE2F8C79-1F6D-4B42-B415-40743BCA77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76" name="Group 925">
              <a:extLst>
                <a:ext uri="{FF2B5EF4-FFF2-40B4-BE49-F238E27FC236}">
                  <a16:creationId xmlns:a16="http://schemas.microsoft.com/office/drawing/2014/main" id="{AFE70400-8965-7B4F-B1F6-374725D345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88" name="AutoShape 926">
                <a:extLst>
                  <a:ext uri="{FF2B5EF4-FFF2-40B4-BE49-F238E27FC236}">
                    <a16:creationId xmlns:a16="http://schemas.microsoft.com/office/drawing/2014/main" id="{CA78E25F-593A-884E-A212-DA0B2C6FD0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89" name="AutoShape 927">
                <a:extLst>
                  <a:ext uri="{FF2B5EF4-FFF2-40B4-BE49-F238E27FC236}">
                    <a16:creationId xmlns:a16="http://schemas.microsoft.com/office/drawing/2014/main" id="{E60D41ED-2A41-484C-9046-2D97532FA7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2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77" name="Rectangle 928">
              <a:extLst>
                <a:ext uri="{FF2B5EF4-FFF2-40B4-BE49-F238E27FC236}">
                  <a16:creationId xmlns:a16="http://schemas.microsoft.com/office/drawing/2014/main" id="{C45B91FB-758E-6949-9ACB-A99A22C4F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8" name="Freeform 929">
              <a:extLst>
                <a:ext uri="{FF2B5EF4-FFF2-40B4-BE49-F238E27FC236}">
                  <a16:creationId xmlns:a16="http://schemas.microsoft.com/office/drawing/2014/main" id="{8BB12A06-CEE5-274E-AFA2-79BC967C2A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9" name="Freeform 930">
              <a:extLst>
                <a:ext uri="{FF2B5EF4-FFF2-40B4-BE49-F238E27FC236}">
                  <a16:creationId xmlns:a16="http://schemas.microsoft.com/office/drawing/2014/main" id="{CAA3B770-95AA-7248-AEDB-C998E136B2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0" name="Oval 931">
              <a:extLst>
                <a:ext uri="{FF2B5EF4-FFF2-40B4-BE49-F238E27FC236}">
                  <a16:creationId xmlns:a16="http://schemas.microsoft.com/office/drawing/2014/main" id="{D7CAFE06-E7B1-2844-BEE0-541C24374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08"/>
              <a:ext cx="49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1" name="Freeform 932">
              <a:extLst>
                <a:ext uri="{FF2B5EF4-FFF2-40B4-BE49-F238E27FC236}">
                  <a16:creationId xmlns:a16="http://schemas.microsoft.com/office/drawing/2014/main" id="{045B3B81-794C-0147-82F5-95ABFD6C0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2" name="AutoShape 933">
              <a:extLst>
                <a:ext uri="{FF2B5EF4-FFF2-40B4-BE49-F238E27FC236}">
                  <a16:creationId xmlns:a16="http://schemas.microsoft.com/office/drawing/2014/main" id="{5A5CB92D-83D1-2240-B332-466A5BB1A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1"/>
              <a:ext cx="1197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3" name="AutoShape 934">
              <a:extLst>
                <a:ext uri="{FF2B5EF4-FFF2-40B4-BE49-F238E27FC236}">
                  <a16:creationId xmlns:a16="http://schemas.microsoft.com/office/drawing/2014/main" id="{71F487C8-272B-8C43-8DCA-63C8490FE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7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4" name="Oval 935">
              <a:extLst>
                <a:ext uri="{FF2B5EF4-FFF2-40B4-BE49-F238E27FC236}">
                  <a16:creationId xmlns:a16="http://schemas.microsoft.com/office/drawing/2014/main" id="{4A774DAE-0466-C84B-9E90-DAD1D7164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5"/>
              <a:ext cx="160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5" name="Oval 936">
              <a:extLst>
                <a:ext uri="{FF2B5EF4-FFF2-40B4-BE49-F238E27FC236}">
                  <a16:creationId xmlns:a16="http://schemas.microsoft.com/office/drawing/2014/main" id="{A9B70292-A0C1-0F42-83FF-EEC215BDA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5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6" name="Oval 937">
              <a:extLst>
                <a:ext uri="{FF2B5EF4-FFF2-40B4-BE49-F238E27FC236}">
                  <a16:creationId xmlns:a16="http://schemas.microsoft.com/office/drawing/2014/main" id="{82A148D7-01B9-754C-84E5-98B8C25D5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79"/>
              <a:ext cx="154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7" name="Rectangle 938">
              <a:extLst>
                <a:ext uri="{FF2B5EF4-FFF2-40B4-BE49-F238E27FC236}">
                  <a16:creationId xmlns:a16="http://schemas.microsoft.com/office/drawing/2014/main" id="{C3D5523A-363B-2642-9D85-3CF484B85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9" y="1834"/>
              <a:ext cx="86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6DA7A623-84FE-7649-BC09-AECF83B28AF4}"/>
              </a:ext>
            </a:extLst>
          </p:cNvPr>
          <p:cNvGrpSpPr/>
          <p:nvPr/>
        </p:nvGrpSpPr>
        <p:grpSpPr>
          <a:xfrm>
            <a:off x="1943156" y="2557294"/>
            <a:ext cx="612237" cy="328385"/>
            <a:chOff x="7493876" y="2774731"/>
            <a:chExt cx="1481958" cy="894622"/>
          </a:xfrm>
        </p:grpSpPr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75F1E651-4EC6-FF45-9D6F-E6473C1633E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4B40BAB5-7BB3-FB40-A9ED-8673C88F193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0BA7B6A2-DA31-474B-91AC-4A6969C7429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53" name="Freeform 152">
                <a:extLst>
                  <a:ext uri="{FF2B5EF4-FFF2-40B4-BE49-F238E27FC236}">
                    <a16:creationId xmlns:a16="http://schemas.microsoft.com/office/drawing/2014/main" id="{3FB79240-8923-AA4A-BB9B-9ADA9BAB521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4" name="Freeform 153">
                <a:extLst>
                  <a:ext uri="{FF2B5EF4-FFF2-40B4-BE49-F238E27FC236}">
                    <a16:creationId xmlns:a16="http://schemas.microsoft.com/office/drawing/2014/main" id="{97BCE9AE-808F-194B-9274-E87B7C73ABB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5" name="Freeform 154">
                <a:extLst>
                  <a:ext uri="{FF2B5EF4-FFF2-40B4-BE49-F238E27FC236}">
                    <a16:creationId xmlns:a16="http://schemas.microsoft.com/office/drawing/2014/main" id="{70E4C6AF-15F4-8A42-8B1D-06100D31686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6" name="Freeform 155">
                <a:extLst>
                  <a:ext uri="{FF2B5EF4-FFF2-40B4-BE49-F238E27FC236}">
                    <a16:creationId xmlns:a16="http://schemas.microsoft.com/office/drawing/2014/main" id="{88654F13-D45C-2742-96FF-71FAC38C4EF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53FC4194-AA92-8446-96E4-D8F9BA52D04A}"/>
              </a:ext>
            </a:extLst>
          </p:cNvPr>
          <p:cNvGrpSpPr/>
          <p:nvPr/>
        </p:nvGrpSpPr>
        <p:grpSpPr>
          <a:xfrm>
            <a:off x="1853790" y="4620776"/>
            <a:ext cx="455726" cy="262502"/>
            <a:chOff x="3668110" y="2448910"/>
            <a:chExt cx="3794234" cy="2165130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CF9CC670-89DB-094A-82D0-6F719FCF6763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BC35570F-CC43-8D45-AEA4-B781C6FB84B3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AE298724-015E-974F-8728-549486275045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7E8D59BF-37A3-C74C-AC4F-8A2FFB68F079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id="{ED8FAF41-F93B-E042-B916-EB277D0662EC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B17F6B3B-10EC-BD49-9D86-2EF626AD0E63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871C1393-9ED2-A944-BDA1-DA3D53E6ACA6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036CC37C-87FD-3D48-B7A2-809DD5C57BF5}"/>
              </a:ext>
            </a:extLst>
          </p:cNvPr>
          <p:cNvGrpSpPr/>
          <p:nvPr/>
        </p:nvGrpSpPr>
        <p:grpSpPr>
          <a:xfrm>
            <a:off x="2906147" y="4468033"/>
            <a:ext cx="455726" cy="262502"/>
            <a:chOff x="3668110" y="2448910"/>
            <a:chExt cx="3794234" cy="216513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2356B931-44E5-3F44-8FDC-74A46B6E9021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E8A52C57-520F-9747-8460-5AAF0FC0EAD4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0157AC0-1E32-2A41-95FD-7F17E9D163A6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163011B3-F45A-5244-96F4-5F404828C59A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029DC67C-10FD-3B4D-A055-98630FCF5D2A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C3FE3A5B-7AE3-7A4C-9BD4-6DBB8A3AFB45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8FC26F94-08E9-0549-B31B-7DE42BFD5BE2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8238E296-799C-104B-9D2A-5B14B9D6E997}"/>
              </a:ext>
            </a:extLst>
          </p:cNvPr>
          <p:cNvSpPr/>
          <p:nvPr/>
        </p:nvSpPr>
        <p:spPr>
          <a:xfrm>
            <a:off x="3789045" y="4034790"/>
            <a:ext cx="1415415" cy="1343025"/>
          </a:xfrm>
          <a:prstGeom prst="ellipse">
            <a:avLst/>
          </a:prstGeom>
          <a:noFill/>
          <a:ln w="19050">
            <a:solidFill>
              <a:srgbClr val="00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3E46E3-5EEE-1249-846B-83D8E9F883A8}"/>
              </a:ext>
            </a:extLst>
          </p:cNvPr>
          <p:cNvSpPr/>
          <p:nvPr/>
        </p:nvSpPr>
        <p:spPr>
          <a:xfrm rot="1109789">
            <a:off x="775631" y="4032587"/>
            <a:ext cx="1945861" cy="133572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0E4507-2CDA-014C-9F4F-8030F04F859E}"/>
              </a:ext>
            </a:extLst>
          </p:cNvPr>
          <p:cNvSpPr/>
          <p:nvPr/>
        </p:nvSpPr>
        <p:spPr>
          <a:xfrm>
            <a:off x="1023151" y="3962400"/>
            <a:ext cx="748665" cy="169545"/>
          </a:xfrm>
          <a:prstGeom prst="rect">
            <a:avLst/>
          </a:prstGeom>
          <a:solidFill>
            <a:srgbClr val="9CE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906BD4-1D3D-4844-8259-6DAD4A12C76B}"/>
              </a:ext>
            </a:extLst>
          </p:cNvPr>
          <p:cNvSpPr txBox="1"/>
          <p:nvPr/>
        </p:nvSpPr>
        <p:spPr>
          <a:xfrm>
            <a:off x="979209" y="3735832"/>
            <a:ext cx="1068947" cy="512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600" dirty="0"/>
              <a:t>Computer </a:t>
            </a:r>
          </a:p>
          <a:p>
            <a:pPr>
              <a:lnSpc>
                <a:spcPct val="85000"/>
              </a:lnSpc>
            </a:pPr>
            <a:r>
              <a:rPr lang="en-US" sz="1600" dirty="0"/>
              <a:t>Science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0A8A98-CA9C-0447-A884-8B9F07077C06}"/>
              </a:ext>
            </a:extLst>
          </p:cNvPr>
          <p:cNvGrpSpPr/>
          <p:nvPr/>
        </p:nvGrpSpPr>
        <p:grpSpPr>
          <a:xfrm>
            <a:off x="4561160" y="3962400"/>
            <a:ext cx="390965" cy="303481"/>
            <a:chOff x="3878580" y="5130446"/>
            <a:chExt cx="390965" cy="303481"/>
          </a:xfrm>
        </p:grpSpPr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FAF7F944-BF94-374F-9872-EC0AA6C7AB53}"/>
                </a:ext>
              </a:extLst>
            </p:cNvPr>
            <p:cNvSpPr/>
            <p:nvPr/>
          </p:nvSpPr>
          <p:spPr>
            <a:xfrm>
              <a:off x="3878580" y="5172075"/>
              <a:ext cx="356235" cy="169545"/>
            </a:xfrm>
            <a:prstGeom prst="rect">
              <a:avLst/>
            </a:prstGeom>
            <a:solidFill>
              <a:srgbClr val="9CE0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B08275E2-D861-284C-8508-F089B5612D6A}"/>
                </a:ext>
              </a:extLst>
            </p:cNvPr>
            <p:cNvSpPr txBox="1"/>
            <p:nvPr/>
          </p:nvSpPr>
          <p:spPr>
            <a:xfrm>
              <a:off x="3882901" y="5130446"/>
              <a:ext cx="386644" cy="303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600" dirty="0"/>
                <a:t>EE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C172338A-93CF-9F4E-B72F-E32B90492E18}"/>
              </a:ext>
            </a:extLst>
          </p:cNvPr>
          <p:cNvGrpSpPr/>
          <p:nvPr/>
        </p:nvGrpSpPr>
        <p:grpSpPr>
          <a:xfrm>
            <a:off x="4226162" y="4486689"/>
            <a:ext cx="455726" cy="262502"/>
            <a:chOff x="3668110" y="2448910"/>
            <a:chExt cx="3794234" cy="2165130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1D3CB39-88E8-BE41-953B-0BCD321784A0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31F6FF40-E209-2C4F-998B-EACCEAD78C0B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85C88B42-46C3-8448-9752-714A4EE68AA0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25" name="Freeform 124">
                <a:extLst>
                  <a:ext uri="{FF2B5EF4-FFF2-40B4-BE49-F238E27FC236}">
                    <a16:creationId xmlns:a16="http://schemas.microsoft.com/office/drawing/2014/main" id="{E2B03237-BE67-DA40-8F8A-49F6F884919A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Freeform 125">
                <a:extLst>
                  <a:ext uri="{FF2B5EF4-FFF2-40B4-BE49-F238E27FC236}">
                    <a16:creationId xmlns:a16="http://schemas.microsoft.com/office/drawing/2014/main" id="{3D16D500-6BE3-3A44-9006-1263D1813429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DB5AADC8-D1D8-AE47-BC82-F8EAC740C732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636C4C0B-0A49-B540-B6B3-1F52B9A8C35A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FC0C12D-791A-7C43-97DF-19F78F6E6F59}"/>
              </a:ext>
            </a:extLst>
          </p:cNvPr>
          <p:cNvGrpSpPr/>
          <p:nvPr/>
        </p:nvGrpSpPr>
        <p:grpSpPr>
          <a:xfrm>
            <a:off x="1720833" y="3315547"/>
            <a:ext cx="3403617" cy="1758103"/>
            <a:chOff x="1720833" y="3315547"/>
            <a:chExt cx="3403617" cy="175810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F47139A-F594-B04E-B78D-A318DF9F601B}"/>
                </a:ext>
              </a:extLst>
            </p:cNvPr>
            <p:cNvGrpSpPr/>
            <p:nvPr/>
          </p:nvGrpSpPr>
          <p:grpSpPr>
            <a:xfrm>
              <a:off x="4692650" y="4630977"/>
              <a:ext cx="431800" cy="442673"/>
              <a:chOff x="4692650" y="4630977"/>
              <a:chExt cx="431800" cy="442673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DD359C1-18FC-7B46-9593-FA90AF3DE450}"/>
                  </a:ext>
                </a:extLst>
              </p:cNvPr>
              <p:cNvSpPr/>
              <p:nvPr/>
            </p:nvSpPr>
            <p:spPr>
              <a:xfrm>
                <a:off x="4692650" y="4654550"/>
                <a:ext cx="431800" cy="419100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A99D692-EA7A-D04C-BBFE-C84313A8C55F}"/>
                  </a:ext>
                </a:extLst>
              </p:cNvPr>
              <p:cNvSpPr/>
              <p:nvPr/>
            </p:nvSpPr>
            <p:spPr>
              <a:xfrm rot="1672634">
                <a:off x="4708332" y="4630977"/>
                <a:ext cx="100405" cy="275301"/>
              </a:xfrm>
              <a:prstGeom prst="rect">
                <a:avLst/>
              </a:prstGeom>
              <a:solidFill>
                <a:srgbClr val="9CE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FD28509-F617-F84F-9927-F274B4E6008F}"/>
                </a:ext>
              </a:extLst>
            </p:cNvPr>
            <p:cNvGrpSpPr/>
            <p:nvPr/>
          </p:nvGrpSpPr>
          <p:grpSpPr>
            <a:xfrm>
              <a:off x="1720833" y="3315547"/>
              <a:ext cx="3138635" cy="1350613"/>
              <a:chOff x="1720833" y="3315547"/>
              <a:chExt cx="3138635" cy="1350613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E4B625D-8128-5940-A225-2922C6D629EE}"/>
                  </a:ext>
                </a:extLst>
              </p:cNvPr>
              <p:cNvSpPr/>
              <p:nvPr/>
            </p:nvSpPr>
            <p:spPr>
              <a:xfrm rot="959039">
                <a:off x="1720833" y="4041748"/>
                <a:ext cx="595424" cy="136164"/>
              </a:xfrm>
              <a:prstGeom prst="rect">
                <a:avLst/>
              </a:prstGeom>
              <a:solidFill>
                <a:srgbClr val="9CE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Freeform 323">
                <a:extLst>
                  <a:ext uri="{FF2B5EF4-FFF2-40B4-BE49-F238E27FC236}">
                    <a16:creationId xmlns:a16="http://schemas.microsoft.com/office/drawing/2014/main" id="{9858C4E2-CD6B-204D-A889-E8BC78094E5C}"/>
                  </a:ext>
                </a:extLst>
              </p:cNvPr>
              <p:cNvSpPr/>
              <p:nvPr/>
            </p:nvSpPr>
            <p:spPr>
              <a:xfrm>
                <a:off x="1831800" y="3315547"/>
                <a:ext cx="3027668" cy="1350613"/>
              </a:xfrm>
              <a:custGeom>
                <a:avLst/>
                <a:gdLst>
                  <a:gd name="connsiteX0" fmla="*/ 2579570 w 2579570"/>
                  <a:gd name="connsiteY0" fmla="*/ 1087655 h 1087655"/>
                  <a:gd name="connsiteX1" fmla="*/ 2314876 w 2579570"/>
                  <a:gd name="connsiteY1" fmla="*/ 774834 h 1087655"/>
                  <a:gd name="connsiteX2" fmla="*/ 1525604 w 2579570"/>
                  <a:gd name="connsiteY2" fmla="*/ 28876 h 1087655"/>
                  <a:gd name="connsiteX3" fmla="*/ 322446 w 2579570"/>
                  <a:gd name="connsiteY3" fmla="*/ 0 h 1087655"/>
                  <a:gd name="connsiteX4" fmla="*/ 0 w 2579570"/>
                  <a:gd name="connsiteY4" fmla="*/ 250257 h 1087655"/>
                  <a:gd name="connsiteX5" fmla="*/ 158817 w 2579570"/>
                  <a:gd name="connsiteY5" fmla="*/ 409074 h 1087655"/>
                  <a:gd name="connsiteX0" fmla="*/ 2579570 w 2579570"/>
                  <a:gd name="connsiteY0" fmla="*/ 1136124 h 1136124"/>
                  <a:gd name="connsiteX1" fmla="*/ 2314876 w 2579570"/>
                  <a:gd name="connsiteY1" fmla="*/ 823303 h 1136124"/>
                  <a:gd name="connsiteX2" fmla="*/ 1525604 w 2579570"/>
                  <a:gd name="connsiteY2" fmla="*/ 77345 h 1136124"/>
                  <a:gd name="connsiteX3" fmla="*/ 322446 w 2579570"/>
                  <a:gd name="connsiteY3" fmla="*/ 48469 h 1136124"/>
                  <a:gd name="connsiteX4" fmla="*/ 0 w 2579570"/>
                  <a:gd name="connsiteY4" fmla="*/ 298726 h 1136124"/>
                  <a:gd name="connsiteX5" fmla="*/ 158817 w 2579570"/>
                  <a:gd name="connsiteY5" fmla="*/ 457543 h 1136124"/>
                  <a:gd name="connsiteX0" fmla="*/ 2579570 w 2579570"/>
                  <a:gd name="connsiteY0" fmla="*/ 1152990 h 1152990"/>
                  <a:gd name="connsiteX1" fmla="*/ 2314876 w 2579570"/>
                  <a:gd name="connsiteY1" fmla="*/ 840169 h 1152990"/>
                  <a:gd name="connsiteX2" fmla="*/ 1525604 w 2579570"/>
                  <a:gd name="connsiteY2" fmla="*/ 94211 h 1152990"/>
                  <a:gd name="connsiteX3" fmla="*/ 322446 w 2579570"/>
                  <a:gd name="connsiteY3" fmla="*/ 65335 h 1152990"/>
                  <a:gd name="connsiteX4" fmla="*/ 0 w 2579570"/>
                  <a:gd name="connsiteY4" fmla="*/ 315592 h 1152990"/>
                  <a:gd name="connsiteX5" fmla="*/ 158817 w 2579570"/>
                  <a:gd name="connsiteY5" fmla="*/ 474409 h 1152990"/>
                  <a:gd name="connsiteX0" fmla="*/ 2609416 w 2609416"/>
                  <a:gd name="connsiteY0" fmla="*/ 1152990 h 1152990"/>
                  <a:gd name="connsiteX1" fmla="*/ 2344722 w 2609416"/>
                  <a:gd name="connsiteY1" fmla="*/ 840169 h 1152990"/>
                  <a:gd name="connsiteX2" fmla="*/ 1555450 w 2609416"/>
                  <a:gd name="connsiteY2" fmla="*/ 94211 h 1152990"/>
                  <a:gd name="connsiteX3" fmla="*/ 352292 w 2609416"/>
                  <a:gd name="connsiteY3" fmla="*/ 65335 h 1152990"/>
                  <a:gd name="connsiteX4" fmla="*/ 29846 w 2609416"/>
                  <a:gd name="connsiteY4" fmla="*/ 315592 h 1152990"/>
                  <a:gd name="connsiteX5" fmla="*/ 188663 w 2609416"/>
                  <a:gd name="connsiteY5" fmla="*/ 474409 h 1152990"/>
                  <a:gd name="connsiteX0" fmla="*/ 2580324 w 2580324"/>
                  <a:gd name="connsiteY0" fmla="*/ 1152990 h 1152990"/>
                  <a:gd name="connsiteX1" fmla="*/ 2315630 w 2580324"/>
                  <a:gd name="connsiteY1" fmla="*/ 840169 h 1152990"/>
                  <a:gd name="connsiteX2" fmla="*/ 1526358 w 2580324"/>
                  <a:gd name="connsiteY2" fmla="*/ 94211 h 1152990"/>
                  <a:gd name="connsiteX3" fmla="*/ 323200 w 2580324"/>
                  <a:gd name="connsiteY3" fmla="*/ 65335 h 1152990"/>
                  <a:gd name="connsiteX4" fmla="*/ 754 w 2580324"/>
                  <a:gd name="connsiteY4" fmla="*/ 315592 h 1152990"/>
                  <a:gd name="connsiteX5" fmla="*/ 159571 w 2580324"/>
                  <a:gd name="connsiteY5" fmla="*/ 474409 h 1152990"/>
                  <a:gd name="connsiteX0" fmla="*/ 2542152 w 2542152"/>
                  <a:gd name="connsiteY0" fmla="*/ 1136935 h 1136935"/>
                  <a:gd name="connsiteX1" fmla="*/ 2277458 w 2542152"/>
                  <a:gd name="connsiteY1" fmla="*/ 824114 h 1136935"/>
                  <a:gd name="connsiteX2" fmla="*/ 1488186 w 2542152"/>
                  <a:gd name="connsiteY2" fmla="*/ 78156 h 1136935"/>
                  <a:gd name="connsiteX3" fmla="*/ 285028 w 2542152"/>
                  <a:gd name="connsiteY3" fmla="*/ 49280 h 1136935"/>
                  <a:gd name="connsiteX4" fmla="*/ 1083 w 2542152"/>
                  <a:gd name="connsiteY4" fmla="*/ 313975 h 1136935"/>
                  <a:gd name="connsiteX5" fmla="*/ 121399 w 2542152"/>
                  <a:gd name="connsiteY5" fmla="*/ 458354 h 1136935"/>
                  <a:gd name="connsiteX0" fmla="*/ 2542152 w 2542152"/>
                  <a:gd name="connsiteY0" fmla="*/ 1136935 h 1136935"/>
                  <a:gd name="connsiteX1" fmla="*/ 2277458 w 2542152"/>
                  <a:gd name="connsiteY1" fmla="*/ 824114 h 1136935"/>
                  <a:gd name="connsiteX2" fmla="*/ 1488186 w 2542152"/>
                  <a:gd name="connsiteY2" fmla="*/ 78156 h 1136935"/>
                  <a:gd name="connsiteX3" fmla="*/ 285028 w 2542152"/>
                  <a:gd name="connsiteY3" fmla="*/ 49280 h 1136935"/>
                  <a:gd name="connsiteX4" fmla="*/ 1083 w 2542152"/>
                  <a:gd name="connsiteY4" fmla="*/ 313975 h 1136935"/>
                  <a:gd name="connsiteX5" fmla="*/ 121399 w 2542152"/>
                  <a:gd name="connsiteY5" fmla="*/ 458354 h 1136935"/>
                  <a:gd name="connsiteX0" fmla="*/ 2542152 w 2542152"/>
                  <a:gd name="connsiteY0" fmla="*/ 1136935 h 1136935"/>
                  <a:gd name="connsiteX1" fmla="*/ 2277458 w 2542152"/>
                  <a:gd name="connsiteY1" fmla="*/ 824114 h 1136935"/>
                  <a:gd name="connsiteX2" fmla="*/ 1488186 w 2542152"/>
                  <a:gd name="connsiteY2" fmla="*/ 78156 h 1136935"/>
                  <a:gd name="connsiteX3" fmla="*/ 285028 w 2542152"/>
                  <a:gd name="connsiteY3" fmla="*/ 49280 h 1136935"/>
                  <a:gd name="connsiteX4" fmla="*/ 1083 w 2542152"/>
                  <a:gd name="connsiteY4" fmla="*/ 313975 h 1136935"/>
                  <a:gd name="connsiteX5" fmla="*/ 121399 w 2542152"/>
                  <a:gd name="connsiteY5" fmla="*/ 458354 h 1136935"/>
                  <a:gd name="connsiteX0" fmla="*/ 2542152 w 2542152"/>
                  <a:gd name="connsiteY0" fmla="*/ 1136935 h 1136935"/>
                  <a:gd name="connsiteX1" fmla="*/ 2277458 w 2542152"/>
                  <a:gd name="connsiteY1" fmla="*/ 824114 h 1136935"/>
                  <a:gd name="connsiteX2" fmla="*/ 1488186 w 2542152"/>
                  <a:gd name="connsiteY2" fmla="*/ 78156 h 1136935"/>
                  <a:gd name="connsiteX3" fmla="*/ 285028 w 2542152"/>
                  <a:gd name="connsiteY3" fmla="*/ 49280 h 1136935"/>
                  <a:gd name="connsiteX4" fmla="*/ 1083 w 2542152"/>
                  <a:gd name="connsiteY4" fmla="*/ 313975 h 1136935"/>
                  <a:gd name="connsiteX5" fmla="*/ 121399 w 2542152"/>
                  <a:gd name="connsiteY5" fmla="*/ 458354 h 1136935"/>
                  <a:gd name="connsiteX0" fmla="*/ 2542152 w 2542152"/>
                  <a:gd name="connsiteY0" fmla="*/ 1136935 h 1136935"/>
                  <a:gd name="connsiteX1" fmla="*/ 2277458 w 2542152"/>
                  <a:gd name="connsiteY1" fmla="*/ 824114 h 1136935"/>
                  <a:gd name="connsiteX2" fmla="*/ 1488186 w 2542152"/>
                  <a:gd name="connsiteY2" fmla="*/ 78156 h 1136935"/>
                  <a:gd name="connsiteX3" fmla="*/ 285028 w 2542152"/>
                  <a:gd name="connsiteY3" fmla="*/ 49280 h 1136935"/>
                  <a:gd name="connsiteX4" fmla="*/ 1083 w 2542152"/>
                  <a:gd name="connsiteY4" fmla="*/ 313975 h 1136935"/>
                  <a:gd name="connsiteX5" fmla="*/ 121399 w 2542152"/>
                  <a:gd name="connsiteY5" fmla="*/ 458354 h 1136935"/>
                  <a:gd name="connsiteX0" fmla="*/ 2542152 w 2542152"/>
                  <a:gd name="connsiteY0" fmla="*/ 1123846 h 1123846"/>
                  <a:gd name="connsiteX1" fmla="*/ 2277458 w 2542152"/>
                  <a:gd name="connsiteY1" fmla="*/ 811025 h 1123846"/>
                  <a:gd name="connsiteX2" fmla="*/ 1488186 w 2542152"/>
                  <a:gd name="connsiteY2" fmla="*/ 65067 h 1123846"/>
                  <a:gd name="connsiteX3" fmla="*/ 309091 w 2542152"/>
                  <a:gd name="connsiteY3" fmla="*/ 65067 h 1123846"/>
                  <a:gd name="connsiteX4" fmla="*/ 1083 w 2542152"/>
                  <a:gd name="connsiteY4" fmla="*/ 300886 h 1123846"/>
                  <a:gd name="connsiteX5" fmla="*/ 121399 w 2542152"/>
                  <a:gd name="connsiteY5" fmla="*/ 445265 h 1123846"/>
                  <a:gd name="connsiteX0" fmla="*/ 2542152 w 2542152"/>
                  <a:gd name="connsiteY0" fmla="*/ 1128000 h 1128000"/>
                  <a:gd name="connsiteX1" fmla="*/ 2277458 w 2542152"/>
                  <a:gd name="connsiteY1" fmla="*/ 815179 h 1128000"/>
                  <a:gd name="connsiteX2" fmla="*/ 1488186 w 2542152"/>
                  <a:gd name="connsiteY2" fmla="*/ 69221 h 1128000"/>
                  <a:gd name="connsiteX3" fmla="*/ 309091 w 2542152"/>
                  <a:gd name="connsiteY3" fmla="*/ 69221 h 1128000"/>
                  <a:gd name="connsiteX4" fmla="*/ 1083 w 2542152"/>
                  <a:gd name="connsiteY4" fmla="*/ 305040 h 1128000"/>
                  <a:gd name="connsiteX5" fmla="*/ 121399 w 2542152"/>
                  <a:gd name="connsiteY5" fmla="*/ 449419 h 1128000"/>
                  <a:gd name="connsiteX0" fmla="*/ 2542152 w 2542152"/>
                  <a:gd name="connsiteY0" fmla="*/ 1128000 h 1128000"/>
                  <a:gd name="connsiteX1" fmla="*/ 2277458 w 2542152"/>
                  <a:gd name="connsiteY1" fmla="*/ 815179 h 1128000"/>
                  <a:gd name="connsiteX2" fmla="*/ 1488186 w 2542152"/>
                  <a:gd name="connsiteY2" fmla="*/ 69221 h 1128000"/>
                  <a:gd name="connsiteX3" fmla="*/ 309091 w 2542152"/>
                  <a:gd name="connsiteY3" fmla="*/ 69221 h 1128000"/>
                  <a:gd name="connsiteX4" fmla="*/ 1083 w 2542152"/>
                  <a:gd name="connsiteY4" fmla="*/ 305040 h 1128000"/>
                  <a:gd name="connsiteX5" fmla="*/ 121399 w 2542152"/>
                  <a:gd name="connsiteY5" fmla="*/ 449419 h 1128000"/>
                  <a:gd name="connsiteX0" fmla="*/ 2542152 w 2542152"/>
                  <a:gd name="connsiteY0" fmla="*/ 1120089 h 1120089"/>
                  <a:gd name="connsiteX1" fmla="*/ 2277458 w 2542152"/>
                  <a:gd name="connsiteY1" fmla="*/ 807268 h 1120089"/>
                  <a:gd name="connsiteX2" fmla="*/ 1488186 w 2542152"/>
                  <a:gd name="connsiteY2" fmla="*/ 61310 h 1120089"/>
                  <a:gd name="connsiteX3" fmla="*/ 328342 w 2542152"/>
                  <a:gd name="connsiteY3" fmla="*/ 80560 h 1120089"/>
                  <a:gd name="connsiteX4" fmla="*/ 1083 w 2542152"/>
                  <a:gd name="connsiteY4" fmla="*/ 297129 h 1120089"/>
                  <a:gd name="connsiteX5" fmla="*/ 121399 w 2542152"/>
                  <a:gd name="connsiteY5" fmla="*/ 441508 h 1120089"/>
                  <a:gd name="connsiteX0" fmla="*/ 2542152 w 2542152"/>
                  <a:gd name="connsiteY0" fmla="*/ 1121356 h 1121356"/>
                  <a:gd name="connsiteX1" fmla="*/ 2277458 w 2542152"/>
                  <a:gd name="connsiteY1" fmla="*/ 808535 h 1121356"/>
                  <a:gd name="connsiteX2" fmla="*/ 1488186 w 2542152"/>
                  <a:gd name="connsiteY2" fmla="*/ 62577 h 1121356"/>
                  <a:gd name="connsiteX3" fmla="*/ 328342 w 2542152"/>
                  <a:gd name="connsiteY3" fmla="*/ 81827 h 1121356"/>
                  <a:gd name="connsiteX4" fmla="*/ 1083 w 2542152"/>
                  <a:gd name="connsiteY4" fmla="*/ 298396 h 1121356"/>
                  <a:gd name="connsiteX5" fmla="*/ 121399 w 2542152"/>
                  <a:gd name="connsiteY5" fmla="*/ 442775 h 1121356"/>
                  <a:gd name="connsiteX0" fmla="*/ 2542152 w 2542152"/>
                  <a:gd name="connsiteY0" fmla="*/ 1121356 h 1121356"/>
                  <a:gd name="connsiteX1" fmla="*/ 2277458 w 2542152"/>
                  <a:gd name="connsiteY1" fmla="*/ 808535 h 1121356"/>
                  <a:gd name="connsiteX2" fmla="*/ 1488186 w 2542152"/>
                  <a:gd name="connsiteY2" fmla="*/ 62577 h 1121356"/>
                  <a:gd name="connsiteX3" fmla="*/ 328342 w 2542152"/>
                  <a:gd name="connsiteY3" fmla="*/ 81827 h 1121356"/>
                  <a:gd name="connsiteX4" fmla="*/ 1083 w 2542152"/>
                  <a:gd name="connsiteY4" fmla="*/ 298396 h 1121356"/>
                  <a:gd name="connsiteX5" fmla="*/ 121399 w 2542152"/>
                  <a:gd name="connsiteY5" fmla="*/ 442775 h 1121356"/>
                  <a:gd name="connsiteX0" fmla="*/ 2542152 w 2542152"/>
                  <a:gd name="connsiteY0" fmla="*/ 1121356 h 1121356"/>
                  <a:gd name="connsiteX1" fmla="*/ 2277458 w 2542152"/>
                  <a:gd name="connsiteY1" fmla="*/ 808535 h 1121356"/>
                  <a:gd name="connsiteX2" fmla="*/ 1488186 w 2542152"/>
                  <a:gd name="connsiteY2" fmla="*/ 62577 h 1121356"/>
                  <a:gd name="connsiteX3" fmla="*/ 328342 w 2542152"/>
                  <a:gd name="connsiteY3" fmla="*/ 81827 h 1121356"/>
                  <a:gd name="connsiteX4" fmla="*/ 1083 w 2542152"/>
                  <a:gd name="connsiteY4" fmla="*/ 298396 h 1121356"/>
                  <a:gd name="connsiteX5" fmla="*/ 121399 w 2542152"/>
                  <a:gd name="connsiteY5" fmla="*/ 442775 h 1121356"/>
                  <a:gd name="connsiteX0" fmla="*/ 2542152 w 2542152"/>
                  <a:gd name="connsiteY0" fmla="*/ 1090184 h 1090184"/>
                  <a:gd name="connsiteX1" fmla="*/ 2277458 w 2542152"/>
                  <a:gd name="connsiteY1" fmla="*/ 777363 h 1090184"/>
                  <a:gd name="connsiteX2" fmla="*/ 1488186 w 2542152"/>
                  <a:gd name="connsiteY2" fmla="*/ 31405 h 1090184"/>
                  <a:gd name="connsiteX3" fmla="*/ 328342 w 2542152"/>
                  <a:gd name="connsiteY3" fmla="*/ 50655 h 1090184"/>
                  <a:gd name="connsiteX4" fmla="*/ 1083 w 2542152"/>
                  <a:gd name="connsiteY4" fmla="*/ 267224 h 1090184"/>
                  <a:gd name="connsiteX5" fmla="*/ 121399 w 2542152"/>
                  <a:gd name="connsiteY5" fmla="*/ 411603 h 1090184"/>
                  <a:gd name="connsiteX0" fmla="*/ 2542152 w 2542152"/>
                  <a:gd name="connsiteY0" fmla="*/ 1090184 h 1090184"/>
                  <a:gd name="connsiteX1" fmla="*/ 2277458 w 2542152"/>
                  <a:gd name="connsiteY1" fmla="*/ 777363 h 1090184"/>
                  <a:gd name="connsiteX2" fmla="*/ 1488186 w 2542152"/>
                  <a:gd name="connsiteY2" fmla="*/ 31405 h 1090184"/>
                  <a:gd name="connsiteX3" fmla="*/ 328342 w 2542152"/>
                  <a:gd name="connsiteY3" fmla="*/ 50655 h 1090184"/>
                  <a:gd name="connsiteX4" fmla="*/ 1083 w 2542152"/>
                  <a:gd name="connsiteY4" fmla="*/ 267224 h 1090184"/>
                  <a:gd name="connsiteX5" fmla="*/ 121399 w 2542152"/>
                  <a:gd name="connsiteY5" fmla="*/ 411603 h 1090184"/>
                  <a:gd name="connsiteX0" fmla="*/ 2542152 w 2542152"/>
                  <a:gd name="connsiteY0" fmla="*/ 1096253 h 1096253"/>
                  <a:gd name="connsiteX1" fmla="*/ 2277458 w 2542152"/>
                  <a:gd name="connsiteY1" fmla="*/ 783432 h 1096253"/>
                  <a:gd name="connsiteX2" fmla="*/ 1353432 w 2542152"/>
                  <a:gd name="connsiteY2" fmla="*/ 27849 h 1096253"/>
                  <a:gd name="connsiteX3" fmla="*/ 328342 w 2542152"/>
                  <a:gd name="connsiteY3" fmla="*/ 56724 h 1096253"/>
                  <a:gd name="connsiteX4" fmla="*/ 1083 w 2542152"/>
                  <a:gd name="connsiteY4" fmla="*/ 273293 h 1096253"/>
                  <a:gd name="connsiteX5" fmla="*/ 121399 w 2542152"/>
                  <a:gd name="connsiteY5" fmla="*/ 417672 h 1096253"/>
                  <a:gd name="connsiteX0" fmla="*/ 2542152 w 2542152"/>
                  <a:gd name="connsiteY0" fmla="*/ 1110529 h 1110529"/>
                  <a:gd name="connsiteX1" fmla="*/ 2277458 w 2542152"/>
                  <a:gd name="connsiteY1" fmla="*/ 797708 h 1110529"/>
                  <a:gd name="connsiteX2" fmla="*/ 1353432 w 2542152"/>
                  <a:gd name="connsiteY2" fmla="*/ 42125 h 1110529"/>
                  <a:gd name="connsiteX3" fmla="*/ 328342 w 2542152"/>
                  <a:gd name="connsiteY3" fmla="*/ 71000 h 1110529"/>
                  <a:gd name="connsiteX4" fmla="*/ 1083 w 2542152"/>
                  <a:gd name="connsiteY4" fmla="*/ 287569 h 1110529"/>
                  <a:gd name="connsiteX5" fmla="*/ 121399 w 2542152"/>
                  <a:gd name="connsiteY5" fmla="*/ 431948 h 1110529"/>
                  <a:gd name="connsiteX0" fmla="*/ 2542152 w 2542152"/>
                  <a:gd name="connsiteY0" fmla="*/ 1144442 h 1144442"/>
                  <a:gd name="connsiteX1" fmla="*/ 2277458 w 2542152"/>
                  <a:gd name="connsiteY1" fmla="*/ 831621 h 1144442"/>
                  <a:gd name="connsiteX2" fmla="*/ 1353432 w 2542152"/>
                  <a:gd name="connsiteY2" fmla="*/ 76038 h 1144442"/>
                  <a:gd name="connsiteX3" fmla="*/ 309091 w 2542152"/>
                  <a:gd name="connsiteY3" fmla="*/ 95288 h 1144442"/>
                  <a:gd name="connsiteX4" fmla="*/ 1083 w 2542152"/>
                  <a:gd name="connsiteY4" fmla="*/ 321482 h 1144442"/>
                  <a:gd name="connsiteX5" fmla="*/ 121399 w 2542152"/>
                  <a:gd name="connsiteY5" fmla="*/ 465861 h 1144442"/>
                  <a:gd name="connsiteX0" fmla="*/ 2541959 w 2541959"/>
                  <a:gd name="connsiteY0" fmla="*/ 1144442 h 1144442"/>
                  <a:gd name="connsiteX1" fmla="*/ 2277265 w 2541959"/>
                  <a:gd name="connsiteY1" fmla="*/ 831621 h 1144442"/>
                  <a:gd name="connsiteX2" fmla="*/ 1353239 w 2541959"/>
                  <a:gd name="connsiteY2" fmla="*/ 76038 h 1144442"/>
                  <a:gd name="connsiteX3" fmla="*/ 308898 w 2541959"/>
                  <a:gd name="connsiteY3" fmla="*/ 95288 h 1144442"/>
                  <a:gd name="connsiteX4" fmla="*/ 890 w 2541959"/>
                  <a:gd name="connsiteY4" fmla="*/ 321482 h 1144442"/>
                  <a:gd name="connsiteX5" fmla="*/ 140456 w 2541959"/>
                  <a:gd name="connsiteY5" fmla="*/ 470674 h 1144442"/>
                  <a:gd name="connsiteX0" fmla="*/ 2541959 w 2541959"/>
                  <a:gd name="connsiteY0" fmla="*/ 1144442 h 1144442"/>
                  <a:gd name="connsiteX1" fmla="*/ 2277265 w 2541959"/>
                  <a:gd name="connsiteY1" fmla="*/ 831621 h 1144442"/>
                  <a:gd name="connsiteX2" fmla="*/ 1353239 w 2541959"/>
                  <a:gd name="connsiteY2" fmla="*/ 76038 h 1144442"/>
                  <a:gd name="connsiteX3" fmla="*/ 308898 w 2541959"/>
                  <a:gd name="connsiteY3" fmla="*/ 95288 h 1144442"/>
                  <a:gd name="connsiteX4" fmla="*/ 890 w 2541959"/>
                  <a:gd name="connsiteY4" fmla="*/ 321482 h 1144442"/>
                  <a:gd name="connsiteX5" fmla="*/ 140456 w 2541959"/>
                  <a:gd name="connsiteY5" fmla="*/ 470674 h 1144442"/>
                  <a:gd name="connsiteX0" fmla="*/ 2549067 w 2549067"/>
                  <a:gd name="connsiteY0" fmla="*/ 1144442 h 1144442"/>
                  <a:gd name="connsiteX1" fmla="*/ 2284373 w 2549067"/>
                  <a:gd name="connsiteY1" fmla="*/ 831621 h 1144442"/>
                  <a:gd name="connsiteX2" fmla="*/ 1360347 w 2549067"/>
                  <a:gd name="connsiteY2" fmla="*/ 76038 h 1144442"/>
                  <a:gd name="connsiteX3" fmla="*/ 316006 w 2549067"/>
                  <a:gd name="connsiteY3" fmla="*/ 95288 h 1144442"/>
                  <a:gd name="connsiteX4" fmla="*/ 7998 w 2549067"/>
                  <a:gd name="connsiteY4" fmla="*/ 321482 h 1144442"/>
                  <a:gd name="connsiteX5" fmla="*/ 147564 w 2549067"/>
                  <a:gd name="connsiteY5" fmla="*/ 470674 h 1144442"/>
                  <a:gd name="connsiteX0" fmla="*/ 2530309 w 2530309"/>
                  <a:gd name="connsiteY0" fmla="*/ 1126668 h 1126668"/>
                  <a:gd name="connsiteX1" fmla="*/ 2265615 w 2530309"/>
                  <a:gd name="connsiteY1" fmla="*/ 813847 h 1126668"/>
                  <a:gd name="connsiteX2" fmla="*/ 1341589 w 2530309"/>
                  <a:gd name="connsiteY2" fmla="*/ 58264 h 1126668"/>
                  <a:gd name="connsiteX3" fmla="*/ 297248 w 2530309"/>
                  <a:gd name="connsiteY3" fmla="*/ 77514 h 1126668"/>
                  <a:gd name="connsiteX4" fmla="*/ 9118 w 2530309"/>
                  <a:gd name="connsiteY4" fmla="*/ 290455 h 1126668"/>
                  <a:gd name="connsiteX5" fmla="*/ 128806 w 2530309"/>
                  <a:gd name="connsiteY5" fmla="*/ 452900 h 1126668"/>
                  <a:gd name="connsiteX0" fmla="*/ 2536092 w 2536092"/>
                  <a:gd name="connsiteY0" fmla="*/ 1126668 h 1126668"/>
                  <a:gd name="connsiteX1" fmla="*/ 2271398 w 2536092"/>
                  <a:gd name="connsiteY1" fmla="*/ 813847 h 1126668"/>
                  <a:gd name="connsiteX2" fmla="*/ 1347372 w 2536092"/>
                  <a:gd name="connsiteY2" fmla="*/ 58264 h 1126668"/>
                  <a:gd name="connsiteX3" fmla="*/ 303031 w 2536092"/>
                  <a:gd name="connsiteY3" fmla="*/ 77514 h 1126668"/>
                  <a:gd name="connsiteX4" fmla="*/ 14901 w 2536092"/>
                  <a:gd name="connsiteY4" fmla="*/ 290455 h 1126668"/>
                  <a:gd name="connsiteX5" fmla="*/ 134589 w 2536092"/>
                  <a:gd name="connsiteY5" fmla="*/ 452900 h 1126668"/>
                  <a:gd name="connsiteX0" fmla="*/ 2529676 w 2529676"/>
                  <a:gd name="connsiteY0" fmla="*/ 1119023 h 1119023"/>
                  <a:gd name="connsiteX1" fmla="*/ 2264982 w 2529676"/>
                  <a:gd name="connsiteY1" fmla="*/ 806202 h 1119023"/>
                  <a:gd name="connsiteX2" fmla="*/ 1340956 w 2529676"/>
                  <a:gd name="connsiteY2" fmla="*/ 50619 h 1119023"/>
                  <a:gd name="connsiteX3" fmla="*/ 362875 w 2529676"/>
                  <a:gd name="connsiteY3" fmla="*/ 93060 h 1119023"/>
                  <a:gd name="connsiteX4" fmla="*/ 8485 w 2529676"/>
                  <a:gd name="connsiteY4" fmla="*/ 282810 h 1119023"/>
                  <a:gd name="connsiteX5" fmla="*/ 128173 w 2529676"/>
                  <a:gd name="connsiteY5" fmla="*/ 445255 h 1119023"/>
                  <a:gd name="connsiteX0" fmla="*/ 2529676 w 2529676"/>
                  <a:gd name="connsiteY0" fmla="*/ 1126335 h 1126335"/>
                  <a:gd name="connsiteX1" fmla="*/ 2264982 w 2529676"/>
                  <a:gd name="connsiteY1" fmla="*/ 813514 h 1126335"/>
                  <a:gd name="connsiteX2" fmla="*/ 1340956 w 2529676"/>
                  <a:gd name="connsiteY2" fmla="*/ 57931 h 1126335"/>
                  <a:gd name="connsiteX3" fmla="*/ 362875 w 2529676"/>
                  <a:gd name="connsiteY3" fmla="*/ 100372 h 1126335"/>
                  <a:gd name="connsiteX4" fmla="*/ 8485 w 2529676"/>
                  <a:gd name="connsiteY4" fmla="*/ 290122 h 1126335"/>
                  <a:gd name="connsiteX5" fmla="*/ 128173 w 2529676"/>
                  <a:gd name="connsiteY5" fmla="*/ 452567 h 1126335"/>
                  <a:gd name="connsiteX0" fmla="*/ 2529676 w 2529676"/>
                  <a:gd name="connsiteY0" fmla="*/ 1126335 h 1126335"/>
                  <a:gd name="connsiteX1" fmla="*/ 2264982 w 2529676"/>
                  <a:gd name="connsiteY1" fmla="*/ 813514 h 1126335"/>
                  <a:gd name="connsiteX2" fmla="*/ 1340956 w 2529676"/>
                  <a:gd name="connsiteY2" fmla="*/ 57931 h 1126335"/>
                  <a:gd name="connsiteX3" fmla="*/ 362875 w 2529676"/>
                  <a:gd name="connsiteY3" fmla="*/ 100372 h 1126335"/>
                  <a:gd name="connsiteX4" fmla="*/ 8485 w 2529676"/>
                  <a:gd name="connsiteY4" fmla="*/ 290122 h 1126335"/>
                  <a:gd name="connsiteX5" fmla="*/ 128173 w 2529676"/>
                  <a:gd name="connsiteY5" fmla="*/ 452567 h 1126335"/>
                  <a:gd name="connsiteX0" fmla="*/ 2529676 w 2529676"/>
                  <a:gd name="connsiteY0" fmla="*/ 1126335 h 1126335"/>
                  <a:gd name="connsiteX1" fmla="*/ 2264982 w 2529676"/>
                  <a:gd name="connsiteY1" fmla="*/ 813514 h 1126335"/>
                  <a:gd name="connsiteX2" fmla="*/ 1340956 w 2529676"/>
                  <a:gd name="connsiteY2" fmla="*/ 57931 h 1126335"/>
                  <a:gd name="connsiteX3" fmla="*/ 362875 w 2529676"/>
                  <a:gd name="connsiteY3" fmla="*/ 100372 h 1126335"/>
                  <a:gd name="connsiteX4" fmla="*/ 8485 w 2529676"/>
                  <a:gd name="connsiteY4" fmla="*/ 290122 h 1126335"/>
                  <a:gd name="connsiteX5" fmla="*/ 128173 w 2529676"/>
                  <a:gd name="connsiteY5" fmla="*/ 452567 h 1126335"/>
                  <a:gd name="connsiteX0" fmla="*/ 2529676 w 2529676"/>
                  <a:gd name="connsiteY0" fmla="*/ 1126335 h 1126335"/>
                  <a:gd name="connsiteX1" fmla="*/ 2264982 w 2529676"/>
                  <a:gd name="connsiteY1" fmla="*/ 813514 h 1126335"/>
                  <a:gd name="connsiteX2" fmla="*/ 1340956 w 2529676"/>
                  <a:gd name="connsiteY2" fmla="*/ 57931 h 1126335"/>
                  <a:gd name="connsiteX3" fmla="*/ 362875 w 2529676"/>
                  <a:gd name="connsiteY3" fmla="*/ 100372 h 1126335"/>
                  <a:gd name="connsiteX4" fmla="*/ 8485 w 2529676"/>
                  <a:gd name="connsiteY4" fmla="*/ 290122 h 1126335"/>
                  <a:gd name="connsiteX5" fmla="*/ 128173 w 2529676"/>
                  <a:gd name="connsiteY5" fmla="*/ 452567 h 1126335"/>
                  <a:gd name="connsiteX0" fmla="*/ 2529676 w 2529676"/>
                  <a:gd name="connsiteY0" fmla="*/ 1119728 h 1119728"/>
                  <a:gd name="connsiteX1" fmla="*/ 2158965 w 2529676"/>
                  <a:gd name="connsiteY1" fmla="*/ 717455 h 1119728"/>
                  <a:gd name="connsiteX2" fmla="*/ 1340956 w 2529676"/>
                  <a:gd name="connsiteY2" fmla="*/ 51324 h 1119728"/>
                  <a:gd name="connsiteX3" fmla="*/ 362875 w 2529676"/>
                  <a:gd name="connsiteY3" fmla="*/ 93765 h 1119728"/>
                  <a:gd name="connsiteX4" fmla="*/ 8485 w 2529676"/>
                  <a:gd name="connsiteY4" fmla="*/ 283515 h 1119728"/>
                  <a:gd name="connsiteX5" fmla="*/ 128173 w 2529676"/>
                  <a:gd name="connsiteY5" fmla="*/ 445960 h 1119728"/>
                  <a:gd name="connsiteX0" fmla="*/ 2725145 w 2725145"/>
                  <a:gd name="connsiteY0" fmla="*/ 1030276 h 1030276"/>
                  <a:gd name="connsiteX1" fmla="*/ 2158965 w 2725145"/>
                  <a:gd name="connsiteY1" fmla="*/ 717455 h 1030276"/>
                  <a:gd name="connsiteX2" fmla="*/ 1340956 w 2725145"/>
                  <a:gd name="connsiteY2" fmla="*/ 51324 h 1030276"/>
                  <a:gd name="connsiteX3" fmla="*/ 362875 w 2725145"/>
                  <a:gd name="connsiteY3" fmla="*/ 93765 h 1030276"/>
                  <a:gd name="connsiteX4" fmla="*/ 8485 w 2725145"/>
                  <a:gd name="connsiteY4" fmla="*/ 283515 h 1030276"/>
                  <a:gd name="connsiteX5" fmla="*/ 128173 w 2725145"/>
                  <a:gd name="connsiteY5" fmla="*/ 445960 h 1030276"/>
                  <a:gd name="connsiteX0" fmla="*/ 2725145 w 2725145"/>
                  <a:gd name="connsiteY0" fmla="*/ 1030276 h 1036939"/>
                  <a:gd name="connsiteX1" fmla="*/ 2158965 w 2725145"/>
                  <a:gd name="connsiteY1" fmla="*/ 717455 h 1036939"/>
                  <a:gd name="connsiteX2" fmla="*/ 1340956 w 2725145"/>
                  <a:gd name="connsiteY2" fmla="*/ 51324 h 1036939"/>
                  <a:gd name="connsiteX3" fmla="*/ 362875 w 2725145"/>
                  <a:gd name="connsiteY3" fmla="*/ 93765 h 1036939"/>
                  <a:gd name="connsiteX4" fmla="*/ 8485 w 2725145"/>
                  <a:gd name="connsiteY4" fmla="*/ 283515 h 1036939"/>
                  <a:gd name="connsiteX5" fmla="*/ 128173 w 2725145"/>
                  <a:gd name="connsiteY5" fmla="*/ 445960 h 1036939"/>
                  <a:gd name="connsiteX0" fmla="*/ 2705267 w 2705267"/>
                  <a:gd name="connsiteY0" fmla="*/ 1026963 h 1033700"/>
                  <a:gd name="connsiteX1" fmla="*/ 2158965 w 2705267"/>
                  <a:gd name="connsiteY1" fmla="*/ 717455 h 1033700"/>
                  <a:gd name="connsiteX2" fmla="*/ 1340956 w 2705267"/>
                  <a:gd name="connsiteY2" fmla="*/ 51324 h 1033700"/>
                  <a:gd name="connsiteX3" fmla="*/ 362875 w 2705267"/>
                  <a:gd name="connsiteY3" fmla="*/ 93765 h 1033700"/>
                  <a:gd name="connsiteX4" fmla="*/ 8485 w 2705267"/>
                  <a:gd name="connsiteY4" fmla="*/ 283515 h 1033700"/>
                  <a:gd name="connsiteX5" fmla="*/ 128173 w 2705267"/>
                  <a:gd name="connsiteY5" fmla="*/ 445960 h 1033700"/>
                  <a:gd name="connsiteX0" fmla="*/ 2705267 w 2705267"/>
                  <a:gd name="connsiteY0" fmla="*/ 1026963 h 1036028"/>
                  <a:gd name="connsiteX1" fmla="*/ 2158965 w 2705267"/>
                  <a:gd name="connsiteY1" fmla="*/ 717455 h 1036028"/>
                  <a:gd name="connsiteX2" fmla="*/ 1340956 w 2705267"/>
                  <a:gd name="connsiteY2" fmla="*/ 51324 h 1036028"/>
                  <a:gd name="connsiteX3" fmla="*/ 362875 w 2705267"/>
                  <a:gd name="connsiteY3" fmla="*/ 93765 h 1036028"/>
                  <a:gd name="connsiteX4" fmla="*/ 8485 w 2705267"/>
                  <a:gd name="connsiteY4" fmla="*/ 283515 h 1036028"/>
                  <a:gd name="connsiteX5" fmla="*/ 128173 w 2705267"/>
                  <a:gd name="connsiteY5" fmla="*/ 445960 h 1036028"/>
                  <a:gd name="connsiteX0" fmla="*/ 2899345 w 2899345"/>
                  <a:gd name="connsiteY0" fmla="*/ 1026963 h 1036028"/>
                  <a:gd name="connsiteX1" fmla="*/ 2353043 w 2899345"/>
                  <a:gd name="connsiteY1" fmla="*/ 717455 h 1036028"/>
                  <a:gd name="connsiteX2" fmla="*/ 1535034 w 2899345"/>
                  <a:gd name="connsiteY2" fmla="*/ 51324 h 1036028"/>
                  <a:gd name="connsiteX3" fmla="*/ 556953 w 2899345"/>
                  <a:gd name="connsiteY3" fmla="*/ 93765 h 1036028"/>
                  <a:gd name="connsiteX4" fmla="*/ 202563 w 2899345"/>
                  <a:gd name="connsiteY4" fmla="*/ 283515 h 1036028"/>
                  <a:gd name="connsiteX5" fmla="*/ 10825 w 2899345"/>
                  <a:gd name="connsiteY5" fmla="*/ 442646 h 1036028"/>
                  <a:gd name="connsiteX0" fmla="*/ 2888520 w 2888520"/>
                  <a:gd name="connsiteY0" fmla="*/ 1026963 h 1036028"/>
                  <a:gd name="connsiteX1" fmla="*/ 2342218 w 2888520"/>
                  <a:gd name="connsiteY1" fmla="*/ 717455 h 1036028"/>
                  <a:gd name="connsiteX2" fmla="*/ 1524209 w 2888520"/>
                  <a:gd name="connsiteY2" fmla="*/ 51324 h 1036028"/>
                  <a:gd name="connsiteX3" fmla="*/ 546128 w 2888520"/>
                  <a:gd name="connsiteY3" fmla="*/ 93765 h 1036028"/>
                  <a:gd name="connsiteX4" fmla="*/ 191738 w 2888520"/>
                  <a:gd name="connsiteY4" fmla="*/ 283515 h 1036028"/>
                  <a:gd name="connsiteX5" fmla="*/ 0 w 2888520"/>
                  <a:gd name="connsiteY5" fmla="*/ 442646 h 1036028"/>
                  <a:gd name="connsiteX0" fmla="*/ 2888520 w 2888520"/>
                  <a:gd name="connsiteY0" fmla="*/ 1025382 h 1034447"/>
                  <a:gd name="connsiteX1" fmla="*/ 2342218 w 2888520"/>
                  <a:gd name="connsiteY1" fmla="*/ 715874 h 1034447"/>
                  <a:gd name="connsiteX2" fmla="*/ 1524209 w 2888520"/>
                  <a:gd name="connsiteY2" fmla="*/ 49743 h 1034447"/>
                  <a:gd name="connsiteX3" fmla="*/ 546128 w 2888520"/>
                  <a:gd name="connsiteY3" fmla="*/ 92184 h 1034447"/>
                  <a:gd name="connsiteX4" fmla="*/ 0 w 2888520"/>
                  <a:gd name="connsiteY4" fmla="*/ 441065 h 1034447"/>
                  <a:gd name="connsiteX0" fmla="*/ 2951468 w 2951468"/>
                  <a:gd name="connsiteY0" fmla="*/ 1024360 h 1033425"/>
                  <a:gd name="connsiteX1" fmla="*/ 2405166 w 2951468"/>
                  <a:gd name="connsiteY1" fmla="*/ 714852 h 1033425"/>
                  <a:gd name="connsiteX2" fmla="*/ 1587157 w 2951468"/>
                  <a:gd name="connsiteY2" fmla="*/ 48721 h 1033425"/>
                  <a:gd name="connsiteX3" fmla="*/ 609076 w 2951468"/>
                  <a:gd name="connsiteY3" fmla="*/ 91162 h 1033425"/>
                  <a:gd name="connsiteX4" fmla="*/ 0 w 2951468"/>
                  <a:gd name="connsiteY4" fmla="*/ 413539 h 1033425"/>
                  <a:gd name="connsiteX0" fmla="*/ 2951468 w 2951468"/>
                  <a:gd name="connsiteY0" fmla="*/ 1024360 h 1033425"/>
                  <a:gd name="connsiteX1" fmla="*/ 2405166 w 2951468"/>
                  <a:gd name="connsiteY1" fmla="*/ 714852 h 1033425"/>
                  <a:gd name="connsiteX2" fmla="*/ 1587157 w 2951468"/>
                  <a:gd name="connsiteY2" fmla="*/ 48721 h 1033425"/>
                  <a:gd name="connsiteX3" fmla="*/ 609076 w 2951468"/>
                  <a:gd name="connsiteY3" fmla="*/ 91162 h 1033425"/>
                  <a:gd name="connsiteX4" fmla="*/ 0 w 2951468"/>
                  <a:gd name="connsiteY4" fmla="*/ 413539 h 1033425"/>
                  <a:gd name="connsiteX0" fmla="*/ 2951468 w 2951468"/>
                  <a:gd name="connsiteY0" fmla="*/ 1025504 h 1034569"/>
                  <a:gd name="connsiteX1" fmla="*/ 2405166 w 2951468"/>
                  <a:gd name="connsiteY1" fmla="*/ 715996 h 1034569"/>
                  <a:gd name="connsiteX2" fmla="*/ 1587157 w 2951468"/>
                  <a:gd name="connsiteY2" fmla="*/ 49865 h 1034569"/>
                  <a:gd name="connsiteX3" fmla="*/ 662085 w 2951468"/>
                  <a:gd name="connsiteY3" fmla="*/ 88993 h 1034569"/>
                  <a:gd name="connsiteX4" fmla="*/ 0 w 2951468"/>
                  <a:gd name="connsiteY4" fmla="*/ 414683 h 1034569"/>
                  <a:gd name="connsiteX0" fmla="*/ 2951468 w 2951468"/>
                  <a:gd name="connsiteY0" fmla="*/ 1029589 h 1038654"/>
                  <a:gd name="connsiteX1" fmla="*/ 2405166 w 2951468"/>
                  <a:gd name="connsiteY1" fmla="*/ 720081 h 1038654"/>
                  <a:gd name="connsiteX2" fmla="*/ 1587157 w 2951468"/>
                  <a:gd name="connsiteY2" fmla="*/ 53950 h 1038654"/>
                  <a:gd name="connsiteX3" fmla="*/ 662085 w 2951468"/>
                  <a:gd name="connsiteY3" fmla="*/ 93078 h 1038654"/>
                  <a:gd name="connsiteX4" fmla="*/ 0 w 2951468"/>
                  <a:gd name="connsiteY4" fmla="*/ 418768 h 1038654"/>
                  <a:gd name="connsiteX0" fmla="*/ 3027668 w 3027668"/>
                  <a:gd name="connsiteY0" fmla="*/ 1024862 h 1033927"/>
                  <a:gd name="connsiteX1" fmla="*/ 2481366 w 3027668"/>
                  <a:gd name="connsiteY1" fmla="*/ 715354 h 1033927"/>
                  <a:gd name="connsiteX2" fmla="*/ 1663357 w 3027668"/>
                  <a:gd name="connsiteY2" fmla="*/ 49223 h 1033927"/>
                  <a:gd name="connsiteX3" fmla="*/ 738285 w 3027668"/>
                  <a:gd name="connsiteY3" fmla="*/ 88351 h 1033927"/>
                  <a:gd name="connsiteX4" fmla="*/ 0 w 3027668"/>
                  <a:gd name="connsiteY4" fmla="*/ 397476 h 1033927"/>
                  <a:gd name="connsiteX0" fmla="*/ 3027668 w 3027668"/>
                  <a:gd name="connsiteY0" fmla="*/ 1024862 h 1033927"/>
                  <a:gd name="connsiteX1" fmla="*/ 2481366 w 3027668"/>
                  <a:gd name="connsiteY1" fmla="*/ 715354 h 1033927"/>
                  <a:gd name="connsiteX2" fmla="*/ 1663357 w 3027668"/>
                  <a:gd name="connsiteY2" fmla="*/ 49223 h 1033927"/>
                  <a:gd name="connsiteX3" fmla="*/ 738285 w 3027668"/>
                  <a:gd name="connsiteY3" fmla="*/ 88351 h 1033927"/>
                  <a:gd name="connsiteX4" fmla="*/ 0 w 3027668"/>
                  <a:gd name="connsiteY4" fmla="*/ 397476 h 1033927"/>
                  <a:gd name="connsiteX0" fmla="*/ 3027668 w 3027668"/>
                  <a:gd name="connsiteY0" fmla="*/ 1030600 h 1039665"/>
                  <a:gd name="connsiteX1" fmla="*/ 2481366 w 3027668"/>
                  <a:gd name="connsiteY1" fmla="*/ 721092 h 1039665"/>
                  <a:gd name="connsiteX2" fmla="*/ 1663357 w 3027668"/>
                  <a:gd name="connsiteY2" fmla="*/ 54961 h 1039665"/>
                  <a:gd name="connsiteX3" fmla="*/ 738285 w 3027668"/>
                  <a:gd name="connsiteY3" fmla="*/ 94089 h 1039665"/>
                  <a:gd name="connsiteX4" fmla="*/ 0 w 3027668"/>
                  <a:gd name="connsiteY4" fmla="*/ 403214 h 1039665"/>
                  <a:gd name="connsiteX0" fmla="*/ 3027668 w 3027668"/>
                  <a:gd name="connsiteY0" fmla="*/ 1025634 h 1034699"/>
                  <a:gd name="connsiteX1" fmla="*/ 2481366 w 3027668"/>
                  <a:gd name="connsiteY1" fmla="*/ 716126 h 1034699"/>
                  <a:gd name="connsiteX2" fmla="*/ 1663357 w 3027668"/>
                  <a:gd name="connsiteY2" fmla="*/ 49995 h 1034699"/>
                  <a:gd name="connsiteX3" fmla="*/ 738285 w 3027668"/>
                  <a:gd name="connsiteY3" fmla="*/ 89123 h 1034699"/>
                  <a:gd name="connsiteX4" fmla="*/ 0 w 3027668"/>
                  <a:gd name="connsiteY4" fmla="*/ 398248 h 1034699"/>
                  <a:gd name="connsiteX0" fmla="*/ 3027668 w 3027668"/>
                  <a:gd name="connsiteY0" fmla="*/ 1284460 h 1293525"/>
                  <a:gd name="connsiteX1" fmla="*/ 2481366 w 3027668"/>
                  <a:gd name="connsiteY1" fmla="*/ 974952 h 1293525"/>
                  <a:gd name="connsiteX2" fmla="*/ 1638810 w 3027668"/>
                  <a:gd name="connsiteY2" fmla="*/ 20387 h 1293525"/>
                  <a:gd name="connsiteX3" fmla="*/ 738285 w 3027668"/>
                  <a:gd name="connsiteY3" fmla="*/ 347949 h 1293525"/>
                  <a:gd name="connsiteX4" fmla="*/ 0 w 3027668"/>
                  <a:gd name="connsiteY4" fmla="*/ 657074 h 1293525"/>
                  <a:gd name="connsiteX0" fmla="*/ 3027668 w 3027668"/>
                  <a:gd name="connsiteY0" fmla="*/ 1382978 h 1392043"/>
                  <a:gd name="connsiteX1" fmla="*/ 2481366 w 3027668"/>
                  <a:gd name="connsiteY1" fmla="*/ 1073470 h 1392043"/>
                  <a:gd name="connsiteX2" fmla="*/ 1638810 w 3027668"/>
                  <a:gd name="connsiteY2" fmla="*/ 118905 h 1392043"/>
                  <a:gd name="connsiteX3" fmla="*/ 953076 w 3027668"/>
                  <a:gd name="connsiteY3" fmla="*/ 84389 h 1392043"/>
                  <a:gd name="connsiteX4" fmla="*/ 0 w 3027668"/>
                  <a:gd name="connsiteY4" fmla="*/ 755592 h 1392043"/>
                  <a:gd name="connsiteX0" fmla="*/ 3027668 w 3027668"/>
                  <a:gd name="connsiteY0" fmla="*/ 1451427 h 1460492"/>
                  <a:gd name="connsiteX1" fmla="*/ 2481366 w 3027668"/>
                  <a:gd name="connsiteY1" fmla="*/ 1141919 h 1460492"/>
                  <a:gd name="connsiteX2" fmla="*/ 1577440 w 3027668"/>
                  <a:gd name="connsiteY2" fmla="*/ 83026 h 1460492"/>
                  <a:gd name="connsiteX3" fmla="*/ 953076 w 3027668"/>
                  <a:gd name="connsiteY3" fmla="*/ 152838 h 1460492"/>
                  <a:gd name="connsiteX4" fmla="*/ 0 w 3027668"/>
                  <a:gd name="connsiteY4" fmla="*/ 824041 h 1460492"/>
                  <a:gd name="connsiteX0" fmla="*/ 3027668 w 3027668"/>
                  <a:gd name="connsiteY0" fmla="*/ 1518915 h 1527980"/>
                  <a:gd name="connsiteX1" fmla="*/ 2481366 w 3027668"/>
                  <a:gd name="connsiteY1" fmla="*/ 1209407 h 1527980"/>
                  <a:gd name="connsiteX2" fmla="*/ 1577440 w 3027668"/>
                  <a:gd name="connsiteY2" fmla="*/ 150514 h 1527980"/>
                  <a:gd name="connsiteX3" fmla="*/ 1002172 w 3027668"/>
                  <a:gd name="connsiteY3" fmla="*/ 85314 h 1527980"/>
                  <a:gd name="connsiteX4" fmla="*/ 0 w 3027668"/>
                  <a:gd name="connsiteY4" fmla="*/ 891529 h 1527980"/>
                  <a:gd name="connsiteX0" fmla="*/ 3027668 w 3027668"/>
                  <a:gd name="connsiteY0" fmla="*/ 1500343 h 1509408"/>
                  <a:gd name="connsiteX1" fmla="*/ 2481366 w 3027668"/>
                  <a:gd name="connsiteY1" fmla="*/ 1190835 h 1509408"/>
                  <a:gd name="connsiteX2" fmla="*/ 1577440 w 3027668"/>
                  <a:gd name="connsiteY2" fmla="*/ 131942 h 1509408"/>
                  <a:gd name="connsiteX3" fmla="*/ 996035 w 3027668"/>
                  <a:gd name="connsiteY3" fmla="*/ 97427 h 1509408"/>
                  <a:gd name="connsiteX4" fmla="*/ 0 w 3027668"/>
                  <a:gd name="connsiteY4" fmla="*/ 872957 h 1509408"/>
                  <a:gd name="connsiteX0" fmla="*/ 3027668 w 3027668"/>
                  <a:gd name="connsiteY0" fmla="*/ 1402916 h 1411981"/>
                  <a:gd name="connsiteX1" fmla="*/ 2481366 w 3027668"/>
                  <a:gd name="connsiteY1" fmla="*/ 1093408 h 1411981"/>
                  <a:gd name="connsiteX2" fmla="*/ 996035 w 3027668"/>
                  <a:gd name="connsiteY2" fmla="*/ 0 h 1411981"/>
                  <a:gd name="connsiteX3" fmla="*/ 0 w 3027668"/>
                  <a:gd name="connsiteY3" fmla="*/ 775530 h 1411981"/>
                  <a:gd name="connsiteX0" fmla="*/ 3027668 w 3027668"/>
                  <a:gd name="connsiteY0" fmla="*/ 1353821 h 1362886"/>
                  <a:gd name="connsiteX1" fmla="*/ 2481366 w 3027668"/>
                  <a:gd name="connsiteY1" fmla="*/ 1044313 h 1362886"/>
                  <a:gd name="connsiteX2" fmla="*/ 1198553 w 3027668"/>
                  <a:gd name="connsiteY2" fmla="*/ 0 h 1362886"/>
                  <a:gd name="connsiteX3" fmla="*/ 0 w 3027668"/>
                  <a:gd name="connsiteY3" fmla="*/ 726435 h 1362886"/>
                  <a:gd name="connsiteX0" fmla="*/ 3027668 w 3027668"/>
                  <a:gd name="connsiteY0" fmla="*/ 1335410 h 1344475"/>
                  <a:gd name="connsiteX1" fmla="*/ 2481366 w 3027668"/>
                  <a:gd name="connsiteY1" fmla="*/ 1025902 h 1344475"/>
                  <a:gd name="connsiteX2" fmla="*/ 1216963 w 3027668"/>
                  <a:gd name="connsiteY2" fmla="*/ 0 h 1344475"/>
                  <a:gd name="connsiteX3" fmla="*/ 0 w 3027668"/>
                  <a:gd name="connsiteY3" fmla="*/ 708024 h 1344475"/>
                  <a:gd name="connsiteX0" fmla="*/ 3027668 w 3027668"/>
                  <a:gd name="connsiteY0" fmla="*/ 1335410 h 1344475"/>
                  <a:gd name="connsiteX1" fmla="*/ 2481366 w 3027668"/>
                  <a:gd name="connsiteY1" fmla="*/ 1025902 h 1344475"/>
                  <a:gd name="connsiteX2" fmla="*/ 1216963 w 3027668"/>
                  <a:gd name="connsiteY2" fmla="*/ 0 h 1344475"/>
                  <a:gd name="connsiteX3" fmla="*/ 0 w 3027668"/>
                  <a:gd name="connsiteY3" fmla="*/ 708024 h 1344475"/>
                  <a:gd name="connsiteX0" fmla="*/ 3027668 w 3027668"/>
                  <a:gd name="connsiteY0" fmla="*/ 1366095 h 1375160"/>
                  <a:gd name="connsiteX1" fmla="*/ 2481366 w 3027668"/>
                  <a:gd name="connsiteY1" fmla="*/ 1056587 h 1375160"/>
                  <a:gd name="connsiteX2" fmla="*/ 1247647 w 3027668"/>
                  <a:gd name="connsiteY2" fmla="*/ 0 h 1375160"/>
                  <a:gd name="connsiteX3" fmla="*/ 0 w 3027668"/>
                  <a:gd name="connsiteY3" fmla="*/ 738709 h 1375160"/>
                  <a:gd name="connsiteX0" fmla="*/ 3027668 w 3027668"/>
                  <a:gd name="connsiteY0" fmla="*/ 1341548 h 1350613"/>
                  <a:gd name="connsiteX1" fmla="*/ 2481366 w 3027668"/>
                  <a:gd name="connsiteY1" fmla="*/ 1032040 h 1350613"/>
                  <a:gd name="connsiteX2" fmla="*/ 1253784 w 3027668"/>
                  <a:gd name="connsiteY2" fmla="*/ 1 h 1350613"/>
                  <a:gd name="connsiteX3" fmla="*/ 0 w 3027668"/>
                  <a:gd name="connsiteY3" fmla="*/ 714162 h 1350613"/>
                  <a:gd name="connsiteX0" fmla="*/ 3027668 w 3027668"/>
                  <a:gd name="connsiteY0" fmla="*/ 1341548 h 1350613"/>
                  <a:gd name="connsiteX1" fmla="*/ 2481366 w 3027668"/>
                  <a:gd name="connsiteY1" fmla="*/ 1032040 h 1350613"/>
                  <a:gd name="connsiteX2" fmla="*/ 1253784 w 3027668"/>
                  <a:gd name="connsiteY2" fmla="*/ 1 h 1350613"/>
                  <a:gd name="connsiteX3" fmla="*/ 0 w 3027668"/>
                  <a:gd name="connsiteY3" fmla="*/ 714162 h 1350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7668" h="1350613">
                    <a:moveTo>
                      <a:pt x="3027668" y="1341548"/>
                    </a:moveTo>
                    <a:cubicBezTo>
                      <a:pt x="2853298" y="1402927"/>
                      <a:pt x="2569597" y="1136314"/>
                      <a:pt x="2481366" y="1032040"/>
                    </a:cubicBezTo>
                    <a:cubicBezTo>
                      <a:pt x="2185720" y="779811"/>
                      <a:pt x="1590333" y="-763"/>
                      <a:pt x="1253784" y="1"/>
                    </a:cubicBezTo>
                    <a:cubicBezTo>
                      <a:pt x="917235" y="765"/>
                      <a:pt x="216481" y="770689"/>
                      <a:pt x="0" y="714162"/>
                    </a:cubicBezTo>
                  </a:path>
                </a:pathLst>
              </a:cu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BB7FE575-81C5-5D41-8754-C5E3ABD66DDF}"/>
                </a:ext>
              </a:extLst>
            </p:cNvPr>
            <p:cNvSpPr/>
            <p:nvPr/>
          </p:nvSpPr>
          <p:spPr>
            <a:xfrm>
              <a:off x="2277117" y="3425460"/>
              <a:ext cx="2420012" cy="1483426"/>
            </a:xfrm>
            <a:custGeom>
              <a:avLst/>
              <a:gdLst>
                <a:gd name="connsiteX0" fmla="*/ 2579570 w 2579570"/>
                <a:gd name="connsiteY0" fmla="*/ 1087655 h 1087655"/>
                <a:gd name="connsiteX1" fmla="*/ 2314876 w 2579570"/>
                <a:gd name="connsiteY1" fmla="*/ 774834 h 1087655"/>
                <a:gd name="connsiteX2" fmla="*/ 1525604 w 2579570"/>
                <a:gd name="connsiteY2" fmla="*/ 28876 h 1087655"/>
                <a:gd name="connsiteX3" fmla="*/ 322446 w 2579570"/>
                <a:gd name="connsiteY3" fmla="*/ 0 h 1087655"/>
                <a:gd name="connsiteX4" fmla="*/ 0 w 2579570"/>
                <a:gd name="connsiteY4" fmla="*/ 250257 h 1087655"/>
                <a:gd name="connsiteX5" fmla="*/ 158817 w 2579570"/>
                <a:gd name="connsiteY5" fmla="*/ 409074 h 1087655"/>
                <a:gd name="connsiteX0" fmla="*/ 2579570 w 2579570"/>
                <a:gd name="connsiteY0" fmla="*/ 1136124 h 1136124"/>
                <a:gd name="connsiteX1" fmla="*/ 2314876 w 2579570"/>
                <a:gd name="connsiteY1" fmla="*/ 823303 h 1136124"/>
                <a:gd name="connsiteX2" fmla="*/ 1525604 w 2579570"/>
                <a:gd name="connsiteY2" fmla="*/ 77345 h 1136124"/>
                <a:gd name="connsiteX3" fmla="*/ 322446 w 2579570"/>
                <a:gd name="connsiteY3" fmla="*/ 48469 h 1136124"/>
                <a:gd name="connsiteX4" fmla="*/ 0 w 2579570"/>
                <a:gd name="connsiteY4" fmla="*/ 298726 h 1136124"/>
                <a:gd name="connsiteX5" fmla="*/ 158817 w 2579570"/>
                <a:gd name="connsiteY5" fmla="*/ 457543 h 1136124"/>
                <a:gd name="connsiteX0" fmla="*/ 2579570 w 2579570"/>
                <a:gd name="connsiteY0" fmla="*/ 1152990 h 1152990"/>
                <a:gd name="connsiteX1" fmla="*/ 2314876 w 2579570"/>
                <a:gd name="connsiteY1" fmla="*/ 840169 h 1152990"/>
                <a:gd name="connsiteX2" fmla="*/ 1525604 w 2579570"/>
                <a:gd name="connsiteY2" fmla="*/ 94211 h 1152990"/>
                <a:gd name="connsiteX3" fmla="*/ 322446 w 2579570"/>
                <a:gd name="connsiteY3" fmla="*/ 65335 h 1152990"/>
                <a:gd name="connsiteX4" fmla="*/ 0 w 2579570"/>
                <a:gd name="connsiteY4" fmla="*/ 315592 h 1152990"/>
                <a:gd name="connsiteX5" fmla="*/ 158817 w 2579570"/>
                <a:gd name="connsiteY5" fmla="*/ 474409 h 1152990"/>
                <a:gd name="connsiteX0" fmla="*/ 2609416 w 2609416"/>
                <a:gd name="connsiteY0" fmla="*/ 1152990 h 1152990"/>
                <a:gd name="connsiteX1" fmla="*/ 2344722 w 2609416"/>
                <a:gd name="connsiteY1" fmla="*/ 840169 h 1152990"/>
                <a:gd name="connsiteX2" fmla="*/ 1555450 w 2609416"/>
                <a:gd name="connsiteY2" fmla="*/ 94211 h 1152990"/>
                <a:gd name="connsiteX3" fmla="*/ 352292 w 2609416"/>
                <a:gd name="connsiteY3" fmla="*/ 65335 h 1152990"/>
                <a:gd name="connsiteX4" fmla="*/ 29846 w 2609416"/>
                <a:gd name="connsiteY4" fmla="*/ 315592 h 1152990"/>
                <a:gd name="connsiteX5" fmla="*/ 188663 w 2609416"/>
                <a:gd name="connsiteY5" fmla="*/ 474409 h 1152990"/>
                <a:gd name="connsiteX0" fmla="*/ 2580324 w 2580324"/>
                <a:gd name="connsiteY0" fmla="*/ 1152990 h 1152990"/>
                <a:gd name="connsiteX1" fmla="*/ 2315630 w 2580324"/>
                <a:gd name="connsiteY1" fmla="*/ 840169 h 1152990"/>
                <a:gd name="connsiteX2" fmla="*/ 1526358 w 2580324"/>
                <a:gd name="connsiteY2" fmla="*/ 94211 h 1152990"/>
                <a:gd name="connsiteX3" fmla="*/ 323200 w 2580324"/>
                <a:gd name="connsiteY3" fmla="*/ 65335 h 1152990"/>
                <a:gd name="connsiteX4" fmla="*/ 754 w 2580324"/>
                <a:gd name="connsiteY4" fmla="*/ 315592 h 1152990"/>
                <a:gd name="connsiteX5" fmla="*/ 159571 w 2580324"/>
                <a:gd name="connsiteY5" fmla="*/ 474409 h 1152990"/>
                <a:gd name="connsiteX0" fmla="*/ 2542152 w 2542152"/>
                <a:gd name="connsiteY0" fmla="*/ 1136935 h 1136935"/>
                <a:gd name="connsiteX1" fmla="*/ 2277458 w 2542152"/>
                <a:gd name="connsiteY1" fmla="*/ 824114 h 1136935"/>
                <a:gd name="connsiteX2" fmla="*/ 1488186 w 2542152"/>
                <a:gd name="connsiteY2" fmla="*/ 78156 h 1136935"/>
                <a:gd name="connsiteX3" fmla="*/ 285028 w 2542152"/>
                <a:gd name="connsiteY3" fmla="*/ 49280 h 1136935"/>
                <a:gd name="connsiteX4" fmla="*/ 1083 w 2542152"/>
                <a:gd name="connsiteY4" fmla="*/ 313975 h 1136935"/>
                <a:gd name="connsiteX5" fmla="*/ 121399 w 2542152"/>
                <a:gd name="connsiteY5" fmla="*/ 458354 h 1136935"/>
                <a:gd name="connsiteX0" fmla="*/ 2542152 w 2542152"/>
                <a:gd name="connsiteY0" fmla="*/ 1136935 h 1136935"/>
                <a:gd name="connsiteX1" fmla="*/ 2277458 w 2542152"/>
                <a:gd name="connsiteY1" fmla="*/ 824114 h 1136935"/>
                <a:gd name="connsiteX2" fmla="*/ 1488186 w 2542152"/>
                <a:gd name="connsiteY2" fmla="*/ 78156 h 1136935"/>
                <a:gd name="connsiteX3" fmla="*/ 285028 w 2542152"/>
                <a:gd name="connsiteY3" fmla="*/ 49280 h 1136935"/>
                <a:gd name="connsiteX4" fmla="*/ 1083 w 2542152"/>
                <a:gd name="connsiteY4" fmla="*/ 313975 h 1136935"/>
                <a:gd name="connsiteX5" fmla="*/ 121399 w 2542152"/>
                <a:gd name="connsiteY5" fmla="*/ 458354 h 1136935"/>
                <a:gd name="connsiteX0" fmla="*/ 2542152 w 2542152"/>
                <a:gd name="connsiteY0" fmla="*/ 1136935 h 1136935"/>
                <a:gd name="connsiteX1" fmla="*/ 2277458 w 2542152"/>
                <a:gd name="connsiteY1" fmla="*/ 824114 h 1136935"/>
                <a:gd name="connsiteX2" fmla="*/ 1488186 w 2542152"/>
                <a:gd name="connsiteY2" fmla="*/ 78156 h 1136935"/>
                <a:gd name="connsiteX3" fmla="*/ 285028 w 2542152"/>
                <a:gd name="connsiteY3" fmla="*/ 49280 h 1136935"/>
                <a:gd name="connsiteX4" fmla="*/ 1083 w 2542152"/>
                <a:gd name="connsiteY4" fmla="*/ 313975 h 1136935"/>
                <a:gd name="connsiteX5" fmla="*/ 121399 w 2542152"/>
                <a:gd name="connsiteY5" fmla="*/ 458354 h 1136935"/>
                <a:gd name="connsiteX0" fmla="*/ 2542152 w 2542152"/>
                <a:gd name="connsiteY0" fmla="*/ 1136935 h 1136935"/>
                <a:gd name="connsiteX1" fmla="*/ 2277458 w 2542152"/>
                <a:gd name="connsiteY1" fmla="*/ 824114 h 1136935"/>
                <a:gd name="connsiteX2" fmla="*/ 1488186 w 2542152"/>
                <a:gd name="connsiteY2" fmla="*/ 78156 h 1136935"/>
                <a:gd name="connsiteX3" fmla="*/ 285028 w 2542152"/>
                <a:gd name="connsiteY3" fmla="*/ 49280 h 1136935"/>
                <a:gd name="connsiteX4" fmla="*/ 1083 w 2542152"/>
                <a:gd name="connsiteY4" fmla="*/ 313975 h 1136935"/>
                <a:gd name="connsiteX5" fmla="*/ 121399 w 2542152"/>
                <a:gd name="connsiteY5" fmla="*/ 458354 h 1136935"/>
                <a:gd name="connsiteX0" fmla="*/ 2542152 w 2542152"/>
                <a:gd name="connsiteY0" fmla="*/ 1136935 h 1136935"/>
                <a:gd name="connsiteX1" fmla="*/ 2277458 w 2542152"/>
                <a:gd name="connsiteY1" fmla="*/ 824114 h 1136935"/>
                <a:gd name="connsiteX2" fmla="*/ 1488186 w 2542152"/>
                <a:gd name="connsiteY2" fmla="*/ 78156 h 1136935"/>
                <a:gd name="connsiteX3" fmla="*/ 285028 w 2542152"/>
                <a:gd name="connsiteY3" fmla="*/ 49280 h 1136935"/>
                <a:gd name="connsiteX4" fmla="*/ 1083 w 2542152"/>
                <a:gd name="connsiteY4" fmla="*/ 313975 h 1136935"/>
                <a:gd name="connsiteX5" fmla="*/ 121399 w 2542152"/>
                <a:gd name="connsiteY5" fmla="*/ 458354 h 1136935"/>
                <a:gd name="connsiteX0" fmla="*/ 2542152 w 2542152"/>
                <a:gd name="connsiteY0" fmla="*/ 1123846 h 1123846"/>
                <a:gd name="connsiteX1" fmla="*/ 2277458 w 2542152"/>
                <a:gd name="connsiteY1" fmla="*/ 811025 h 1123846"/>
                <a:gd name="connsiteX2" fmla="*/ 1488186 w 2542152"/>
                <a:gd name="connsiteY2" fmla="*/ 65067 h 1123846"/>
                <a:gd name="connsiteX3" fmla="*/ 309091 w 2542152"/>
                <a:gd name="connsiteY3" fmla="*/ 65067 h 1123846"/>
                <a:gd name="connsiteX4" fmla="*/ 1083 w 2542152"/>
                <a:gd name="connsiteY4" fmla="*/ 300886 h 1123846"/>
                <a:gd name="connsiteX5" fmla="*/ 121399 w 2542152"/>
                <a:gd name="connsiteY5" fmla="*/ 445265 h 1123846"/>
                <a:gd name="connsiteX0" fmla="*/ 2542152 w 2542152"/>
                <a:gd name="connsiteY0" fmla="*/ 1128000 h 1128000"/>
                <a:gd name="connsiteX1" fmla="*/ 2277458 w 2542152"/>
                <a:gd name="connsiteY1" fmla="*/ 815179 h 1128000"/>
                <a:gd name="connsiteX2" fmla="*/ 1488186 w 2542152"/>
                <a:gd name="connsiteY2" fmla="*/ 69221 h 1128000"/>
                <a:gd name="connsiteX3" fmla="*/ 309091 w 2542152"/>
                <a:gd name="connsiteY3" fmla="*/ 69221 h 1128000"/>
                <a:gd name="connsiteX4" fmla="*/ 1083 w 2542152"/>
                <a:gd name="connsiteY4" fmla="*/ 305040 h 1128000"/>
                <a:gd name="connsiteX5" fmla="*/ 121399 w 2542152"/>
                <a:gd name="connsiteY5" fmla="*/ 449419 h 1128000"/>
                <a:gd name="connsiteX0" fmla="*/ 2542152 w 2542152"/>
                <a:gd name="connsiteY0" fmla="*/ 1128000 h 1128000"/>
                <a:gd name="connsiteX1" fmla="*/ 2277458 w 2542152"/>
                <a:gd name="connsiteY1" fmla="*/ 815179 h 1128000"/>
                <a:gd name="connsiteX2" fmla="*/ 1488186 w 2542152"/>
                <a:gd name="connsiteY2" fmla="*/ 69221 h 1128000"/>
                <a:gd name="connsiteX3" fmla="*/ 309091 w 2542152"/>
                <a:gd name="connsiteY3" fmla="*/ 69221 h 1128000"/>
                <a:gd name="connsiteX4" fmla="*/ 1083 w 2542152"/>
                <a:gd name="connsiteY4" fmla="*/ 305040 h 1128000"/>
                <a:gd name="connsiteX5" fmla="*/ 121399 w 2542152"/>
                <a:gd name="connsiteY5" fmla="*/ 449419 h 1128000"/>
                <a:gd name="connsiteX0" fmla="*/ 2542152 w 2542152"/>
                <a:gd name="connsiteY0" fmla="*/ 1120089 h 1120089"/>
                <a:gd name="connsiteX1" fmla="*/ 2277458 w 2542152"/>
                <a:gd name="connsiteY1" fmla="*/ 807268 h 1120089"/>
                <a:gd name="connsiteX2" fmla="*/ 1488186 w 2542152"/>
                <a:gd name="connsiteY2" fmla="*/ 61310 h 1120089"/>
                <a:gd name="connsiteX3" fmla="*/ 328342 w 2542152"/>
                <a:gd name="connsiteY3" fmla="*/ 80560 h 1120089"/>
                <a:gd name="connsiteX4" fmla="*/ 1083 w 2542152"/>
                <a:gd name="connsiteY4" fmla="*/ 297129 h 1120089"/>
                <a:gd name="connsiteX5" fmla="*/ 121399 w 2542152"/>
                <a:gd name="connsiteY5" fmla="*/ 441508 h 1120089"/>
                <a:gd name="connsiteX0" fmla="*/ 2542152 w 2542152"/>
                <a:gd name="connsiteY0" fmla="*/ 1121356 h 1121356"/>
                <a:gd name="connsiteX1" fmla="*/ 2277458 w 2542152"/>
                <a:gd name="connsiteY1" fmla="*/ 808535 h 1121356"/>
                <a:gd name="connsiteX2" fmla="*/ 1488186 w 2542152"/>
                <a:gd name="connsiteY2" fmla="*/ 62577 h 1121356"/>
                <a:gd name="connsiteX3" fmla="*/ 328342 w 2542152"/>
                <a:gd name="connsiteY3" fmla="*/ 81827 h 1121356"/>
                <a:gd name="connsiteX4" fmla="*/ 1083 w 2542152"/>
                <a:gd name="connsiteY4" fmla="*/ 298396 h 1121356"/>
                <a:gd name="connsiteX5" fmla="*/ 121399 w 2542152"/>
                <a:gd name="connsiteY5" fmla="*/ 442775 h 1121356"/>
                <a:gd name="connsiteX0" fmla="*/ 2542152 w 2542152"/>
                <a:gd name="connsiteY0" fmla="*/ 1121356 h 1121356"/>
                <a:gd name="connsiteX1" fmla="*/ 2277458 w 2542152"/>
                <a:gd name="connsiteY1" fmla="*/ 808535 h 1121356"/>
                <a:gd name="connsiteX2" fmla="*/ 1488186 w 2542152"/>
                <a:gd name="connsiteY2" fmla="*/ 62577 h 1121356"/>
                <a:gd name="connsiteX3" fmla="*/ 328342 w 2542152"/>
                <a:gd name="connsiteY3" fmla="*/ 81827 h 1121356"/>
                <a:gd name="connsiteX4" fmla="*/ 1083 w 2542152"/>
                <a:gd name="connsiteY4" fmla="*/ 298396 h 1121356"/>
                <a:gd name="connsiteX5" fmla="*/ 121399 w 2542152"/>
                <a:gd name="connsiteY5" fmla="*/ 442775 h 1121356"/>
                <a:gd name="connsiteX0" fmla="*/ 2542152 w 2542152"/>
                <a:gd name="connsiteY0" fmla="*/ 1121356 h 1121356"/>
                <a:gd name="connsiteX1" fmla="*/ 2277458 w 2542152"/>
                <a:gd name="connsiteY1" fmla="*/ 808535 h 1121356"/>
                <a:gd name="connsiteX2" fmla="*/ 1488186 w 2542152"/>
                <a:gd name="connsiteY2" fmla="*/ 62577 h 1121356"/>
                <a:gd name="connsiteX3" fmla="*/ 328342 w 2542152"/>
                <a:gd name="connsiteY3" fmla="*/ 81827 h 1121356"/>
                <a:gd name="connsiteX4" fmla="*/ 1083 w 2542152"/>
                <a:gd name="connsiteY4" fmla="*/ 298396 h 1121356"/>
                <a:gd name="connsiteX5" fmla="*/ 121399 w 2542152"/>
                <a:gd name="connsiteY5" fmla="*/ 442775 h 1121356"/>
                <a:gd name="connsiteX0" fmla="*/ 2542152 w 2542152"/>
                <a:gd name="connsiteY0" fmla="*/ 1090184 h 1090184"/>
                <a:gd name="connsiteX1" fmla="*/ 2277458 w 2542152"/>
                <a:gd name="connsiteY1" fmla="*/ 777363 h 1090184"/>
                <a:gd name="connsiteX2" fmla="*/ 1488186 w 2542152"/>
                <a:gd name="connsiteY2" fmla="*/ 31405 h 1090184"/>
                <a:gd name="connsiteX3" fmla="*/ 328342 w 2542152"/>
                <a:gd name="connsiteY3" fmla="*/ 50655 h 1090184"/>
                <a:gd name="connsiteX4" fmla="*/ 1083 w 2542152"/>
                <a:gd name="connsiteY4" fmla="*/ 267224 h 1090184"/>
                <a:gd name="connsiteX5" fmla="*/ 121399 w 2542152"/>
                <a:gd name="connsiteY5" fmla="*/ 411603 h 1090184"/>
                <a:gd name="connsiteX0" fmla="*/ 2542152 w 2542152"/>
                <a:gd name="connsiteY0" fmla="*/ 1090184 h 1090184"/>
                <a:gd name="connsiteX1" fmla="*/ 2277458 w 2542152"/>
                <a:gd name="connsiteY1" fmla="*/ 777363 h 1090184"/>
                <a:gd name="connsiteX2" fmla="*/ 1488186 w 2542152"/>
                <a:gd name="connsiteY2" fmla="*/ 31405 h 1090184"/>
                <a:gd name="connsiteX3" fmla="*/ 328342 w 2542152"/>
                <a:gd name="connsiteY3" fmla="*/ 50655 h 1090184"/>
                <a:gd name="connsiteX4" fmla="*/ 1083 w 2542152"/>
                <a:gd name="connsiteY4" fmla="*/ 267224 h 1090184"/>
                <a:gd name="connsiteX5" fmla="*/ 121399 w 2542152"/>
                <a:gd name="connsiteY5" fmla="*/ 411603 h 1090184"/>
                <a:gd name="connsiteX0" fmla="*/ 2542152 w 2542152"/>
                <a:gd name="connsiteY0" fmla="*/ 1096253 h 1096253"/>
                <a:gd name="connsiteX1" fmla="*/ 2277458 w 2542152"/>
                <a:gd name="connsiteY1" fmla="*/ 783432 h 1096253"/>
                <a:gd name="connsiteX2" fmla="*/ 1353432 w 2542152"/>
                <a:gd name="connsiteY2" fmla="*/ 27849 h 1096253"/>
                <a:gd name="connsiteX3" fmla="*/ 328342 w 2542152"/>
                <a:gd name="connsiteY3" fmla="*/ 56724 h 1096253"/>
                <a:gd name="connsiteX4" fmla="*/ 1083 w 2542152"/>
                <a:gd name="connsiteY4" fmla="*/ 273293 h 1096253"/>
                <a:gd name="connsiteX5" fmla="*/ 121399 w 2542152"/>
                <a:gd name="connsiteY5" fmla="*/ 417672 h 1096253"/>
                <a:gd name="connsiteX0" fmla="*/ 2542152 w 2542152"/>
                <a:gd name="connsiteY0" fmla="*/ 1110529 h 1110529"/>
                <a:gd name="connsiteX1" fmla="*/ 2277458 w 2542152"/>
                <a:gd name="connsiteY1" fmla="*/ 797708 h 1110529"/>
                <a:gd name="connsiteX2" fmla="*/ 1353432 w 2542152"/>
                <a:gd name="connsiteY2" fmla="*/ 42125 h 1110529"/>
                <a:gd name="connsiteX3" fmla="*/ 328342 w 2542152"/>
                <a:gd name="connsiteY3" fmla="*/ 71000 h 1110529"/>
                <a:gd name="connsiteX4" fmla="*/ 1083 w 2542152"/>
                <a:gd name="connsiteY4" fmla="*/ 287569 h 1110529"/>
                <a:gd name="connsiteX5" fmla="*/ 121399 w 2542152"/>
                <a:gd name="connsiteY5" fmla="*/ 431948 h 1110529"/>
                <a:gd name="connsiteX0" fmla="*/ 2542152 w 2542152"/>
                <a:gd name="connsiteY0" fmla="*/ 1144442 h 1144442"/>
                <a:gd name="connsiteX1" fmla="*/ 2277458 w 2542152"/>
                <a:gd name="connsiteY1" fmla="*/ 831621 h 1144442"/>
                <a:gd name="connsiteX2" fmla="*/ 1353432 w 2542152"/>
                <a:gd name="connsiteY2" fmla="*/ 76038 h 1144442"/>
                <a:gd name="connsiteX3" fmla="*/ 309091 w 2542152"/>
                <a:gd name="connsiteY3" fmla="*/ 95288 h 1144442"/>
                <a:gd name="connsiteX4" fmla="*/ 1083 w 2542152"/>
                <a:gd name="connsiteY4" fmla="*/ 321482 h 1144442"/>
                <a:gd name="connsiteX5" fmla="*/ 121399 w 2542152"/>
                <a:gd name="connsiteY5" fmla="*/ 465861 h 1144442"/>
                <a:gd name="connsiteX0" fmla="*/ 2541959 w 2541959"/>
                <a:gd name="connsiteY0" fmla="*/ 1144442 h 1144442"/>
                <a:gd name="connsiteX1" fmla="*/ 2277265 w 2541959"/>
                <a:gd name="connsiteY1" fmla="*/ 831621 h 1144442"/>
                <a:gd name="connsiteX2" fmla="*/ 1353239 w 2541959"/>
                <a:gd name="connsiteY2" fmla="*/ 76038 h 1144442"/>
                <a:gd name="connsiteX3" fmla="*/ 308898 w 2541959"/>
                <a:gd name="connsiteY3" fmla="*/ 95288 h 1144442"/>
                <a:gd name="connsiteX4" fmla="*/ 890 w 2541959"/>
                <a:gd name="connsiteY4" fmla="*/ 321482 h 1144442"/>
                <a:gd name="connsiteX5" fmla="*/ 140456 w 2541959"/>
                <a:gd name="connsiteY5" fmla="*/ 470674 h 1144442"/>
                <a:gd name="connsiteX0" fmla="*/ 2541959 w 2541959"/>
                <a:gd name="connsiteY0" fmla="*/ 1144442 h 1144442"/>
                <a:gd name="connsiteX1" fmla="*/ 2277265 w 2541959"/>
                <a:gd name="connsiteY1" fmla="*/ 831621 h 1144442"/>
                <a:gd name="connsiteX2" fmla="*/ 1353239 w 2541959"/>
                <a:gd name="connsiteY2" fmla="*/ 76038 h 1144442"/>
                <a:gd name="connsiteX3" fmla="*/ 308898 w 2541959"/>
                <a:gd name="connsiteY3" fmla="*/ 95288 h 1144442"/>
                <a:gd name="connsiteX4" fmla="*/ 890 w 2541959"/>
                <a:gd name="connsiteY4" fmla="*/ 321482 h 1144442"/>
                <a:gd name="connsiteX5" fmla="*/ 140456 w 2541959"/>
                <a:gd name="connsiteY5" fmla="*/ 470674 h 1144442"/>
                <a:gd name="connsiteX0" fmla="*/ 2549067 w 2549067"/>
                <a:gd name="connsiteY0" fmla="*/ 1144442 h 1144442"/>
                <a:gd name="connsiteX1" fmla="*/ 2284373 w 2549067"/>
                <a:gd name="connsiteY1" fmla="*/ 831621 h 1144442"/>
                <a:gd name="connsiteX2" fmla="*/ 1360347 w 2549067"/>
                <a:gd name="connsiteY2" fmla="*/ 76038 h 1144442"/>
                <a:gd name="connsiteX3" fmla="*/ 316006 w 2549067"/>
                <a:gd name="connsiteY3" fmla="*/ 95288 h 1144442"/>
                <a:gd name="connsiteX4" fmla="*/ 7998 w 2549067"/>
                <a:gd name="connsiteY4" fmla="*/ 321482 h 1144442"/>
                <a:gd name="connsiteX5" fmla="*/ 147564 w 2549067"/>
                <a:gd name="connsiteY5" fmla="*/ 470674 h 1144442"/>
                <a:gd name="connsiteX0" fmla="*/ 2530309 w 2530309"/>
                <a:gd name="connsiteY0" fmla="*/ 1126668 h 1126668"/>
                <a:gd name="connsiteX1" fmla="*/ 2265615 w 2530309"/>
                <a:gd name="connsiteY1" fmla="*/ 813847 h 1126668"/>
                <a:gd name="connsiteX2" fmla="*/ 1341589 w 2530309"/>
                <a:gd name="connsiteY2" fmla="*/ 58264 h 1126668"/>
                <a:gd name="connsiteX3" fmla="*/ 297248 w 2530309"/>
                <a:gd name="connsiteY3" fmla="*/ 77514 h 1126668"/>
                <a:gd name="connsiteX4" fmla="*/ 9118 w 2530309"/>
                <a:gd name="connsiteY4" fmla="*/ 290455 h 1126668"/>
                <a:gd name="connsiteX5" fmla="*/ 128806 w 2530309"/>
                <a:gd name="connsiteY5" fmla="*/ 452900 h 1126668"/>
                <a:gd name="connsiteX0" fmla="*/ 2536092 w 2536092"/>
                <a:gd name="connsiteY0" fmla="*/ 1126668 h 1126668"/>
                <a:gd name="connsiteX1" fmla="*/ 2271398 w 2536092"/>
                <a:gd name="connsiteY1" fmla="*/ 813847 h 1126668"/>
                <a:gd name="connsiteX2" fmla="*/ 1347372 w 2536092"/>
                <a:gd name="connsiteY2" fmla="*/ 58264 h 1126668"/>
                <a:gd name="connsiteX3" fmla="*/ 303031 w 2536092"/>
                <a:gd name="connsiteY3" fmla="*/ 77514 h 1126668"/>
                <a:gd name="connsiteX4" fmla="*/ 14901 w 2536092"/>
                <a:gd name="connsiteY4" fmla="*/ 290455 h 1126668"/>
                <a:gd name="connsiteX5" fmla="*/ 134589 w 2536092"/>
                <a:gd name="connsiteY5" fmla="*/ 452900 h 1126668"/>
                <a:gd name="connsiteX0" fmla="*/ 2529676 w 2529676"/>
                <a:gd name="connsiteY0" fmla="*/ 1119023 h 1119023"/>
                <a:gd name="connsiteX1" fmla="*/ 2264982 w 2529676"/>
                <a:gd name="connsiteY1" fmla="*/ 806202 h 1119023"/>
                <a:gd name="connsiteX2" fmla="*/ 1340956 w 2529676"/>
                <a:gd name="connsiteY2" fmla="*/ 50619 h 1119023"/>
                <a:gd name="connsiteX3" fmla="*/ 362875 w 2529676"/>
                <a:gd name="connsiteY3" fmla="*/ 93060 h 1119023"/>
                <a:gd name="connsiteX4" fmla="*/ 8485 w 2529676"/>
                <a:gd name="connsiteY4" fmla="*/ 282810 h 1119023"/>
                <a:gd name="connsiteX5" fmla="*/ 128173 w 2529676"/>
                <a:gd name="connsiteY5" fmla="*/ 445255 h 1119023"/>
                <a:gd name="connsiteX0" fmla="*/ 2529676 w 2529676"/>
                <a:gd name="connsiteY0" fmla="*/ 1126335 h 1126335"/>
                <a:gd name="connsiteX1" fmla="*/ 2264982 w 2529676"/>
                <a:gd name="connsiteY1" fmla="*/ 813514 h 1126335"/>
                <a:gd name="connsiteX2" fmla="*/ 1340956 w 2529676"/>
                <a:gd name="connsiteY2" fmla="*/ 57931 h 1126335"/>
                <a:gd name="connsiteX3" fmla="*/ 362875 w 2529676"/>
                <a:gd name="connsiteY3" fmla="*/ 100372 h 1126335"/>
                <a:gd name="connsiteX4" fmla="*/ 8485 w 2529676"/>
                <a:gd name="connsiteY4" fmla="*/ 290122 h 1126335"/>
                <a:gd name="connsiteX5" fmla="*/ 128173 w 2529676"/>
                <a:gd name="connsiteY5" fmla="*/ 452567 h 1126335"/>
                <a:gd name="connsiteX0" fmla="*/ 2529676 w 2529676"/>
                <a:gd name="connsiteY0" fmla="*/ 1126335 h 1126335"/>
                <a:gd name="connsiteX1" fmla="*/ 2264982 w 2529676"/>
                <a:gd name="connsiteY1" fmla="*/ 813514 h 1126335"/>
                <a:gd name="connsiteX2" fmla="*/ 1340956 w 2529676"/>
                <a:gd name="connsiteY2" fmla="*/ 57931 h 1126335"/>
                <a:gd name="connsiteX3" fmla="*/ 362875 w 2529676"/>
                <a:gd name="connsiteY3" fmla="*/ 100372 h 1126335"/>
                <a:gd name="connsiteX4" fmla="*/ 8485 w 2529676"/>
                <a:gd name="connsiteY4" fmla="*/ 290122 h 1126335"/>
                <a:gd name="connsiteX5" fmla="*/ 128173 w 2529676"/>
                <a:gd name="connsiteY5" fmla="*/ 452567 h 1126335"/>
                <a:gd name="connsiteX0" fmla="*/ 2529676 w 2529676"/>
                <a:gd name="connsiteY0" fmla="*/ 1126335 h 1126335"/>
                <a:gd name="connsiteX1" fmla="*/ 2264982 w 2529676"/>
                <a:gd name="connsiteY1" fmla="*/ 813514 h 1126335"/>
                <a:gd name="connsiteX2" fmla="*/ 1340956 w 2529676"/>
                <a:gd name="connsiteY2" fmla="*/ 57931 h 1126335"/>
                <a:gd name="connsiteX3" fmla="*/ 362875 w 2529676"/>
                <a:gd name="connsiteY3" fmla="*/ 100372 h 1126335"/>
                <a:gd name="connsiteX4" fmla="*/ 8485 w 2529676"/>
                <a:gd name="connsiteY4" fmla="*/ 290122 h 1126335"/>
                <a:gd name="connsiteX5" fmla="*/ 128173 w 2529676"/>
                <a:gd name="connsiteY5" fmla="*/ 452567 h 1126335"/>
                <a:gd name="connsiteX0" fmla="*/ 2529676 w 2529676"/>
                <a:gd name="connsiteY0" fmla="*/ 1126335 h 1126335"/>
                <a:gd name="connsiteX1" fmla="*/ 2264982 w 2529676"/>
                <a:gd name="connsiteY1" fmla="*/ 813514 h 1126335"/>
                <a:gd name="connsiteX2" fmla="*/ 1340956 w 2529676"/>
                <a:gd name="connsiteY2" fmla="*/ 57931 h 1126335"/>
                <a:gd name="connsiteX3" fmla="*/ 362875 w 2529676"/>
                <a:gd name="connsiteY3" fmla="*/ 100372 h 1126335"/>
                <a:gd name="connsiteX4" fmla="*/ 8485 w 2529676"/>
                <a:gd name="connsiteY4" fmla="*/ 290122 h 1126335"/>
                <a:gd name="connsiteX5" fmla="*/ 128173 w 2529676"/>
                <a:gd name="connsiteY5" fmla="*/ 452567 h 1126335"/>
                <a:gd name="connsiteX0" fmla="*/ 2529676 w 2529676"/>
                <a:gd name="connsiteY0" fmla="*/ 1119728 h 1119728"/>
                <a:gd name="connsiteX1" fmla="*/ 2158965 w 2529676"/>
                <a:gd name="connsiteY1" fmla="*/ 717455 h 1119728"/>
                <a:gd name="connsiteX2" fmla="*/ 1340956 w 2529676"/>
                <a:gd name="connsiteY2" fmla="*/ 51324 h 1119728"/>
                <a:gd name="connsiteX3" fmla="*/ 362875 w 2529676"/>
                <a:gd name="connsiteY3" fmla="*/ 93765 h 1119728"/>
                <a:gd name="connsiteX4" fmla="*/ 8485 w 2529676"/>
                <a:gd name="connsiteY4" fmla="*/ 283515 h 1119728"/>
                <a:gd name="connsiteX5" fmla="*/ 128173 w 2529676"/>
                <a:gd name="connsiteY5" fmla="*/ 445960 h 1119728"/>
                <a:gd name="connsiteX0" fmla="*/ 2529676 w 2529676"/>
                <a:gd name="connsiteY0" fmla="*/ 1119728 h 1119728"/>
                <a:gd name="connsiteX1" fmla="*/ 2158965 w 2529676"/>
                <a:gd name="connsiteY1" fmla="*/ 717455 h 1119728"/>
                <a:gd name="connsiteX2" fmla="*/ 1340956 w 2529676"/>
                <a:gd name="connsiteY2" fmla="*/ 51324 h 1119728"/>
                <a:gd name="connsiteX3" fmla="*/ 362875 w 2529676"/>
                <a:gd name="connsiteY3" fmla="*/ 93765 h 1119728"/>
                <a:gd name="connsiteX4" fmla="*/ 8485 w 2529676"/>
                <a:gd name="connsiteY4" fmla="*/ 283515 h 1119728"/>
                <a:gd name="connsiteX5" fmla="*/ 128173 w 2529676"/>
                <a:gd name="connsiteY5" fmla="*/ 445960 h 1119728"/>
                <a:gd name="connsiteX0" fmla="*/ 2493254 w 2493254"/>
                <a:gd name="connsiteY0" fmla="*/ 1113084 h 1113084"/>
                <a:gd name="connsiteX1" fmla="*/ 2122543 w 2493254"/>
                <a:gd name="connsiteY1" fmla="*/ 710811 h 1113084"/>
                <a:gd name="connsiteX2" fmla="*/ 1304534 w 2493254"/>
                <a:gd name="connsiteY2" fmla="*/ 44680 h 1113084"/>
                <a:gd name="connsiteX3" fmla="*/ 326453 w 2493254"/>
                <a:gd name="connsiteY3" fmla="*/ 87121 h 1113084"/>
                <a:gd name="connsiteX4" fmla="*/ 11819 w 2493254"/>
                <a:gd name="connsiteY4" fmla="*/ 296749 h 1113084"/>
                <a:gd name="connsiteX5" fmla="*/ 91751 w 2493254"/>
                <a:gd name="connsiteY5" fmla="*/ 439316 h 1113084"/>
                <a:gd name="connsiteX0" fmla="*/ 2460413 w 2460413"/>
                <a:gd name="connsiteY0" fmla="*/ 1111881 h 1111881"/>
                <a:gd name="connsiteX1" fmla="*/ 2089702 w 2460413"/>
                <a:gd name="connsiteY1" fmla="*/ 709608 h 1111881"/>
                <a:gd name="connsiteX2" fmla="*/ 1271693 w 2460413"/>
                <a:gd name="connsiteY2" fmla="*/ 43477 h 1111881"/>
                <a:gd name="connsiteX3" fmla="*/ 293612 w 2460413"/>
                <a:gd name="connsiteY3" fmla="*/ 85918 h 1111881"/>
                <a:gd name="connsiteX4" fmla="*/ 18735 w 2460413"/>
                <a:gd name="connsiteY4" fmla="*/ 259102 h 1111881"/>
                <a:gd name="connsiteX5" fmla="*/ 58910 w 2460413"/>
                <a:gd name="connsiteY5" fmla="*/ 438113 h 1111881"/>
                <a:gd name="connsiteX0" fmla="*/ 2453322 w 2453322"/>
                <a:gd name="connsiteY0" fmla="*/ 1112203 h 1112203"/>
                <a:gd name="connsiteX1" fmla="*/ 2082611 w 2453322"/>
                <a:gd name="connsiteY1" fmla="*/ 709930 h 1112203"/>
                <a:gd name="connsiteX2" fmla="*/ 1264602 w 2453322"/>
                <a:gd name="connsiteY2" fmla="*/ 43799 h 1112203"/>
                <a:gd name="connsiteX3" fmla="*/ 286521 w 2453322"/>
                <a:gd name="connsiteY3" fmla="*/ 86240 h 1112203"/>
                <a:gd name="connsiteX4" fmla="*/ 21583 w 2453322"/>
                <a:gd name="connsiteY4" fmla="*/ 269363 h 1112203"/>
                <a:gd name="connsiteX5" fmla="*/ 51819 w 2453322"/>
                <a:gd name="connsiteY5" fmla="*/ 438435 h 1112203"/>
                <a:gd name="connsiteX0" fmla="*/ 2457207 w 2457207"/>
                <a:gd name="connsiteY0" fmla="*/ 1113206 h 1113206"/>
                <a:gd name="connsiteX1" fmla="*/ 2086496 w 2457207"/>
                <a:gd name="connsiteY1" fmla="*/ 710933 h 1113206"/>
                <a:gd name="connsiteX2" fmla="*/ 1268487 w 2457207"/>
                <a:gd name="connsiteY2" fmla="*/ 44802 h 1113206"/>
                <a:gd name="connsiteX3" fmla="*/ 343415 w 2457207"/>
                <a:gd name="connsiteY3" fmla="*/ 83930 h 1113206"/>
                <a:gd name="connsiteX4" fmla="*/ 25468 w 2457207"/>
                <a:gd name="connsiteY4" fmla="*/ 270366 h 1113206"/>
                <a:gd name="connsiteX5" fmla="*/ 55704 w 2457207"/>
                <a:gd name="connsiteY5" fmla="*/ 439438 h 1113206"/>
                <a:gd name="connsiteX0" fmla="*/ 2457207 w 2457207"/>
                <a:gd name="connsiteY0" fmla="*/ 1113883 h 1113883"/>
                <a:gd name="connsiteX1" fmla="*/ 2086496 w 2457207"/>
                <a:gd name="connsiteY1" fmla="*/ 711610 h 1113883"/>
                <a:gd name="connsiteX2" fmla="*/ 1268487 w 2457207"/>
                <a:gd name="connsiteY2" fmla="*/ 45479 h 1113883"/>
                <a:gd name="connsiteX3" fmla="*/ 343415 w 2457207"/>
                <a:gd name="connsiteY3" fmla="*/ 84607 h 1113883"/>
                <a:gd name="connsiteX4" fmla="*/ 25468 w 2457207"/>
                <a:gd name="connsiteY4" fmla="*/ 271043 h 1113883"/>
                <a:gd name="connsiteX5" fmla="*/ 55704 w 2457207"/>
                <a:gd name="connsiteY5" fmla="*/ 440115 h 1113883"/>
                <a:gd name="connsiteX0" fmla="*/ 2457207 w 2457207"/>
                <a:gd name="connsiteY0" fmla="*/ 1117495 h 1117495"/>
                <a:gd name="connsiteX1" fmla="*/ 2086496 w 2457207"/>
                <a:gd name="connsiteY1" fmla="*/ 715222 h 1117495"/>
                <a:gd name="connsiteX2" fmla="*/ 1268487 w 2457207"/>
                <a:gd name="connsiteY2" fmla="*/ 49091 h 1117495"/>
                <a:gd name="connsiteX3" fmla="*/ 343415 w 2457207"/>
                <a:gd name="connsiteY3" fmla="*/ 88219 h 1117495"/>
                <a:gd name="connsiteX4" fmla="*/ 25468 w 2457207"/>
                <a:gd name="connsiteY4" fmla="*/ 274655 h 1117495"/>
                <a:gd name="connsiteX5" fmla="*/ 55704 w 2457207"/>
                <a:gd name="connsiteY5" fmla="*/ 443727 h 1117495"/>
                <a:gd name="connsiteX0" fmla="*/ 2457207 w 2457207"/>
                <a:gd name="connsiteY0" fmla="*/ 1489257 h 1489257"/>
                <a:gd name="connsiteX1" fmla="*/ 2086496 w 2457207"/>
                <a:gd name="connsiteY1" fmla="*/ 1086984 h 1489257"/>
                <a:gd name="connsiteX2" fmla="*/ 943231 w 2457207"/>
                <a:gd name="connsiteY2" fmla="*/ 15817 h 1489257"/>
                <a:gd name="connsiteX3" fmla="*/ 343415 w 2457207"/>
                <a:gd name="connsiteY3" fmla="*/ 459981 h 1489257"/>
                <a:gd name="connsiteX4" fmla="*/ 25468 w 2457207"/>
                <a:gd name="connsiteY4" fmla="*/ 646417 h 1489257"/>
                <a:gd name="connsiteX5" fmla="*/ 55704 w 2457207"/>
                <a:gd name="connsiteY5" fmla="*/ 815489 h 1489257"/>
                <a:gd name="connsiteX0" fmla="*/ 2478921 w 2478921"/>
                <a:gd name="connsiteY0" fmla="*/ 1566884 h 1566884"/>
                <a:gd name="connsiteX1" fmla="*/ 2108210 w 2478921"/>
                <a:gd name="connsiteY1" fmla="*/ 1164611 h 1566884"/>
                <a:gd name="connsiteX2" fmla="*/ 964945 w 2478921"/>
                <a:gd name="connsiteY2" fmla="*/ 93444 h 1566884"/>
                <a:gd name="connsiteX3" fmla="*/ 659701 w 2478921"/>
                <a:gd name="connsiteY3" fmla="*/ 126435 h 1566884"/>
                <a:gd name="connsiteX4" fmla="*/ 47182 w 2478921"/>
                <a:gd name="connsiteY4" fmla="*/ 724044 h 1566884"/>
                <a:gd name="connsiteX5" fmla="*/ 77418 w 2478921"/>
                <a:gd name="connsiteY5" fmla="*/ 893116 h 1566884"/>
                <a:gd name="connsiteX0" fmla="*/ 2478921 w 2478921"/>
                <a:gd name="connsiteY0" fmla="*/ 1547571 h 1547571"/>
                <a:gd name="connsiteX1" fmla="*/ 2108210 w 2478921"/>
                <a:gd name="connsiteY1" fmla="*/ 1145298 h 1547571"/>
                <a:gd name="connsiteX2" fmla="*/ 964945 w 2478921"/>
                <a:gd name="connsiteY2" fmla="*/ 74131 h 1547571"/>
                <a:gd name="connsiteX3" fmla="*/ 659701 w 2478921"/>
                <a:gd name="connsiteY3" fmla="*/ 107122 h 1547571"/>
                <a:gd name="connsiteX4" fmla="*/ 47182 w 2478921"/>
                <a:gd name="connsiteY4" fmla="*/ 704731 h 1547571"/>
                <a:gd name="connsiteX5" fmla="*/ 77418 w 2478921"/>
                <a:gd name="connsiteY5" fmla="*/ 873803 h 1547571"/>
                <a:gd name="connsiteX0" fmla="*/ 2478921 w 2478921"/>
                <a:gd name="connsiteY0" fmla="*/ 1475303 h 1475303"/>
                <a:gd name="connsiteX1" fmla="*/ 2108210 w 2478921"/>
                <a:gd name="connsiteY1" fmla="*/ 1073030 h 1475303"/>
                <a:gd name="connsiteX2" fmla="*/ 964945 w 2478921"/>
                <a:gd name="connsiteY2" fmla="*/ 1863 h 1475303"/>
                <a:gd name="connsiteX3" fmla="*/ 659701 w 2478921"/>
                <a:gd name="connsiteY3" fmla="*/ 34854 h 1475303"/>
                <a:gd name="connsiteX4" fmla="*/ 47182 w 2478921"/>
                <a:gd name="connsiteY4" fmla="*/ 632463 h 1475303"/>
                <a:gd name="connsiteX5" fmla="*/ 77418 w 2478921"/>
                <a:gd name="connsiteY5" fmla="*/ 801535 h 1475303"/>
                <a:gd name="connsiteX0" fmla="*/ 2478921 w 2478921"/>
                <a:gd name="connsiteY0" fmla="*/ 1477630 h 1477630"/>
                <a:gd name="connsiteX1" fmla="*/ 2108210 w 2478921"/>
                <a:gd name="connsiteY1" fmla="*/ 1075357 h 1477630"/>
                <a:gd name="connsiteX2" fmla="*/ 964945 w 2478921"/>
                <a:gd name="connsiteY2" fmla="*/ 4190 h 1477630"/>
                <a:gd name="connsiteX3" fmla="*/ 659701 w 2478921"/>
                <a:gd name="connsiteY3" fmla="*/ 37181 h 1477630"/>
                <a:gd name="connsiteX4" fmla="*/ 47182 w 2478921"/>
                <a:gd name="connsiteY4" fmla="*/ 634790 h 1477630"/>
                <a:gd name="connsiteX5" fmla="*/ 77418 w 2478921"/>
                <a:gd name="connsiteY5" fmla="*/ 803862 h 1477630"/>
                <a:gd name="connsiteX0" fmla="*/ 2478921 w 2478921"/>
                <a:gd name="connsiteY0" fmla="*/ 1440449 h 1440449"/>
                <a:gd name="connsiteX1" fmla="*/ 2108210 w 2478921"/>
                <a:gd name="connsiteY1" fmla="*/ 1038176 h 1440449"/>
                <a:gd name="connsiteX2" fmla="*/ 659701 w 2478921"/>
                <a:gd name="connsiteY2" fmla="*/ 0 h 1440449"/>
                <a:gd name="connsiteX3" fmla="*/ 47182 w 2478921"/>
                <a:gd name="connsiteY3" fmla="*/ 597609 h 1440449"/>
                <a:gd name="connsiteX4" fmla="*/ 77418 w 2478921"/>
                <a:gd name="connsiteY4" fmla="*/ 766681 h 1440449"/>
                <a:gd name="connsiteX0" fmla="*/ 2493438 w 2493438"/>
                <a:gd name="connsiteY0" fmla="*/ 1520229 h 1520229"/>
                <a:gd name="connsiteX1" fmla="*/ 2122727 w 2493438"/>
                <a:gd name="connsiteY1" fmla="*/ 1117956 h 1520229"/>
                <a:gd name="connsiteX2" fmla="*/ 870599 w 2493438"/>
                <a:gd name="connsiteY2" fmla="*/ 0 h 1520229"/>
                <a:gd name="connsiteX3" fmla="*/ 61699 w 2493438"/>
                <a:gd name="connsiteY3" fmla="*/ 677389 h 1520229"/>
                <a:gd name="connsiteX4" fmla="*/ 91935 w 2493438"/>
                <a:gd name="connsiteY4" fmla="*/ 846461 h 1520229"/>
                <a:gd name="connsiteX0" fmla="*/ 2493438 w 2493438"/>
                <a:gd name="connsiteY0" fmla="*/ 1520229 h 1520229"/>
                <a:gd name="connsiteX1" fmla="*/ 2122727 w 2493438"/>
                <a:gd name="connsiteY1" fmla="*/ 1117956 h 1520229"/>
                <a:gd name="connsiteX2" fmla="*/ 870599 w 2493438"/>
                <a:gd name="connsiteY2" fmla="*/ 0 h 1520229"/>
                <a:gd name="connsiteX3" fmla="*/ 61699 w 2493438"/>
                <a:gd name="connsiteY3" fmla="*/ 677389 h 1520229"/>
                <a:gd name="connsiteX4" fmla="*/ 91935 w 2493438"/>
                <a:gd name="connsiteY4" fmla="*/ 846461 h 1520229"/>
                <a:gd name="connsiteX0" fmla="*/ 2494800 w 2494800"/>
                <a:gd name="connsiteY0" fmla="*/ 1495683 h 1495683"/>
                <a:gd name="connsiteX1" fmla="*/ 2124089 w 2494800"/>
                <a:gd name="connsiteY1" fmla="*/ 1093410 h 1495683"/>
                <a:gd name="connsiteX2" fmla="*/ 890372 w 2494800"/>
                <a:gd name="connsiteY2" fmla="*/ 1 h 1495683"/>
                <a:gd name="connsiteX3" fmla="*/ 63061 w 2494800"/>
                <a:gd name="connsiteY3" fmla="*/ 652843 h 1495683"/>
                <a:gd name="connsiteX4" fmla="*/ 93297 w 2494800"/>
                <a:gd name="connsiteY4" fmla="*/ 821915 h 1495683"/>
                <a:gd name="connsiteX0" fmla="*/ 2494800 w 2494800"/>
                <a:gd name="connsiteY0" fmla="*/ 1499917 h 1499917"/>
                <a:gd name="connsiteX1" fmla="*/ 2124089 w 2494800"/>
                <a:gd name="connsiteY1" fmla="*/ 1097644 h 1499917"/>
                <a:gd name="connsiteX2" fmla="*/ 890372 w 2494800"/>
                <a:gd name="connsiteY2" fmla="*/ 4235 h 1499917"/>
                <a:gd name="connsiteX3" fmla="*/ 63061 w 2494800"/>
                <a:gd name="connsiteY3" fmla="*/ 657077 h 1499917"/>
                <a:gd name="connsiteX4" fmla="*/ 93297 w 2494800"/>
                <a:gd name="connsiteY4" fmla="*/ 826149 h 1499917"/>
                <a:gd name="connsiteX0" fmla="*/ 2494800 w 2494800"/>
                <a:gd name="connsiteY0" fmla="*/ 1499917 h 1499917"/>
                <a:gd name="connsiteX1" fmla="*/ 2124089 w 2494800"/>
                <a:gd name="connsiteY1" fmla="*/ 1097644 h 1499917"/>
                <a:gd name="connsiteX2" fmla="*/ 890372 w 2494800"/>
                <a:gd name="connsiteY2" fmla="*/ 4235 h 1499917"/>
                <a:gd name="connsiteX3" fmla="*/ 63061 w 2494800"/>
                <a:gd name="connsiteY3" fmla="*/ 657077 h 1499917"/>
                <a:gd name="connsiteX4" fmla="*/ 93297 w 2494800"/>
                <a:gd name="connsiteY4" fmla="*/ 826149 h 1499917"/>
                <a:gd name="connsiteX0" fmla="*/ 2494800 w 2494800"/>
                <a:gd name="connsiteY0" fmla="*/ 1495724 h 1495724"/>
                <a:gd name="connsiteX1" fmla="*/ 2124089 w 2494800"/>
                <a:gd name="connsiteY1" fmla="*/ 1093451 h 1495724"/>
                <a:gd name="connsiteX2" fmla="*/ 890372 w 2494800"/>
                <a:gd name="connsiteY2" fmla="*/ 42 h 1495724"/>
                <a:gd name="connsiteX3" fmla="*/ 63061 w 2494800"/>
                <a:gd name="connsiteY3" fmla="*/ 652884 h 1495724"/>
                <a:gd name="connsiteX4" fmla="*/ 93297 w 2494800"/>
                <a:gd name="connsiteY4" fmla="*/ 821956 h 1495724"/>
                <a:gd name="connsiteX0" fmla="*/ 2494800 w 2494800"/>
                <a:gd name="connsiteY0" fmla="*/ 1495724 h 1495724"/>
                <a:gd name="connsiteX1" fmla="*/ 2124089 w 2494800"/>
                <a:gd name="connsiteY1" fmla="*/ 1093451 h 1495724"/>
                <a:gd name="connsiteX2" fmla="*/ 890372 w 2494800"/>
                <a:gd name="connsiteY2" fmla="*/ 42 h 1495724"/>
                <a:gd name="connsiteX3" fmla="*/ 63061 w 2494800"/>
                <a:gd name="connsiteY3" fmla="*/ 652884 h 1495724"/>
                <a:gd name="connsiteX4" fmla="*/ 93297 w 2494800"/>
                <a:gd name="connsiteY4" fmla="*/ 821956 h 1495724"/>
                <a:gd name="connsiteX0" fmla="*/ 2494800 w 2494800"/>
                <a:gd name="connsiteY0" fmla="*/ 1532542 h 1532542"/>
                <a:gd name="connsiteX1" fmla="*/ 2124089 w 2494800"/>
                <a:gd name="connsiteY1" fmla="*/ 1130269 h 1532542"/>
                <a:gd name="connsiteX2" fmla="*/ 890372 w 2494800"/>
                <a:gd name="connsiteY2" fmla="*/ 38 h 1532542"/>
                <a:gd name="connsiteX3" fmla="*/ 63061 w 2494800"/>
                <a:gd name="connsiteY3" fmla="*/ 689702 h 1532542"/>
                <a:gd name="connsiteX4" fmla="*/ 93297 w 2494800"/>
                <a:gd name="connsiteY4" fmla="*/ 858774 h 1532542"/>
                <a:gd name="connsiteX0" fmla="*/ 2493439 w 2493439"/>
                <a:gd name="connsiteY0" fmla="*/ 1483451 h 1483451"/>
                <a:gd name="connsiteX1" fmla="*/ 2122728 w 2493439"/>
                <a:gd name="connsiteY1" fmla="*/ 1081178 h 1483451"/>
                <a:gd name="connsiteX2" fmla="*/ 870600 w 2493439"/>
                <a:gd name="connsiteY2" fmla="*/ 42 h 1483451"/>
                <a:gd name="connsiteX3" fmla="*/ 61700 w 2493439"/>
                <a:gd name="connsiteY3" fmla="*/ 640611 h 1483451"/>
                <a:gd name="connsiteX4" fmla="*/ 91936 w 2493439"/>
                <a:gd name="connsiteY4" fmla="*/ 809683 h 1483451"/>
                <a:gd name="connsiteX0" fmla="*/ 2420012 w 2420012"/>
                <a:gd name="connsiteY0" fmla="*/ 1497889 h 1497889"/>
                <a:gd name="connsiteX1" fmla="*/ 2049301 w 2420012"/>
                <a:gd name="connsiteY1" fmla="*/ 1095616 h 1497889"/>
                <a:gd name="connsiteX2" fmla="*/ 797173 w 2420012"/>
                <a:gd name="connsiteY2" fmla="*/ 14480 h 1497889"/>
                <a:gd name="connsiteX3" fmla="*/ 160106 w 2420012"/>
                <a:gd name="connsiteY3" fmla="*/ 495490 h 1497889"/>
                <a:gd name="connsiteX4" fmla="*/ 18509 w 2420012"/>
                <a:gd name="connsiteY4" fmla="*/ 824121 h 1497889"/>
                <a:gd name="connsiteX0" fmla="*/ 2420012 w 2420012"/>
                <a:gd name="connsiteY0" fmla="*/ 1483505 h 1483505"/>
                <a:gd name="connsiteX1" fmla="*/ 2049301 w 2420012"/>
                <a:gd name="connsiteY1" fmla="*/ 1081232 h 1483505"/>
                <a:gd name="connsiteX2" fmla="*/ 797173 w 2420012"/>
                <a:gd name="connsiteY2" fmla="*/ 96 h 1483505"/>
                <a:gd name="connsiteX3" fmla="*/ 160106 w 2420012"/>
                <a:gd name="connsiteY3" fmla="*/ 481106 h 1483505"/>
                <a:gd name="connsiteX4" fmla="*/ 18509 w 2420012"/>
                <a:gd name="connsiteY4" fmla="*/ 809737 h 1483505"/>
                <a:gd name="connsiteX0" fmla="*/ 2420012 w 2420012"/>
                <a:gd name="connsiteY0" fmla="*/ 1483505 h 1483505"/>
                <a:gd name="connsiteX1" fmla="*/ 2049301 w 2420012"/>
                <a:gd name="connsiteY1" fmla="*/ 1081232 h 1483505"/>
                <a:gd name="connsiteX2" fmla="*/ 797173 w 2420012"/>
                <a:gd name="connsiteY2" fmla="*/ 96 h 1483505"/>
                <a:gd name="connsiteX3" fmla="*/ 160106 w 2420012"/>
                <a:gd name="connsiteY3" fmla="*/ 481106 h 1483505"/>
                <a:gd name="connsiteX4" fmla="*/ 18509 w 2420012"/>
                <a:gd name="connsiteY4" fmla="*/ 809737 h 1483505"/>
                <a:gd name="connsiteX0" fmla="*/ 2420012 w 2420012"/>
                <a:gd name="connsiteY0" fmla="*/ 1483426 h 1483426"/>
                <a:gd name="connsiteX1" fmla="*/ 2049301 w 2420012"/>
                <a:gd name="connsiteY1" fmla="*/ 1081153 h 1483426"/>
                <a:gd name="connsiteX2" fmla="*/ 797173 w 2420012"/>
                <a:gd name="connsiteY2" fmla="*/ 17 h 1483426"/>
                <a:gd name="connsiteX3" fmla="*/ 160106 w 2420012"/>
                <a:gd name="connsiteY3" fmla="*/ 481027 h 1483426"/>
                <a:gd name="connsiteX4" fmla="*/ 18509 w 2420012"/>
                <a:gd name="connsiteY4" fmla="*/ 809658 h 1483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0012" h="1483426">
                  <a:moveTo>
                    <a:pt x="2420012" y="1483426"/>
                  </a:moveTo>
                  <a:cubicBezTo>
                    <a:pt x="2401354" y="1286387"/>
                    <a:pt x="2137532" y="1185427"/>
                    <a:pt x="2049301" y="1081153"/>
                  </a:cubicBezTo>
                  <a:cubicBezTo>
                    <a:pt x="1746098" y="841078"/>
                    <a:pt x="952480" y="-4290"/>
                    <a:pt x="797173" y="17"/>
                  </a:cubicBezTo>
                  <a:cubicBezTo>
                    <a:pt x="641866" y="4324"/>
                    <a:pt x="289883" y="346087"/>
                    <a:pt x="160106" y="481027"/>
                  </a:cubicBezTo>
                  <a:cubicBezTo>
                    <a:pt x="30329" y="615967"/>
                    <a:pt x="-34430" y="756719"/>
                    <a:pt x="18509" y="809658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CF6F100-C0B5-0946-A36E-9908CD4367CD}"/>
              </a:ext>
            </a:extLst>
          </p:cNvPr>
          <p:cNvGrpSpPr/>
          <p:nvPr/>
        </p:nvGrpSpPr>
        <p:grpSpPr>
          <a:xfrm>
            <a:off x="1377841" y="4315992"/>
            <a:ext cx="446640" cy="251686"/>
            <a:chOff x="3668110" y="2448910"/>
            <a:chExt cx="3794234" cy="2165130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57F4DC78-83E5-7949-9320-6981F29329D6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E932A244-1BAB-8644-91E1-593ED071788C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2F9EF5FE-1297-5145-B5D0-8D643EB384B7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46" name="Freeform 145">
                <a:extLst>
                  <a:ext uri="{FF2B5EF4-FFF2-40B4-BE49-F238E27FC236}">
                    <a16:creationId xmlns:a16="http://schemas.microsoft.com/office/drawing/2014/main" id="{75748357-F2E0-0347-9E28-8D9DE791AA3F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7" name="Freeform 146">
                <a:extLst>
                  <a:ext uri="{FF2B5EF4-FFF2-40B4-BE49-F238E27FC236}">
                    <a16:creationId xmlns:a16="http://schemas.microsoft.com/office/drawing/2014/main" id="{6A2C2A51-814C-4F4B-A106-A4EED8A80FAA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8" name="Freeform 147">
                <a:extLst>
                  <a:ext uri="{FF2B5EF4-FFF2-40B4-BE49-F238E27FC236}">
                    <a16:creationId xmlns:a16="http://schemas.microsoft.com/office/drawing/2014/main" id="{33F63A96-A521-F345-9C39-8171CD8028BE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BE7D02E0-85A2-4F4F-AF86-7CCE5B17349E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75" name="Line 33">
            <a:extLst>
              <a:ext uri="{FF2B5EF4-FFF2-40B4-BE49-F238E27FC236}">
                <a16:creationId xmlns:a16="http://schemas.microsoft.com/office/drawing/2014/main" id="{45B1207E-09F6-844F-9C4A-274E0E8F19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24471" y="3455082"/>
            <a:ext cx="1147604" cy="85916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21" name="Line 22">
            <a:extLst>
              <a:ext uri="{FF2B5EF4-FFF2-40B4-BE49-F238E27FC236}">
                <a16:creationId xmlns:a16="http://schemas.microsoft.com/office/drawing/2014/main" id="{6D4FCC87-F922-9A49-B4ED-F7B0876541A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7507" y="4700953"/>
            <a:ext cx="223945" cy="794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98" name="Group 44">
            <a:extLst>
              <a:ext uri="{FF2B5EF4-FFF2-40B4-BE49-F238E27FC236}">
                <a16:creationId xmlns:a16="http://schemas.microsoft.com/office/drawing/2014/main" id="{49176FEA-2A3D-4C46-88A0-E5272CC899B4}"/>
              </a:ext>
            </a:extLst>
          </p:cNvPr>
          <p:cNvGrpSpPr>
            <a:grpSpLocks/>
          </p:cNvGrpSpPr>
          <p:nvPr/>
        </p:nvGrpSpPr>
        <p:grpSpPr bwMode="auto">
          <a:xfrm>
            <a:off x="1996999" y="4952734"/>
            <a:ext cx="388834" cy="356970"/>
            <a:chOff x="-44" y="1473"/>
            <a:chExt cx="981" cy="1105"/>
          </a:xfrm>
        </p:grpSpPr>
        <p:pic>
          <p:nvPicPr>
            <p:cNvPr id="311" name="Picture 45" descr="desktop_computer_stylized_medium">
              <a:extLst>
                <a:ext uri="{FF2B5EF4-FFF2-40B4-BE49-F238E27FC236}">
                  <a16:creationId xmlns:a16="http://schemas.microsoft.com/office/drawing/2014/main" id="{6744CEA1-5DC8-3C49-9E35-3544B3A041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2" name="Freeform 46">
              <a:extLst>
                <a:ext uri="{FF2B5EF4-FFF2-40B4-BE49-F238E27FC236}">
                  <a16:creationId xmlns:a16="http://schemas.microsoft.com/office/drawing/2014/main" id="{4CC4AF2A-4A60-7E4E-B654-71C95B11A8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325" name="Rectangle 3">
            <a:extLst>
              <a:ext uri="{FF2B5EF4-FFF2-40B4-BE49-F238E27FC236}">
                <a16:creationId xmlns:a16="http://schemas.microsoft.com/office/drawing/2014/main" id="{05247610-6057-6F45-9FE7-A7221DB45A72}"/>
              </a:ext>
            </a:extLst>
          </p:cNvPr>
          <p:cNvSpPr txBox="1">
            <a:spLocks noChangeArrowheads="1"/>
          </p:cNvSpPr>
          <p:nvPr/>
        </p:nvSpPr>
        <p:spPr>
          <a:xfrm>
            <a:off x="6001555" y="1957589"/>
            <a:ext cx="5782614" cy="2588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buNone/>
              <a:defRPr/>
            </a:pPr>
            <a:r>
              <a:rPr lang="en-US" dirty="0">
                <a:solidFill>
                  <a:srgbClr val="0000A8"/>
                </a:solidFill>
              </a:rPr>
              <a:t>single broadcast domain:</a:t>
            </a:r>
          </a:p>
          <a:p>
            <a:pPr marL="576263" lvl="1" indent="-230188">
              <a:buFont typeface="Wingdings" pitchFamily="2" charset="2"/>
              <a:buChar char="§"/>
              <a:defRPr/>
            </a:pPr>
            <a:r>
              <a:rPr lang="en-US" sz="2600" i="1" dirty="0">
                <a:solidFill>
                  <a:srgbClr val="0000A8"/>
                </a:solidFill>
              </a:rPr>
              <a:t>scaling: </a:t>
            </a:r>
            <a:r>
              <a:rPr lang="en-US" sz="2600" dirty="0"/>
              <a:t>all layer-2 broadcast traffic (ARP, DHCP, unknown MAC) must cross entire LAN </a:t>
            </a:r>
          </a:p>
          <a:p>
            <a:pPr marL="576263" lvl="1" indent="-230188">
              <a:buFont typeface="Wingdings" pitchFamily="2" charset="2"/>
              <a:buChar char="§"/>
              <a:defRPr/>
            </a:pPr>
            <a:r>
              <a:rPr lang="en-US" sz="2600" dirty="0"/>
              <a:t>efficiency, security, privacy, efficiency issues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2E6976FD-8FD9-464E-9D3E-35DC0F9B90E5}"/>
              </a:ext>
            </a:extLst>
          </p:cNvPr>
          <p:cNvSpPr txBox="1"/>
          <p:nvPr/>
        </p:nvSpPr>
        <p:spPr>
          <a:xfrm>
            <a:off x="785611" y="1262130"/>
            <a:ext cx="10521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00A8"/>
                </a:solidFill>
              </a:rPr>
              <a:t>Q: </a:t>
            </a:r>
            <a:r>
              <a:rPr lang="en-US" sz="2800" dirty="0"/>
              <a:t>what happens as LAN sizes scale, users change point of attachment?</a:t>
            </a:r>
          </a:p>
        </p:txBody>
      </p:sp>
    </p:spTree>
    <p:extLst>
      <p:ext uri="{BB962C8B-B14F-4D97-AF65-F5344CB8AC3E}">
        <p14:creationId xmlns:p14="http://schemas.microsoft.com/office/powerpoint/2010/main" val="348937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0.00023 C 0.00768 0.03611 0.0207 0.07407 0.05599 0.08727 C 0.09127 0.10046 0.18489 0.09815 0.21185 0.07847 C 0.2388 0.05856 0.24271 0.01134 0.21758 -0.0375 " pathEditMode="relative" rAng="0" ptsTypes="AAAA">
                                      <p:cBhvr>
                                        <p:cTn id="9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19" y="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3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39751EC-3470-E44E-9E47-1DBEC48F367C}"/>
              </a:ext>
            </a:extLst>
          </p:cNvPr>
          <p:cNvGrpSpPr/>
          <p:nvPr/>
        </p:nvGrpSpPr>
        <p:grpSpPr>
          <a:xfrm>
            <a:off x="7535443" y="2298503"/>
            <a:ext cx="1243611" cy="519112"/>
            <a:chOff x="9287864" y="4082048"/>
            <a:chExt cx="1243611" cy="519112"/>
          </a:xfrm>
        </p:grpSpPr>
        <p:sp>
          <p:nvSpPr>
            <p:cNvPr id="556" name="Rectangle 75">
              <a:extLst>
                <a:ext uri="{FF2B5EF4-FFF2-40B4-BE49-F238E27FC236}">
                  <a16:creationId xmlns:a16="http://schemas.microsoft.com/office/drawing/2014/main" id="{86D84E7B-7F94-CF43-97CD-E40F099FC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40181" y="4127584"/>
              <a:ext cx="1188897" cy="471997"/>
            </a:xfrm>
            <a:prstGeom prst="rect">
              <a:avLst/>
            </a:prstGeom>
            <a:solidFill>
              <a:srgbClr val="F56F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7" name="Rectangle 2">
              <a:extLst>
                <a:ext uri="{FF2B5EF4-FFF2-40B4-BE49-F238E27FC236}">
                  <a16:creationId xmlns:a16="http://schemas.microsoft.com/office/drawing/2014/main" id="{75001E46-9EFA-6F46-BF58-DE475A333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49866" y="4128085"/>
              <a:ext cx="1181609" cy="468313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58" name="Line 3">
              <a:extLst>
                <a:ext uri="{FF2B5EF4-FFF2-40B4-BE49-F238E27FC236}">
                  <a16:creationId xmlns:a16="http://schemas.microsoft.com/office/drawing/2014/main" id="{58FD3C8D-D13C-DD42-85DC-F3FC758279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51453" y="4342570"/>
              <a:ext cx="1179110" cy="14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59" name="Text Box 6">
              <a:extLst>
                <a:ext uri="{FF2B5EF4-FFF2-40B4-BE49-F238E27FC236}">
                  <a16:creationId xmlns:a16="http://schemas.microsoft.com/office/drawing/2014/main" id="{06310D8E-E39C-8749-8C4D-6762E12A68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87864" y="4107358"/>
              <a:ext cx="241300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i="0" dirty="0">
                  <a:solidFill>
                    <a:schemeClr val="bg1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562" name="Line 18">
              <a:extLst>
                <a:ext uri="{FF2B5EF4-FFF2-40B4-BE49-F238E27FC236}">
                  <a16:creationId xmlns:a16="http://schemas.microsoft.com/office/drawing/2014/main" id="{674927D0-7AF4-FB45-A199-0AA4F2F4D9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30891" y="4132848"/>
              <a:ext cx="0" cy="4635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63" name="Line 21">
              <a:extLst>
                <a:ext uri="{FF2B5EF4-FFF2-40B4-BE49-F238E27FC236}">
                  <a16:creationId xmlns:a16="http://schemas.microsoft.com/office/drawing/2014/main" id="{ED992B3F-F06B-D64B-B214-C090060600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40378" y="4129673"/>
              <a:ext cx="0" cy="4635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65" name="Line 23">
              <a:extLst>
                <a:ext uri="{FF2B5EF4-FFF2-40B4-BE49-F238E27FC236}">
                  <a16:creationId xmlns:a16="http://schemas.microsoft.com/office/drawing/2014/main" id="{0E55E53C-5364-9444-98BF-DF258E8EB9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11878" y="4137610"/>
              <a:ext cx="0" cy="4635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68" name="Text Box 26">
              <a:extLst>
                <a:ext uri="{FF2B5EF4-FFF2-40B4-BE49-F238E27FC236}">
                  <a16:creationId xmlns:a16="http://schemas.microsoft.com/office/drawing/2014/main" id="{2BB93CA1-198F-BD45-B13D-35FA7DC8E3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48378" y="4296360"/>
              <a:ext cx="241300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i="0" dirty="0">
                  <a:solidFill>
                    <a:schemeClr val="bg1"/>
                  </a:solidFill>
                  <a:latin typeface="Arial" charset="0"/>
                </a:rPr>
                <a:t>8</a:t>
              </a:r>
            </a:p>
          </p:txBody>
        </p:sp>
        <p:sp>
          <p:nvSpPr>
            <p:cNvPr id="572" name="Text Box 30">
              <a:extLst>
                <a:ext uri="{FF2B5EF4-FFF2-40B4-BE49-F238E27FC236}">
                  <a16:creationId xmlns:a16="http://schemas.microsoft.com/office/drawing/2014/main" id="{B28826E1-E494-BE45-847D-47836FFF53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90540" y="4300533"/>
              <a:ext cx="241300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i="0" dirty="0">
                  <a:solidFill>
                    <a:schemeClr val="bg1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573" name="Text Box 57">
              <a:extLst>
                <a:ext uri="{FF2B5EF4-FFF2-40B4-BE49-F238E27FC236}">
                  <a16:creationId xmlns:a16="http://schemas.microsoft.com/office/drawing/2014/main" id="{0E14A6FA-A1FE-3F46-A4F2-105D9B7A7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43616" y="4082048"/>
              <a:ext cx="241300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i="0" dirty="0">
                  <a:solidFill>
                    <a:schemeClr val="bg1"/>
                  </a:solidFill>
                  <a:latin typeface="Arial" charset="0"/>
                </a:rPr>
                <a:t>7</a:t>
              </a:r>
            </a:p>
          </p:txBody>
        </p:sp>
        <p:sp>
          <p:nvSpPr>
            <p:cNvPr id="584" name="Oval 81">
              <a:extLst>
                <a:ext uri="{FF2B5EF4-FFF2-40B4-BE49-F238E27FC236}">
                  <a16:creationId xmlns:a16="http://schemas.microsoft.com/office/drawing/2014/main" id="{9FE56524-10FB-6042-A1CC-7979BFD9B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5753" y="4442410"/>
              <a:ext cx="42863" cy="476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85" name="Oval 82">
              <a:extLst>
                <a:ext uri="{FF2B5EF4-FFF2-40B4-BE49-F238E27FC236}">
                  <a16:creationId xmlns:a16="http://schemas.microsoft.com/office/drawing/2014/main" id="{32B7ED54-8A66-9C40-90E0-AB788CBBD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7853" y="4439235"/>
              <a:ext cx="42863" cy="476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86" name="Oval 83">
              <a:extLst>
                <a:ext uri="{FF2B5EF4-FFF2-40B4-BE49-F238E27FC236}">
                  <a16:creationId xmlns:a16="http://schemas.microsoft.com/office/drawing/2014/main" id="{ACECF9A3-7435-ED4E-A83D-328DB3D23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5228" y="4443998"/>
              <a:ext cx="42863" cy="4762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F443345-4697-A84D-B271-4440D2A31971}"/>
              </a:ext>
            </a:extLst>
          </p:cNvPr>
          <p:cNvGrpSpPr/>
          <p:nvPr/>
        </p:nvGrpSpPr>
        <p:grpSpPr>
          <a:xfrm>
            <a:off x="8704311" y="2293748"/>
            <a:ext cx="1259780" cy="523875"/>
            <a:chOff x="10932220" y="4822113"/>
            <a:chExt cx="1259780" cy="523875"/>
          </a:xfrm>
        </p:grpSpPr>
        <p:sp>
          <p:nvSpPr>
            <p:cNvPr id="620" name="Rectangle 76">
              <a:extLst>
                <a:ext uri="{FF2B5EF4-FFF2-40B4-BE49-F238E27FC236}">
                  <a16:creationId xmlns:a16="http://schemas.microsoft.com/office/drawing/2014/main" id="{5443F9B0-0F91-A14D-9E8E-E2DFA236E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01071" y="4880851"/>
              <a:ext cx="1190929" cy="4572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22" name="Rectangle 2">
              <a:extLst>
                <a:ext uri="{FF2B5EF4-FFF2-40B4-BE49-F238E27FC236}">
                  <a16:creationId xmlns:a16="http://schemas.microsoft.com/office/drawing/2014/main" id="{5E7248A8-6B10-0841-AE53-D0ABC4CED6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0391" y="4872913"/>
              <a:ext cx="1181609" cy="468313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3" name="Line 3">
              <a:extLst>
                <a:ext uri="{FF2B5EF4-FFF2-40B4-BE49-F238E27FC236}">
                  <a16:creationId xmlns:a16="http://schemas.microsoft.com/office/drawing/2014/main" id="{DD3A74DB-9E59-9348-8893-A2232C8224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09376" y="5090714"/>
              <a:ext cx="1163270" cy="28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6" name="Line 17">
              <a:extLst>
                <a:ext uri="{FF2B5EF4-FFF2-40B4-BE49-F238E27FC236}">
                  <a16:creationId xmlns:a16="http://schemas.microsoft.com/office/drawing/2014/main" id="{651AA383-259C-DC4C-B417-34535BECA9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01146" y="4882438"/>
              <a:ext cx="0" cy="4635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1" name="Line 24">
              <a:extLst>
                <a:ext uri="{FF2B5EF4-FFF2-40B4-BE49-F238E27FC236}">
                  <a16:creationId xmlns:a16="http://schemas.microsoft.com/office/drawing/2014/main" id="{A9A98EAD-050F-EF41-8FA1-A452479668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05871" y="4877676"/>
              <a:ext cx="0" cy="4635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2" name="Line 25">
              <a:extLst>
                <a:ext uri="{FF2B5EF4-FFF2-40B4-BE49-F238E27FC236}">
                  <a16:creationId xmlns:a16="http://schemas.microsoft.com/office/drawing/2014/main" id="{A2531D0B-9E46-0941-94A0-96006DBAD9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96421" y="4872913"/>
              <a:ext cx="0" cy="4635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4" name="Text Box 27">
              <a:extLst>
                <a:ext uri="{FF2B5EF4-FFF2-40B4-BE49-F238E27FC236}">
                  <a16:creationId xmlns:a16="http://schemas.microsoft.com/office/drawing/2014/main" id="{7649D600-6D49-3044-A4AB-61B599FF2A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7845" y="4840575"/>
              <a:ext cx="241300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i="0" dirty="0">
                  <a:solidFill>
                    <a:schemeClr val="bg1"/>
                  </a:solidFill>
                  <a:latin typeface="Arial" charset="0"/>
                </a:rPr>
                <a:t>9</a:t>
              </a:r>
            </a:p>
          </p:txBody>
        </p:sp>
        <p:sp>
          <p:nvSpPr>
            <p:cNvPr id="635" name="Text Box 28">
              <a:extLst>
                <a:ext uri="{FF2B5EF4-FFF2-40B4-BE49-F238E27FC236}">
                  <a16:creationId xmlns:a16="http://schemas.microsoft.com/office/drawing/2014/main" id="{5BAA2670-D55C-C142-827F-9CE7DB759B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13871" y="5045951"/>
              <a:ext cx="298450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i="0" dirty="0">
                  <a:solidFill>
                    <a:schemeClr val="bg1"/>
                  </a:solidFill>
                  <a:latin typeface="Arial" charset="0"/>
                </a:rPr>
                <a:t>16</a:t>
              </a:r>
            </a:p>
          </p:txBody>
        </p:sp>
        <p:sp>
          <p:nvSpPr>
            <p:cNvPr id="636" name="Text Box 29">
              <a:extLst>
                <a:ext uri="{FF2B5EF4-FFF2-40B4-BE49-F238E27FC236}">
                  <a16:creationId xmlns:a16="http://schemas.microsoft.com/office/drawing/2014/main" id="{D7F356E9-BF66-D145-915D-38A53F2F18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32220" y="5049376"/>
              <a:ext cx="298450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i="0" dirty="0">
                  <a:solidFill>
                    <a:schemeClr val="bg1"/>
                  </a:solidFill>
                  <a:latin typeface="Arial" charset="0"/>
                </a:rPr>
                <a:t>10</a:t>
              </a:r>
            </a:p>
          </p:txBody>
        </p:sp>
        <p:sp>
          <p:nvSpPr>
            <p:cNvPr id="639" name="Text Box 74">
              <a:extLst>
                <a:ext uri="{FF2B5EF4-FFF2-40B4-BE49-F238E27FC236}">
                  <a16:creationId xmlns:a16="http://schemas.microsoft.com/office/drawing/2014/main" id="{C33FAB3F-C18D-F04F-AFF6-CD5E1444D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09108" y="4822113"/>
              <a:ext cx="298450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i="0" dirty="0">
                  <a:solidFill>
                    <a:schemeClr val="bg1"/>
                  </a:solidFill>
                  <a:latin typeface="Arial" charset="0"/>
                </a:rPr>
                <a:t>15</a:t>
              </a:r>
            </a:p>
          </p:txBody>
        </p:sp>
        <p:sp>
          <p:nvSpPr>
            <p:cNvPr id="643" name="Oval 84">
              <a:extLst>
                <a:ext uri="{FF2B5EF4-FFF2-40B4-BE49-F238E27FC236}">
                  <a16:creationId xmlns:a16="http://schemas.microsoft.com/office/drawing/2014/main" id="{86949CB4-4A39-0346-AFF6-9F5A2A7D7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7121" y="5185651"/>
              <a:ext cx="42862" cy="476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4" name="Oval 85">
              <a:extLst>
                <a:ext uri="{FF2B5EF4-FFF2-40B4-BE49-F238E27FC236}">
                  <a16:creationId xmlns:a16="http://schemas.microsoft.com/office/drawing/2014/main" id="{E4D51E21-8C17-E743-8B81-06236413D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34421" y="4971338"/>
              <a:ext cx="42862" cy="476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5" name="Oval 86">
              <a:extLst>
                <a:ext uri="{FF2B5EF4-FFF2-40B4-BE49-F238E27FC236}">
                  <a16:creationId xmlns:a16="http://schemas.microsoft.com/office/drawing/2014/main" id="{520890CD-F328-1643-8FAD-D429622AE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9133" y="4968163"/>
              <a:ext cx="42863" cy="476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Calibri" panose="020F0502020204030204"/>
              </a:rPr>
              <a:t>Port-based VLANs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6737" y="6492875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25" name="Text Box 85">
            <a:extLst>
              <a:ext uri="{FF2B5EF4-FFF2-40B4-BE49-F238E27FC236}">
                <a16:creationId xmlns:a16="http://schemas.microsoft.com/office/drawing/2014/main" id="{DBE7F08B-75D4-654E-BA3B-51E343AAE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4828" y="2469025"/>
            <a:ext cx="369778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i="0" dirty="0">
                <a:solidFill>
                  <a:srgbClr val="000000"/>
                </a:solidFill>
                <a:latin typeface="+mn-lt"/>
                <a:cs typeface="Arial" charset="0"/>
              </a:rPr>
              <a:t>switch(es) supporting VLAN capabilities can be configured to define multiple </a:t>
            </a:r>
            <a:r>
              <a:rPr lang="en-US" sz="2800" dirty="0">
                <a:solidFill>
                  <a:srgbClr val="0000A8"/>
                </a:solidFill>
                <a:latin typeface="+mn-lt"/>
                <a:cs typeface="Arial" charset="0"/>
              </a:rPr>
              <a:t>virtual </a:t>
            </a:r>
            <a:r>
              <a:rPr lang="en-US" sz="2800" i="0" dirty="0">
                <a:solidFill>
                  <a:srgbClr val="000000"/>
                </a:solidFill>
                <a:latin typeface="+mn-lt"/>
                <a:cs typeface="Arial" charset="0"/>
              </a:rPr>
              <a:t>LANS over single physical LAN infrastructure.</a:t>
            </a:r>
          </a:p>
        </p:txBody>
      </p:sp>
      <p:sp>
        <p:nvSpPr>
          <p:cNvPr id="226" name="Rectangle 86">
            <a:extLst>
              <a:ext uri="{FF2B5EF4-FFF2-40B4-BE49-F238E27FC236}">
                <a16:creationId xmlns:a16="http://schemas.microsoft.com/office/drawing/2014/main" id="{040C315C-CE33-1045-B5A5-A72E5FF7F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603" y="1867773"/>
            <a:ext cx="4140915" cy="3476960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27" name="Text Box 87">
            <a:extLst>
              <a:ext uri="{FF2B5EF4-FFF2-40B4-BE49-F238E27FC236}">
                <a16:creationId xmlns:a16="http://schemas.microsoft.com/office/drawing/2014/main" id="{3747A2E4-8B70-A749-8C53-5E13C96C5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5365" y="1607445"/>
            <a:ext cx="3014663" cy="8280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rPr>
              <a:t>Virtual Local Area Network (VLAN)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DABEEB3-46FD-EA41-8074-A5BDD9C11183}"/>
              </a:ext>
            </a:extLst>
          </p:cNvPr>
          <p:cNvGrpSpPr/>
          <p:nvPr/>
        </p:nvGrpSpPr>
        <p:grpSpPr>
          <a:xfrm>
            <a:off x="7579415" y="1918955"/>
            <a:ext cx="2388836" cy="410624"/>
            <a:chOff x="7399107" y="1365161"/>
            <a:chExt cx="2388836" cy="732595"/>
          </a:xfrm>
        </p:grpSpPr>
        <p:sp>
          <p:nvSpPr>
            <p:cNvPr id="541" name="Freeform 540">
              <a:extLst>
                <a:ext uri="{FF2B5EF4-FFF2-40B4-BE49-F238E27FC236}">
                  <a16:creationId xmlns:a16="http://schemas.microsoft.com/office/drawing/2014/main" id="{20E2C253-E31D-DA4E-8C57-56EFE4A095ED}"/>
                </a:ext>
              </a:extLst>
            </p:cNvPr>
            <p:cNvSpPr/>
            <p:nvPr/>
          </p:nvSpPr>
          <p:spPr>
            <a:xfrm>
              <a:off x="7399107" y="1365161"/>
              <a:ext cx="2388836" cy="732595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42" name="Group 541">
              <a:extLst>
                <a:ext uri="{FF2B5EF4-FFF2-40B4-BE49-F238E27FC236}">
                  <a16:creationId xmlns:a16="http://schemas.microsoft.com/office/drawing/2014/main" id="{1596EEC3-C1AA-2E4B-BA66-1B555E77FCC5}"/>
                </a:ext>
              </a:extLst>
            </p:cNvPr>
            <p:cNvGrpSpPr/>
            <p:nvPr/>
          </p:nvGrpSpPr>
          <p:grpSpPr>
            <a:xfrm>
              <a:off x="7564998" y="1450537"/>
              <a:ext cx="2021605" cy="589765"/>
              <a:chOff x="7939341" y="3037317"/>
              <a:chExt cx="897649" cy="353919"/>
            </a:xfrm>
          </p:grpSpPr>
          <p:sp>
            <p:nvSpPr>
              <p:cNvPr id="543" name="Freeform 542">
                <a:extLst>
                  <a:ext uri="{FF2B5EF4-FFF2-40B4-BE49-F238E27FC236}">
                    <a16:creationId xmlns:a16="http://schemas.microsoft.com/office/drawing/2014/main" id="{AB2941FE-E212-F347-B495-140D5C7ED03C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4" name="Freeform 543">
                <a:extLst>
                  <a:ext uri="{FF2B5EF4-FFF2-40B4-BE49-F238E27FC236}">
                    <a16:creationId xmlns:a16="http://schemas.microsoft.com/office/drawing/2014/main" id="{91A112E4-81D0-F44B-9985-65B5C629D097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5" name="Freeform 544">
                <a:extLst>
                  <a:ext uri="{FF2B5EF4-FFF2-40B4-BE49-F238E27FC236}">
                    <a16:creationId xmlns:a16="http://schemas.microsoft.com/office/drawing/2014/main" id="{1585E8CB-B8A8-844A-9962-714F597BBE4F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6" name="Freeform 545">
                <a:extLst>
                  <a:ext uri="{FF2B5EF4-FFF2-40B4-BE49-F238E27FC236}">
                    <a16:creationId xmlns:a16="http://schemas.microsoft.com/office/drawing/2014/main" id="{EC524C8C-F983-3A44-9FDA-771511096419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404" name="Rectangle 3">
            <a:extLst>
              <a:ext uri="{FF2B5EF4-FFF2-40B4-BE49-F238E27FC236}">
                <a16:creationId xmlns:a16="http://schemas.microsoft.com/office/drawing/2014/main" id="{8B0BF6C6-7F95-0647-8336-38D2D9565C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932" y="721723"/>
            <a:ext cx="5961059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kern="0" dirty="0">
                <a:solidFill>
                  <a:srgbClr val="CC0000"/>
                </a:solidFill>
                <a:cs typeface="+mn-cs"/>
              </a:rPr>
              <a:t>port-based VLAN: </a:t>
            </a:r>
            <a:r>
              <a:rPr lang="en-US" sz="2400" kern="0" dirty="0">
                <a:cs typeface="+mn-cs"/>
              </a:rPr>
              <a:t>switch ports grouped (by switch management software) so that </a:t>
            </a:r>
            <a:r>
              <a:rPr lang="en-US" sz="2400" i="1" kern="0" dirty="0">
                <a:solidFill>
                  <a:srgbClr val="0000A8"/>
                </a:solidFill>
                <a:cs typeface="+mn-cs"/>
              </a:rPr>
              <a:t>single</a:t>
            </a:r>
            <a:r>
              <a:rPr lang="en-US" sz="2400" kern="0" dirty="0">
                <a:solidFill>
                  <a:srgbClr val="CC0000"/>
                </a:solidFill>
                <a:cs typeface="+mn-cs"/>
              </a:rPr>
              <a:t> </a:t>
            </a:r>
            <a:r>
              <a:rPr lang="en-US" sz="2400" kern="0" dirty="0">
                <a:cs typeface="+mn-cs"/>
              </a:rPr>
              <a:t>physical switch ……</a:t>
            </a:r>
          </a:p>
          <a:p>
            <a:pPr>
              <a:defRPr/>
            </a:pPr>
            <a:endParaRPr lang="en-US" sz="2000" kern="0" dirty="0">
              <a:latin typeface="Gill Sans MT" charset="0"/>
              <a:cs typeface="+mn-cs"/>
            </a:endParaRPr>
          </a:p>
        </p:txBody>
      </p:sp>
      <p:sp>
        <p:nvSpPr>
          <p:cNvPr id="430" name="Line 61">
            <a:extLst>
              <a:ext uri="{FF2B5EF4-FFF2-40B4-BE49-F238E27FC236}">
                <a16:creationId xmlns:a16="http://schemas.microsoft.com/office/drawing/2014/main" id="{504ED2E3-D101-424C-8AE9-5C34917B54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27193" y="2649273"/>
            <a:ext cx="901700" cy="279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31" name="Line 62">
            <a:extLst>
              <a:ext uri="{FF2B5EF4-FFF2-40B4-BE49-F238E27FC236}">
                <a16:creationId xmlns:a16="http://schemas.microsoft.com/office/drawing/2014/main" id="{2122A03F-B45C-EC49-8D54-8D3B7DB4DA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12956" y="2649273"/>
            <a:ext cx="806450" cy="419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32" name="Line 63">
            <a:extLst>
              <a:ext uri="{FF2B5EF4-FFF2-40B4-BE49-F238E27FC236}">
                <a16:creationId xmlns:a16="http://schemas.microsoft.com/office/drawing/2014/main" id="{F985FD06-D0A5-3048-AF98-111FE4DF76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32092" y="2664199"/>
            <a:ext cx="672983" cy="36131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33" name="Text Box 64">
            <a:extLst>
              <a:ext uri="{FF2B5EF4-FFF2-40B4-BE49-F238E27FC236}">
                <a16:creationId xmlns:a16="http://schemas.microsoft.com/office/drawing/2014/main" id="{299DB3CE-7B62-0F41-8A17-414B51C9B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21614" y="2864458"/>
            <a:ext cx="3433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800" i="0" dirty="0">
                <a:solidFill>
                  <a:srgbClr val="000000"/>
                </a:solidFill>
                <a:latin typeface="+mn-lt"/>
              </a:rPr>
              <a:t>…</a:t>
            </a:r>
          </a:p>
        </p:txBody>
      </p:sp>
      <p:sp>
        <p:nvSpPr>
          <p:cNvPr id="434" name="Line 69">
            <a:extLst>
              <a:ext uri="{FF2B5EF4-FFF2-40B4-BE49-F238E27FC236}">
                <a16:creationId xmlns:a16="http://schemas.microsoft.com/office/drawing/2014/main" id="{131CBCB7-EC04-C34D-8089-DF6962A05B6C}"/>
              </a:ext>
            </a:extLst>
          </p:cNvPr>
          <p:cNvSpPr>
            <a:spLocks noChangeShapeType="1"/>
          </p:cNvSpPr>
          <p:nvPr/>
        </p:nvSpPr>
        <p:spPr bwMode="auto">
          <a:xfrm>
            <a:off x="8940156" y="2652448"/>
            <a:ext cx="101600" cy="377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35" name="Line 70">
            <a:extLst>
              <a:ext uri="{FF2B5EF4-FFF2-40B4-BE49-F238E27FC236}">
                <a16:creationId xmlns:a16="http://schemas.microsoft.com/office/drawing/2014/main" id="{3E75F251-D967-EA4E-9C97-EB6B5246A50E}"/>
              </a:ext>
            </a:extLst>
          </p:cNvPr>
          <p:cNvSpPr>
            <a:spLocks noChangeShapeType="1"/>
          </p:cNvSpPr>
          <p:nvPr/>
        </p:nvSpPr>
        <p:spPr bwMode="auto">
          <a:xfrm>
            <a:off x="8930631" y="2450835"/>
            <a:ext cx="479425" cy="6032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36" name="Line 71">
            <a:extLst>
              <a:ext uri="{FF2B5EF4-FFF2-40B4-BE49-F238E27FC236}">
                <a16:creationId xmlns:a16="http://schemas.microsoft.com/office/drawing/2014/main" id="{00AB0795-DB89-1B41-A48F-217D5BED1D78}"/>
              </a:ext>
            </a:extLst>
          </p:cNvPr>
          <p:cNvSpPr>
            <a:spLocks noChangeShapeType="1"/>
          </p:cNvSpPr>
          <p:nvPr/>
        </p:nvSpPr>
        <p:spPr bwMode="auto">
          <a:xfrm>
            <a:off x="9786293" y="2395273"/>
            <a:ext cx="514350" cy="484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37" name="Text Box 72">
            <a:extLst>
              <a:ext uri="{FF2B5EF4-FFF2-40B4-BE49-F238E27FC236}">
                <a16:creationId xmlns:a16="http://schemas.microsoft.com/office/drawing/2014/main" id="{377DDBF1-C221-7B40-952F-70C5D6714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6520" y="3356023"/>
            <a:ext cx="17315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EE (VLAN ports 1-8)</a:t>
            </a:r>
          </a:p>
        </p:txBody>
      </p:sp>
      <p:sp>
        <p:nvSpPr>
          <p:cNvPr id="438" name="Text Box 73">
            <a:extLst>
              <a:ext uri="{FF2B5EF4-FFF2-40B4-BE49-F238E27FC236}">
                <a16:creationId xmlns:a16="http://schemas.microsoft.com/office/drawing/2014/main" id="{FDE3B945-5B46-E04D-BFCA-4A7A699A9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7415" y="3356023"/>
            <a:ext cx="25725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CS (VLAN ports 9-15)</a:t>
            </a:r>
          </a:p>
        </p:txBody>
      </p:sp>
      <p:sp>
        <p:nvSpPr>
          <p:cNvPr id="447" name="Text Box 45">
            <a:extLst>
              <a:ext uri="{FF2B5EF4-FFF2-40B4-BE49-F238E27FC236}">
                <a16:creationId xmlns:a16="http://schemas.microsoft.com/office/drawing/2014/main" id="{2D1CE1C0-31D9-844E-8F50-70F2806CE4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5370" y="2827505"/>
            <a:ext cx="3433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800" i="0" dirty="0">
                <a:solidFill>
                  <a:srgbClr val="000000"/>
                </a:solidFill>
                <a:latin typeface="+mn-lt"/>
              </a:rPr>
              <a:t>…</a:t>
            </a:r>
          </a:p>
        </p:txBody>
      </p:sp>
      <p:grpSp>
        <p:nvGrpSpPr>
          <p:cNvPr id="448" name="Group 44">
            <a:extLst>
              <a:ext uri="{FF2B5EF4-FFF2-40B4-BE49-F238E27FC236}">
                <a16:creationId xmlns:a16="http://schemas.microsoft.com/office/drawing/2014/main" id="{700B7029-39F6-C74E-AC0E-38210F4099EF}"/>
              </a:ext>
            </a:extLst>
          </p:cNvPr>
          <p:cNvGrpSpPr>
            <a:grpSpLocks/>
          </p:cNvGrpSpPr>
          <p:nvPr/>
        </p:nvGrpSpPr>
        <p:grpSpPr bwMode="auto">
          <a:xfrm>
            <a:off x="6290618" y="2835010"/>
            <a:ext cx="609600" cy="558800"/>
            <a:chOff x="-44" y="1473"/>
            <a:chExt cx="981" cy="1105"/>
          </a:xfrm>
        </p:grpSpPr>
        <p:pic>
          <p:nvPicPr>
            <p:cNvPr id="449" name="Picture 45" descr="desktop_computer_stylized_medium">
              <a:extLst>
                <a:ext uri="{FF2B5EF4-FFF2-40B4-BE49-F238E27FC236}">
                  <a16:creationId xmlns:a16="http://schemas.microsoft.com/office/drawing/2014/main" id="{DBD01A03-81B8-534F-93E0-1D4C45D297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" name="Freeform 46">
              <a:extLst>
                <a:ext uri="{FF2B5EF4-FFF2-40B4-BE49-F238E27FC236}">
                  <a16:creationId xmlns:a16="http://schemas.microsoft.com/office/drawing/2014/main" id="{635026BE-6129-3740-BA64-8136F70D673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51" name="Group 44">
            <a:extLst>
              <a:ext uri="{FF2B5EF4-FFF2-40B4-BE49-F238E27FC236}">
                <a16:creationId xmlns:a16="http://schemas.microsoft.com/office/drawing/2014/main" id="{5180A7F4-6359-C649-AEDF-B175B94960B4}"/>
              </a:ext>
            </a:extLst>
          </p:cNvPr>
          <p:cNvGrpSpPr>
            <a:grpSpLocks/>
          </p:cNvGrpSpPr>
          <p:nvPr/>
        </p:nvGrpSpPr>
        <p:grpSpPr bwMode="auto">
          <a:xfrm>
            <a:off x="6855399" y="2840344"/>
            <a:ext cx="609600" cy="558800"/>
            <a:chOff x="-44" y="1473"/>
            <a:chExt cx="981" cy="1105"/>
          </a:xfrm>
        </p:grpSpPr>
        <p:pic>
          <p:nvPicPr>
            <p:cNvPr id="452" name="Picture 45" descr="desktop_computer_stylized_medium">
              <a:extLst>
                <a:ext uri="{FF2B5EF4-FFF2-40B4-BE49-F238E27FC236}">
                  <a16:creationId xmlns:a16="http://schemas.microsoft.com/office/drawing/2014/main" id="{14B1FE25-A4BF-9D47-8AD2-68F17E2D33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3" name="Freeform 46">
              <a:extLst>
                <a:ext uri="{FF2B5EF4-FFF2-40B4-BE49-F238E27FC236}">
                  <a16:creationId xmlns:a16="http://schemas.microsoft.com/office/drawing/2014/main" id="{BBF7941F-1FF1-1849-803E-B825A4F414C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54" name="Group 44">
            <a:extLst>
              <a:ext uri="{FF2B5EF4-FFF2-40B4-BE49-F238E27FC236}">
                <a16:creationId xmlns:a16="http://schemas.microsoft.com/office/drawing/2014/main" id="{3B53FC44-EDA2-6143-AAE9-F7F4B007F065}"/>
              </a:ext>
            </a:extLst>
          </p:cNvPr>
          <p:cNvGrpSpPr>
            <a:grpSpLocks/>
          </p:cNvGrpSpPr>
          <p:nvPr/>
        </p:nvGrpSpPr>
        <p:grpSpPr bwMode="auto">
          <a:xfrm>
            <a:off x="7612266" y="2835682"/>
            <a:ext cx="609600" cy="558800"/>
            <a:chOff x="-44" y="1473"/>
            <a:chExt cx="981" cy="1105"/>
          </a:xfrm>
        </p:grpSpPr>
        <p:pic>
          <p:nvPicPr>
            <p:cNvPr id="455" name="Picture 45" descr="desktop_computer_stylized_medium">
              <a:extLst>
                <a:ext uri="{FF2B5EF4-FFF2-40B4-BE49-F238E27FC236}">
                  <a16:creationId xmlns:a16="http://schemas.microsoft.com/office/drawing/2014/main" id="{27DADEDF-8827-4347-B67A-F3A8226995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6" name="Freeform 46">
              <a:extLst>
                <a:ext uri="{FF2B5EF4-FFF2-40B4-BE49-F238E27FC236}">
                  <a16:creationId xmlns:a16="http://schemas.microsoft.com/office/drawing/2014/main" id="{6A110340-235C-2846-A908-0380A764EB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57" name="Group 44">
            <a:extLst>
              <a:ext uri="{FF2B5EF4-FFF2-40B4-BE49-F238E27FC236}">
                <a16:creationId xmlns:a16="http://schemas.microsoft.com/office/drawing/2014/main" id="{799E5DB2-77CF-E344-82DA-E1C53B1B1556}"/>
              </a:ext>
            </a:extLst>
          </p:cNvPr>
          <p:cNvGrpSpPr>
            <a:grpSpLocks/>
          </p:cNvGrpSpPr>
          <p:nvPr/>
        </p:nvGrpSpPr>
        <p:grpSpPr bwMode="auto">
          <a:xfrm>
            <a:off x="8577667" y="2831020"/>
            <a:ext cx="609600" cy="558800"/>
            <a:chOff x="-44" y="1473"/>
            <a:chExt cx="981" cy="1105"/>
          </a:xfrm>
        </p:grpSpPr>
        <p:pic>
          <p:nvPicPr>
            <p:cNvPr id="458" name="Picture 45" descr="desktop_computer_stylized_medium">
              <a:extLst>
                <a:ext uri="{FF2B5EF4-FFF2-40B4-BE49-F238E27FC236}">
                  <a16:creationId xmlns:a16="http://schemas.microsoft.com/office/drawing/2014/main" id="{D37910D3-8AA7-C24C-818C-2F605830F3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9" name="Freeform 46">
              <a:extLst>
                <a:ext uri="{FF2B5EF4-FFF2-40B4-BE49-F238E27FC236}">
                  <a16:creationId xmlns:a16="http://schemas.microsoft.com/office/drawing/2014/main" id="{B4F17700-4146-9C4E-A002-23A5A81265F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60" name="Group 44">
            <a:extLst>
              <a:ext uri="{FF2B5EF4-FFF2-40B4-BE49-F238E27FC236}">
                <a16:creationId xmlns:a16="http://schemas.microsoft.com/office/drawing/2014/main" id="{BC32569F-4860-C044-8345-620D3C44BE94}"/>
              </a:ext>
            </a:extLst>
          </p:cNvPr>
          <p:cNvGrpSpPr>
            <a:grpSpLocks/>
          </p:cNvGrpSpPr>
          <p:nvPr/>
        </p:nvGrpSpPr>
        <p:grpSpPr bwMode="auto">
          <a:xfrm>
            <a:off x="9092894" y="2836930"/>
            <a:ext cx="609600" cy="558800"/>
            <a:chOff x="-44" y="1473"/>
            <a:chExt cx="981" cy="1105"/>
          </a:xfrm>
        </p:grpSpPr>
        <p:pic>
          <p:nvPicPr>
            <p:cNvPr id="461" name="Picture 45" descr="desktop_computer_stylized_medium">
              <a:extLst>
                <a:ext uri="{FF2B5EF4-FFF2-40B4-BE49-F238E27FC236}">
                  <a16:creationId xmlns:a16="http://schemas.microsoft.com/office/drawing/2014/main" id="{D412AD3B-D014-6047-80EA-4735BF4B4F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2" name="Freeform 46">
              <a:extLst>
                <a:ext uri="{FF2B5EF4-FFF2-40B4-BE49-F238E27FC236}">
                  <a16:creationId xmlns:a16="http://schemas.microsoft.com/office/drawing/2014/main" id="{353A741B-0D62-3446-9077-1E43F71BA34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63" name="Group 44">
            <a:extLst>
              <a:ext uri="{FF2B5EF4-FFF2-40B4-BE49-F238E27FC236}">
                <a16:creationId xmlns:a16="http://schemas.microsoft.com/office/drawing/2014/main" id="{D42CBE99-C058-0F44-B1D9-2439ABF13462}"/>
              </a:ext>
            </a:extLst>
          </p:cNvPr>
          <p:cNvGrpSpPr>
            <a:grpSpLocks/>
          </p:cNvGrpSpPr>
          <p:nvPr/>
        </p:nvGrpSpPr>
        <p:grpSpPr bwMode="auto">
          <a:xfrm>
            <a:off x="9956495" y="2845922"/>
            <a:ext cx="609600" cy="558800"/>
            <a:chOff x="-44" y="1473"/>
            <a:chExt cx="981" cy="1105"/>
          </a:xfrm>
        </p:grpSpPr>
        <p:pic>
          <p:nvPicPr>
            <p:cNvPr id="464" name="Picture 45" descr="desktop_computer_stylized_medium">
              <a:extLst>
                <a:ext uri="{FF2B5EF4-FFF2-40B4-BE49-F238E27FC236}">
                  <a16:creationId xmlns:a16="http://schemas.microsoft.com/office/drawing/2014/main" id="{12D4DF7A-D18D-7A44-B2AA-BED58DFA49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5" name="Freeform 46">
              <a:extLst>
                <a:ext uri="{FF2B5EF4-FFF2-40B4-BE49-F238E27FC236}">
                  <a16:creationId xmlns:a16="http://schemas.microsoft.com/office/drawing/2014/main" id="{1BBC825C-81B6-FE42-9537-7ECC063686C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B18BAC5-6F99-9949-A533-8E94FF0D852A}"/>
              </a:ext>
            </a:extLst>
          </p:cNvPr>
          <p:cNvGrpSpPr/>
          <p:nvPr/>
        </p:nvGrpSpPr>
        <p:grpSpPr>
          <a:xfrm>
            <a:off x="6211492" y="3817384"/>
            <a:ext cx="5305402" cy="2612342"/>
            <a:chOff x="6211492" y="3817384"/>
            <a:chExt cx="5305402" cy="2612342"/>
          </a:xfrm>
        </p:grpSpPr>
        <p:grpSp>
          <p:nvGrpSpPr>
            <p:cNvPr id="684" name="Group 683">
              <a:extLst>
                <a:ext uri="{FF2B5EF4-FFF2-40B4-BE49-F238E27FC236}">
                  <a16:creationId xmlns:a16="http://schemas.microsoft.com/office/drawing/2014/main" id="{032775F3-0670-3C4B-B2DF-70AE363DCDFF}"/>
                </a:ext>
              </a:extLst>
            </p:cNvPr>
            <p:cNvGrpSpPr/>
            <p:nvPr/>
          </p:nvGrpSpPr>
          <p:grpSpPr>
            <a:xfrm>
              <a:off x="6540241" y="4410585"/>
              <a:ext cx="4725167" cy="1478151"/>
              <a:chOff x="6576817" y="3374265"/>
              <a:chExt cx="4310127" cy="1451015"/>
            </a:xfrm>
          </p:grpSpPr>
          <p:sp>
            <p:nvSpPr>
              <p:cNvPr id="685" name="Oval 684">
                <a:extLst>
                  <a:ext uri="{FF2B5EF4-FFF2-40B4-BE49-F238E27FC236}">
                    <a16:creationId xmlns:a16="http://schemas.microsoft.com/office/drawing/2014/main" id="{809D7D0E-60C1-2C48-AD6E-75E52E4358D7}"/>
                  </a:ext>
                </a:extLst>
              </p:cNvPr>
              <p:cNvSpPr/>
              <p:nvPr/>
            </p:nvSpPr>
            <p:spPr>
              <a:xfrm>
                <a:off x="8691093" y="3384997"/>
                <a:ext cx="1094704" cy="528034"/>
              </a:xfrm>
              <a:prstGeom prst="ellipse">
                <a:avLst/>
              </a:prstGeom>
              <a:noFill/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6" name="Oval 685">
                <a:extLst>
                  <a:ext uri="{FF2B5EF4-FFF2-40B4-BE49-F238E27FC236}">
                    <a16:creationId xmlns:a16="http://schemas.microsoft.com/office/drawing/2014/main" id="{EF688021-C6FD-1B4E-B315-BB324D547AD5}"/>
                  </a:ext>
                </a:extLst>
              </p:cNvPr>
              <p:cNvSpPr/>
              <p:nvPr/>
            </p:nvSpPr>
            <p:spPr>
              <a:xfrm>
                <a:off x="9704233" y="3561007"/>
                <a:ext cx="1094704" cy="528034"/>
              </a:xfrm>
              <a:prstGeom prst="ellipse">
                <a:avLst/>
              </a:prstGeom>
              <a:noFill/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7" name="Oval 686">
                <a:extLst>
                  <a:ext uri="{FF2B5EF4-FFF2-40B4-BE49-F238E27FC236}">
                    <a16:creationId xmlns:a16="http://schemas.microsoft.com/office/drawing/2014/main" id="{1F5AD41F-54EA-6A44-B0D6-74F874C66EF2}"/>
                  </a:ext>
                </a:extLst>
              </p:cNvPr>
              <p:cNvSpPr/>
              <p:nvPr/>
            </p:nvSpPr>
            <p:spPr>
              <a:xfrm>
                <a:off x="9274940" y="4110502"/>
                <a:ext cx="1094704" cy="57525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8" name="Oval 687">
                <a:extLst>
                  <a:ext uri="{FF2B5EF4-FFF2-40B4-BE49-F238E27FC236}">
                    <a16:creationId xmlns:a16="http://schemas.microsoft.com/office/drawing/2014/main" id="{4C7FB047-C4AD-824E-B7ED-47D40D01146F}"/>
                  </a:ext>
                </a:extLst>
              </p:cNvPr>
              <p:cNvSpPr/>
              <p:nvPr/>
            </p:nvSpPr>
            <p:spPr>
              <a:xfrm>
                <a:off x="8178090" y="4250021"/>
                <a:ext cx="1313640" cy="57525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9" name="Oval 688">
                <a:extLst>
                  <a:ext uri="{FF2B5EF4-FFF2-40B4-BE49-F238E27FC236}">
                    <a16:creationId xmlns:a16="http://schemas.microsoft.com/office/drawing/2014/main" id="{012F2C31-F332-114A-9BCF-F8B282914B90}"/>
                  </a:ext>
                </a:extLst>
              </p:cNvPr>
              <p:cNvSpPr/>
              <p:nvPr/>
            </p:nvSpPr>
            <p:spPr>
              <a:xfrm>
                <a:off x="7222907" y="4170602"/>
                <a:ext cx="1313640" cy="57525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0" name="Oval 689">
                <a:extLst>
                  <a:ext uri="{FF2B5EF4-FFF2-40B4-BE49-F238E27FC236}">
                    <a16:creationId xmlns:a16="http://schemas.microsoft.com/office/drawing/2014/main" id="{D798AE63-63D4-7B40-9268-74F3FB1BA890}"/>
                  </a:ext>
                </a:extLst>
              </p:cNvPr>
              <p:cNvSpPr/>
              <p:nvPr/>
            </p:nvSpPr>
            <p:spPr>
              <a:xfrm>
                <a:off x="7029724" y="3539536"/>
                <a:ext cx="1313640" cy="575259"/>
              </a:xfrm>
              <a:prstGeom prst="ellipse">
                <a:avLst/>
              </a:prstGeom>
              <a:noFill/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1" name="Oval 690">
                <a:extLst>
                  <a:ext uri="{FF2B5EF4-FFF2-40B4-BE49-F238E27FC236}">
                    <a16:creationId xmlns:a16="http://schemas.microsoft.com/office/drawing/2014/main" id="{D1D557D9-E710-6349-86FB-1E32C8BE5407}"/>
                  </a:ext>
                </a:extLst>
              </p:cNvPr>
              <p:cNvSpPr/>
              <p:nvPr/>
            </p:nvSpPr>
            <p:spPr>
              <a:xfrm>
                <a:off x="9792240" y="3842194"/>
                <a:ext cx="1094704" cy="57525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2" name="Oval 691">
                <a:extLst>
                  <a:ext uri="{FF2B5EF4-FFF2-40B4-BE49-F238E27FC236}">
                    <a16:creationId xmlns:a16="http://schemas.microsoft.com/office/drawing/2014/main" id="{FB07E267-41BC-A04C-B76A-60A7F3D74A23}"/>
                  </a:ext>
                </a:extLst>
              </p:cNvPr>
              <p:cNvSpPr/>
              <p:nvPr/>
            </p:nvSpPr>
            <p:spPr>
              <a:xfrm>
                <a:off x="9358649" y="3395729"/>
                <a:ext cx="1094704" cy="528034"/>
              </a:xfrm>
              <a:prstGeom prst="ellipse">
                <a:avLst/>
              </a:prstGeom>
              <a:solidFill>
                <a:schemeClr val="bg1"/>
              </a:solidFill>
              <a:effectLst>
                <a:outerShdw blurRad="50800" dist="38100" dir="18900000" algn="bl" rotWithShape="0">
                  <a:schemeClr val="bg1">
                    <a:lumMod val="6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3" name="Oval 692">
                <a:extLst>
                  <a:ext uri="{FF2B5EF4-FFF2-40B4-BE49-F238E27FC236}">
                    <a16:creationId xmlns:a16="http://schemas.microsoft.com/office/drawing/2014/main" id="{5682B567-D458-C848-AA8C-B31B69F32CB5}"/>
                  </a:ext>
                </a:extLst>
              </p:cNvPr>
              <p:cNvSpPr/>
              <p:nvPr/>
            </p:nvSpPr>
            <p:spPr>
              <a:xfrm>
                <a:off x="7727324" y="3374265"/>
                <a:ext cx="1442434" cy="605307"/>
              </a:xfrm>
              <a:prstGeom prst="ellipse">
                <a:avLst/>
              </a:prstGeom>
              <a:solidFill>
                <a:schemeClr val="bg1"/>
              </a:solidFill>
              <a:effectLst>
                <a:outerShdw blurRad="50800" dist="38100" dir="16200000" rotWithShape="0">
                  <a:schemeClr val="bg1">
                    <a:lumMod val="6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4" name="Oval 693">
                <a:extLst>
                  <a:ext uri="{FF2B5EF4-FFF2-40B4-BE49-F238E27FC236}">
                    <a16:creationId xmlns:a16="http://schemas.microsoft.com/office/drawing/2014/main" id="{905F9C15-25EA-7B4C-940C-44F363940A1A}"/>
                  </a:ext>
                </a:extLst>
              </p:cNvPr>
              <p:cNvSpPr/>
              <p:nvPr/>
            </p:nvSpPr>
            <p:spPr>
              <a:xfrm>
                <a:off x="6576817" y="3859361"/>
                <a:ext cx="1313640" cy="575259"/>
              </a:xfrm>
              <a:prstGeom prst="ellipse">
                <a:avLst/>
              </a:prstGeom>
              <a:solidFill>
                <a:schemeClr val="bg1"/>
              </a:solidFill>
              <a:effectLst>
                <a:outerShdw blurRad="50800" dist="38100" dir="13500000" algn="br" rotWithShape="0">
                  <a:schemeClr val="bg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5" name="Freeform 694">
                <a:extLst>
                  <a:ext uri="{FF2B5EF4-FFF2-40B4-BE49-F238E27FC236}">
                    <a16:creationId xmlns:a16="http://schemas.microsoft.com/office/drawing/2014/main" id="{931DE170-9A7A-A446-A6FC-4B1B055B91C6}"/>
                  </a:ext>
                </a:extLst>
              </p:cNvPr>
              <p:cNvSpPr/>
              <p:nvPr/>
            </p:nvSpPr>
            <p:spPr>
              <a:xfrm>
                <a:off x="7094483" y="3443189"/>
                <a:ext cx="3651294" cy="1248629"/>
              </a:xfrm>
              <a:custGeom>
                <a:avLst/>
                <a:gdLst>
                  <a:gd name="connsiteX0" fmla="*/ 18918 w 3651294"/>
                  <a:gd name="connsiteY0" fmla="*/ 327923 h 1248629"/>
                  <a:gd name="connsiteX1" fmla="*/ 0 w 3651294"/>
                  <a:gd name="connsiteY1" fmla="*/ 472965 h 1248629"/>
                  <a:gd name="connsiteX2" fmla="*/ 75674 w 3651294"/>
                  <a:gd name="connsiteY2" fmla="*/ 939625 h 1248629"/>
                  <a:gd name="connsiteX3" fmla="*/ 176574 w 3651294"/>
                  <a:gd name="connsiteY3" fmla="*/ 964850 h 1248629"/>
                  <a:gd name="connsiteX4" fmla="*/ 214411 w 3651294"/>
                  <a:gd name="connsiteY4" fmla="*/ 1034218 h 1248629"/>
                  <a:gd name="connsiteX5" fmla="*/ 1072055 w 3651294"/>
                  <a:gd name="connsiteY5" fmla="*/ 1248629 h 1248629"/>
                  <a:gd name="connsiteX6" fmla="*/ 1210791 w 3651294"/>
                  <a:gd name="connsiteY6" fmla="*/ 1179261 h 1248629"/>
                  <a:gd name="connsiteX7" fmla="*/ 1311691 w 3651294"/>
                  <a:gd name="connsiteY7" fmla="*/ 1248629 h 1248629"/>
                  <a:gd name="connsiteX8" fmla="*/ 2238703 w 3651294"/>
                  <a:gd name="connsiteY8" fmla="*/ 1242323 h 1248629"/>
                  <a:gd name="connsiteX9" fmla="*/ 2352215 w 3651294"/>
                  <a:gd name="connsiteY9" fmla="*/ 1072055 h 1248629"/>
                  <a:gd name="connsiteX10" fmla="*/ 2453114 w 3651294"/>
                  <a:gd name="connsiteY10" fmla="*/ 1109892 h 1248629"/>
                  <a:gd name="connsiteX11" fmla="*/ 3165716 w 3651294"/>
                  <a:gd name="connsiteY11" fmla="*/ 1021605 h 1248629"/>
                  <a:gd name="connsiteX12" fmla="*/ 3272921 w 3651294"/>
                  <a:gd name="connsiteY12" fmla="*/ 870257 h 1248629"/>
                  <a:gd name="connsiteX13" fmla="*/ 3651294 w 3651294"/>
                  <a:gd name="connsiteY13" fmla="*/ 567559 h 1248629"/>
                  <a:gd name="connsiteX14" fmla="*/ 3600844 w 3651294"/>
                  <a:gd name="connsiteY14" fmla="*/ 510803 h 1248629"/>
                  <a:gd name="connsiteX15" fmla="*/ 3619763 w 3651294"/>
                  <a:gd name="connsiteY15" fmla="*/ 416210 h 1248629"/>
                  <a:gd name="connsiteX16" fmla="*/ 3436883 w 3651294"/>
                  <a:gd name="connsiteY16" fmla="*/ 245942 h 1248629"/>
                  <a:gd name="connsiteX17" fmla="*/ 3436883 w 3651294"/>
                  <a:gd name="connsiteY17" fmla="*/ 245942 h 1248629"/>
                  <a:gd name="connsiteX18" fmla="*/ 3285534 w 3651294"/>
                  <a:gd name="connsiteY18" fmla="*/ 182880 h 1248629"/>
                  <a:gd name="connsiteX19" fmla="*/ 2699056 w 3651294"/>
                  <a:gd name="connsiteY19" fmla="*/ 18919 h 1248629"/>
                  <a:gd name="connsiteX20" fmla="*/ 2440502 w 3651294"/>
                  <a:gd name="connsiteY20" fmla="*/ 69368 h 1248629"/>
                  <a:gd name="connsiteX21" fmla="*/ 2308071 w 3651294"/>
                  <a:gd name="connsiteY21" fmla="*/ 6306 h 1248629"/>
                  <a:gd name="connsiteX22" fmla="*/ 2011680 w 3651294"/>
                  <a:gd name="connsiteY22" fmla="*/ 0 h 1248629"/>
                  <a:gd name="connsiteX23" fmla="*/ 1828800 w 3651294"/>
                  <a:gd name="connsiteY23" fmla="*/ 31531 h 1248629"/>
                  <a:gd name="connsiteX24" fmla="*/ 775663 w 3651294"/>
                  <a:gd name="connsiteY24" fmla="*/ 94593 h 1248629"/>
                  <a:gd name="connsiteX25" fmla="*/ 599089 w 3651294"/>
                  <a:gd name="connsiteY25" fmla="*/ 170268 h 1248629"/>
                  <a:gd name="connsiteX26" fmla="*/ 283779 w 3651294"/>
                  <a:gd name="connsiteY26" fmla="*/ 195492 h 1248629"/>
                  <a:gd name="connsiteX27" fmla="*/ 18918 w 3651294"/>
                  <a:gd name="connsiteY27" fmla="*/ 327923 h 1248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651294" h="1248629">
                    <a:moveTo>
                      <a:pt x="18918" y="327923"/>
                    </a:moveTo>
                    <a:lnTo>
                      <a:pt x="0" y="472965"/>
                    </a:lnTo>
                    <a:lnTo>
                      <a:pt x="75674" y="939625"/>
                    </a:lnTo>
                    <a:lnTo>
                      <a:pt x="176574" y="964850"/>
                    </a:lnTo>
                    <a:lnTo>
                      <a:pt x="214411" y="1034218"/>
                    </a:lnTo>
                    <a:lnTo>
                      <a:pt x="1072055" y="1248629"/>
                    </a:lnTo>
                    <a:lnTo>
                      <a:pt x="1210791" y="1179261"/>
                    </a:lnTo>
                    <a:lnTo>
                      <a:pt x="1311691" y="1248629"/>
                    </a:lnTo>
                    <a:lnTo>
                      <a:pt x="2238703" y="1242323"/>
                    </a:lnTo>
                    <a:lnTo>
                      <a:pt x="2352215" y="1072055"/>
                    </a:lnTo>
                    <a:lnTo>
                      <a:pt x="2453114" y="1109892"/>
                    </a:lnTo>
                    <a:lnTo>
                      <a:pt x="3165716" y="1021605"/>
                    </a:lnTo>
                    <a:lnTo>
                      <a:pt x="3272921" y="870257"/>
                    </a:lnTo>
                    <a:lnTo>
                      <a:pt x="3651294" y="567559"/>
                    </a:lnTo>
                    <a:lnTo>
                      <a:pt x="3600844" y="510803"/>
                    </a:lnTo>
                    <a:lnTo>
                      <a:pt x="3619763" y="416210"/>
                    </a:lnTo>
                    <a:lnTo>
                      <a:pt x="3436883" y="245942"/>
                    </a:lnTo>
                    <a:lnTo>
                      <a:pt x="3436883" y="245942"/>
                    </a:lnTo>
                    <a:lnTo>
                      <a:pt x="3285534" y="182880"/>
                    </a:lnTo>
                    <a:lnTo>
                      <a:pt x="2699056" y="18919"/>
                    </a:lnTo>
                    <a:lnTo>
                      <a:pt x="2440502" y="69368"/>
                    </a:lnTo>
                    <a:lnTo>
                      <a:pt x="2308071" y="6306"/>
                    </a:lnTo>
                    <a:lnTo>
                      <a:pt x="2011680" y="0"/>
                    </a:lnTo>
                    <a:lnTo>
                      <a:pt x="1828800" y="31531"/>
                    </a:lnTo>
                    <a:lnTo>
                      <a:pt x="775663" y="94593"/>
                    </a:lnTo>
                    <a:lnTo>
                      <a:pt x="599089" y="170268"/>
                    </a:lnTo>
                    <a:lnTo>
                      <a:pt x="283779" y="195492"/>
                    </a:lnTo>
                    <a:lnTo>
                      <a:pt x="18918" y="32792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2" name="Rectangle 211">
              <a:extLst>
                <a:ext uri="{FF2B5EF4-FFF2-40B4-BE49-F238E27FC236}">
                  <a16:creationId xmlns:a16="http://schemas.microsoft.com/office/drawing/2014/main" id="{69F6A505-6FC4-F044-8AE9-A1A9917E6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1492" y="3817384"/>
              <a:ext cx="5140325" cy="500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marR="0" lvl="0" indent="-342900" defTabSz="91440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65000"/>
                <a:buFont typeface="Wingdings" charset="0"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rPr>
                <a:t>… operates as 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ea typeface="ＭＳ Ｐゴシック" charset="0"/>
                </a:rPr>
                <a:t>multiple 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rPr>
                <a:t>virtual switches</a:t>
              </a:r>
            </a:p>
            <a:p>
              <a:pPr marL="342900" marR="0" lvl="0" indent="-342900" defTabSz="91440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65000"/>
                <a:buFont typeface="Wingdings" charset="0"/>
                <a:buChar char="v"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ＭＳ Ｐゴシック" charset="0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8921662-C3D4-0647-9F72-39C9CE0D19E6}"/>
                </a:ext>
              </a:extLst>
            </p:cNvPr>
            <p:cNvGrpSpPr/>
            <p:nvPr/>
          </p:nvGrpSpPr>
          <p:grpSpPr>
            <a:xfrm>
              <a:off x="6371136" y="4706033"/>
              <a:ext cx="2504545" cy="1723693"/>
              <a:chOff x="6713475" y="4508715"/>
              <a:chExt cx="2504545" cy="1723693"/>
            </a:xfrm>
          </p:grpSpPr>
          <p:grpSp>
            <p:nvGrpSpPr>
              <p:cNvPr id="647" name="Group 646">
                <a:extLst>
                  <a:ext uri="{FF2B5EF4-FFF2-40B4-BE49-F238E27FC236}">
                    <a16:creationId xmlns:a16="http://schemas.microsoft.com/office/drawing/2014/main" id="{1557549E-498F-7447-979B-9B359264E0A6}"/>
                  </a:ext>
                </a:extLst>
              </p:cNvPr>
              <p:cNvGrpSpPr/>
              <p:nvPr/>
            </p:nvGrpSpPr>
            <p:grpSpPr>
              <a:xfrm>
                <a:off x="7956791" y="4882148"/>
                <a:ext cx="1253884" cy="519112"/>
                <a:chOff x="9277591" y="4082048"/>
                <a:chExt cx="1253884" cy="519112"/>
              </a:xfrm>
            </p:grpSpPr>
            <p:sp>
              <p:nvSpPr>
                <p:cNvPr id="662" name="Rectangle 75">
                  <a:extLst>
                    <a:ext uri="{FF2B5EF4-FFF2-40B4-BE49-F238E27FC236}">
                      <a16:creationId xmlns:a16="http://schemas.microsoft.com/office/drawing/2014/main" id="{27B96988-11D0-474D-93EB-348F240AF5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40181" y="4127584"/>
                  <a:ext cx="1188897" cy="471997"/>
                </a:xfrm>
                <a:prstGeom prst="rect">
                  <a:avLst/>
                </a:prstGeom>
                <a:solidFill>
                  <a:srgbClr val="F56F6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63" name="Rectangle 2">
                  <a:extLst>
                    <a:ext uri="{FF2B5EF4-FFF2-40B4-BE49-F238E27FC236}">
                      <a16:creationId xmlns:a16="http://schemas.microsoft.com/office/drawing/2014/main" id="{8B68E981-F5E3-2F42-819A-A669CFE11B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49866" y="4128085"/>
                  <a:ext cx="1181609" cy="468313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64" name="Line 3">
                  <a:extLst>
                    <a:ext uri="{FF2B5EF4-FFF2-40B4-BE49-F238E27FC236}">
                      <a16:creationId xmlns:a16="http://schemas.microsoft.com/office/drawing/2014/main" id="{5E688D47-83AD-C34B-A1ED-6322C39436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9351453" y="4342570"/>
                  <a:ext cx="1179110" cy="141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65" name="Text Box 6">
                  <a:extLst>
                    <a:ext uri="{FF2B5EF4-FFF2-40B4-BE49-F238E27FC236}">
                      <a16:creationId xmlns:a16="http://schemas.microsoft.com/office/drawing/2014/main" id="{FBA92F64-DEA8-0145-A270-ADFA4F7483C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277591" y="4097084"/>
                  <a:ext cx="241300" cy="2143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800" i="0" dirty="0">
                      <a:solidFill>
                        <a:schemeClr val="bg1"/>
                      </a:solidFill>
                      <a:latin typeface="Arial" charset="0"/>
                    </a:rPr>
                    <a:t>1</a:t>
                  </a:r>
                </a:p>
              </p:txBody>
            </p:sp>
            <p:sp>
              <p:nvSpPr>
                <p:cNvPr id="666" name="Line 18">
                  <a:extLst>
                    <a:ext uri="{FF2B5EF4-FFF2-40B4-BE49-F238E27FC236}">
                      <a16:creationId xmlns:a16="http://schemas.microsoft.com/office/drawing/2014/main" id="{B05E417E-D861-214C-90B9-6B8EDFA4CE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930891" y="4132848"/>
                  <a:ext cx="0" cy="46355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67" name="Line 21">
                  <a:extLst>
                    <a:ext uri="{FF2B5EF4-FFF2-40B4-BE49-F238E27FC236}">
                      <a16:creationId xmlns:a16="http://schemas.microsoft.com/office/drawing/2014/main" id="{D7A2106C-D1FA-FC49-A4A1-12E5A11479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640378" y="4129673"/>
                  <a:ext cx="0" cy="46355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68" name="Line 23">
                  <a:extLst>
                    <a:ext uri="{FF2B5EF4-FFF2-40B4-BE49-F238E27FC236}">
                      <a16:creationId xmlns:a16="http://schemas.microsoft.com/office/drawing/2014/main" id="{BE1A2472-CC43-B049-946E-8A2507DEC0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211878" y="4137610"/>
                  <a:ext cx="0" cy="46355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69" name="Text Box 26">
                  <a:extLst>
                    <a:ext uri="{FF2B5EF4-FFF2-40B4-BE49-F238E27FC236}">
                      <a16:creationId xmlns:a16="http://schemas.microsoft.com/office/drawing/2014/main" id="{6A32EC24-5E70-9845-AE75-3CFCAEC76A1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148378" y="4296360"/>
                  <a:ext cx="241300" cy="2143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800" i="0" dirty="0">
                      <a:solidFill>
                        <a:schemeClr val="bg1"/>
                      </a:solidFill>
                      <a:latin typeface="Arial" charset="0"/>
                    </a:rPr>
                    <a:t>8</a:t>
                  </a:r>
                </a:p>
              </p:txBody>
            </p:sp>
            <p:sp>
              <p:nvSpPr>
                <p:cNvPr id="670" name="Text Box 30">
                  <a:extLst>
                    <a:ext uri="{FF2B5EF4-FFF2-40B4-BE49-F238E27FC236}">
                      <a16:creationId xmlns:a16="http://schemas.microsoft.com/office/drawing/2014/main" id="{8197BC53-69F8-A742-8EF7-92551549616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287115" y="4297109"/>
                  <a:ext cx="241300" cy="2143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800" i="0" dirty="0">
                      <a:solidFill>
                        <a:schemeClr val="bg1"/>
                      </a:solidFill>
                      <a:latin typeface="Arial" charset="0"/>
                    </a:rPr>
                    <a:t>2</a:t>
                  </a:r>
                </a:p>
              </p:txBody>
            </p:sp>
            <p:sp>
              <p:nvSpPr>
                <p:cNvPr id="671" name="Text Box 57">
                  <a:extLst>
                    <a:ext uri="{FF2B5EF4-FFF2-40B4-BE49-F238E27FC236}">
                      <a16:creationId xmlns:a16="http://schemas.microsoft.com/office/drawing/2014/main" id="{F222EBB6-5B2A-0D45-92C3-2B55D5AE7A1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143616" y="4082048"/>
                  <a:ext cx="241300" cy="214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800" i="0" dirty="0">
                      <a:solidFill>
                        <a:schemeClr val="bg1"/>
                      </a:solidFill>
                      <a:latin typeface="Arial" charset="0"/>
                    </a:rPr>
                    <a:t>7</a:t>
                  </a:r>
                </a:p>
              </p:txBody>
            </p:sp>
            <p:sp>
              <p:nvSpPr>
                <p:cNvPr id="672" name="Oval 81">
                  <a:extLst>
                    <a:ext uri="{FF2B5EF4-FFF2-40B4-BE49-F238E27FC236}">
                      <a16:creationId xmlns:a16="http://schemas.microsoft.com/office/drawing/2014/main" id="{E52540DE-6219-0B44-87AE-A9BD6A3DC0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65753" y="4442410"/>
                  <a:ext cx="42863" cy="4762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73" name="Oval 82">
                  <a:extLst>
                    <a:ext uri="{FF2B5EF4-FFF2-40B4-BE49-F238E27FC236}">
                      <a16:creationId xmlns:a16="http://schemas.microsoft.com/office/drawing/2014/main" id="{A0B5B120-1532-1C46-9438-F25A285AF6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757853" y="4439235"/>
                  <a:ext cx="42863" cy="4762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74" name="Oval 83">
                  <a:extLst>
                    <a:ext uri="{FF2B5EF4-FFF2-40B4-BE49-F238E27FC236}">
                      <a16:creationId xmlns:a16="http://schemas.microsoft.com/office/drawing/2014/main" id="{A3B232BC-691D-3F49-A451-1D60DC31FA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345228" y="4443998"/>
                  <a:ext cx="42863" cy="47625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549" name="Group 548">
                <a:extLst>
                  <a:ext uri="{FF2B5EF4-FFF2-40B4-BE49-F238E27FC236}">
                    <a16:creationId xmlns:a16="http://schemas.microsoft.com/office/drawing/2014/main" id="{1E0E1360-1D03-4244-AB63-FBB9A246D632}"/>
                  </a:ext>
                </a:extLst>
              </p:cNvPr>
              <p:cNvGrpSpPr/>
              <p:nvPr/>
            </p:nvGrpSpPr>
            <p:grpSpPr>
              <a:xfrm>
                <a:off x="8011898" y="4508715"/>
                <a:ext cx="1206122" cy="410624"/>
                <a:chOff x="7399107" y="1365161"/>
                <a:chExt cx="2388836" cy="732595"/>
              </a:xfrm>
            </p:grpSpPr>
            <p:sp>
              <p:nvSpPr>
                <p:cNvPr id="609" name="Freeform 608">
                  <a:extLst>
                    <a:ext uri="{FF2B5EF4-FFF2-40B4-BE49-F238E27FC236}">
                      <a16:creationId xmlns:a16="http://schemas.microsoft.com/office/drawing/2014/main" id="{93AAB91A-4626-864D-913D-2F31098E5822}"/>
                    </a:ext>
                  </a:extLst>
                </p:cNvPr>
                <p:cNvSpPr/>
                <p:nvPr/>
              </p:nvSpPr>
              <p:spPr>
                <a:xfrm>
                  <a:off x="7399107" y="1365161"/>
                  <a:ext cx="2388836" cy="732595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610" name="Group 609">
                  <a:extLst>
                    <a:ext uri="{FF2B5EF4-FFF2-40B4-BE49-F238E27FC236}">
                      <a16:creationId xmlns:a16="http://schemas.microsoft.com/office/drawing/2014/main" id="{E0274902-E835-C346-937F-15C1C8A96F98}"/>
                    </a:ext>
                  </a:extLst>
                </p:cNvPr>
                <p:cNvGrpSpPr/>
                <p:nvPr/>
              </p:nvGrpSpPr>
              <p:grpSpPr>
                <a:xfrm>
                  <a:off x="7564998" y="1450537"/>
                  <a:ext cx="2021605" cy="589765"/>
                  <a:chOff x="7939341" y="3037317"/>
                  <a:chExt cx="897649" cy="353919"/>
                </a:xfrm>
              </p:grpSpPr>
              <p:sp>
                <p:nvSpPr>
                  <p:cNvPr id="611" name="Freeform 610">
                    <a:extLst>
                      <a:ext uri="{FF2B5EF4-FFF2-40B4-BE49-F238E27FC236}">
                        <a16:creationId xmlns:a16="http://schemas.microsoft.com/office/drawing/2014/main" id="{C39AA749-E2A1-5044-812D-948525D6BBA4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12" name="Freeform 611">
                    <a:extLst>
                      <a:ext uri="{FF2B5EF4-FFF2-40B4-BE49-F238E27FC236}">
                        <a16:creationId xmlns:a16="http://schemas.microsoft.com/office/drawing/2014/main" id="{25F61225-EAA4-BB43-9F0E-F6385A139582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13" name="Freeform 612">
                    <a:extLst>
                      <a:ext uri="{FF2B5EF4-FFF2-40B4-BE49-F238E27FC236}">
                        <a16:creationId xmlns:a16="http://schemas.microsoft.com/office/drawing/2014/main" id="{DFB55FEA-9214-6845-BED9-A5E6C52BAF1F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14" name="Freeform 613">
                    <a:extLst>
                      <a:ext uri="{FF2B5EF4-FFF2-40B4-BE49-F238E27FC236}">
                        <a16:creationId xmlns:a16="http://schemas.microsoft.com/office/drawing/2014/main" id="{F1D41D29-9F0B-6541-9334-EDDEC9F39068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AD004A6-8C47-C844-B24D-6D3E4EAFA6DC}"/>
                  </a:ext>
                </a:extLst>
              </p:cNvPr>
              <p:cNvGrpSpPr/>
              <p:nvPr/>
            </p:nvGrpSpPr>
            <p:grpSpPr>
              <a:xfrm>
                <a:off x="6713475" y="5263098"/>
                <a:ext cx="2324083" cy="969310"/>
                <a:chOff x="6713475" y="5263098"/>
                <a:chExt cx="2324083" cy="969310"/>
              </a:xfrm>
            </p:grpSpPr>
            <p:sp>
              <p:nvSpPr>
                <p:cNvPr id="574" name="Line 61">
                  <a:extLst>
                    <a:ext uri="{FF2B5EF4-FFF2-40B4-BE49-F238E27FC236}">
                      <a16:creationId xmlns:a16="http://schemas.microsoft.com/office/drawing/2014/main" id="{C8A4EEED-1DD9-2043-A8F0-64BD1469D3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259676" y="5267911"/>
                  <a:ext cx="901700" cy="27940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75" name="Line 62">
                  <a:extLst>
                    <a:ext uri="{FF2B5EF4-FFF2-40B4-BE49-F238E27FC236}">
                      <a16:creationId xmlns:a16="http://schemas.microsoft.com/office/drawing/2014/main" id="{B6658ABF-84A5-9D49-88CF-B3072D8BAD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645439" y="5263098"/>
                  <a:ext cx="806450" cy="41910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76" name="Line 63">
                  <a:extLst>
                    <a:ext uri="{FF2B5EF4-FFF2-40B4-BE49-F238E27FC236}">
                      <a16:creationId xmlns:a16="http://schemas.microsoft.com/office/drawing/2014/main" id="{104CD8A8-65F3-2047-9A76-DB6AF9480F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8364575" y="5268398"/>
                  <a:ext cx="672983" cy="36131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81" name="Text Box 72">
                  <a:extLst>
                    <a:ext uri="{FF2B5EF4-FFF2-40B4-BE49-F238E27FC236}">
                      <a16:creationId xmlns:a16="http://schemas.microsoft.com/office/drawing/2014/main" id="{9969E5E3-3D92-2D46-B9C4-969153B6B75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869377" y="5955409"/>
                  <a:ext cx="1731567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200" i="0" dirty="0">
                      <a:solidFill>
                        <a:srgbClr val="000000"/>
                      </a:solidFill>
                      <a:latin typeface="Arial" charset="0"/>
                    </a:rPr>
                    <a:t>EE (VLAN ports 1-8)</a:t>
                  </a:r>
                </a:p>
              </p:txBody>
            </p:sp>
            <p:sp>
              <p:nvSpPr>
                <p:cNvPr id="590" name="Text Box 45">
                  <a:extLst>
                    <a:ext uri="{FF2B5EF4-FFF2-40B4-BE49-F238E27FC236}">
                      <a16:creationId xmlns:a16="http://schemas.microsoft.com/office/drawing/2014/main" id="{3C95110B-9ADB-DC4E-878A-70D85E2ACF9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898227" y="5426891"/>
                  <a:ext cx="343364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800" i="0" dirty="0">
                      <a:solidFill>
                        <a:srgbClr val="000000"/>
                      </a:solidFill>
                      <a:latin typeface="+mn-lt"/>
                    </a:rPr>
                    <a:t>…</a:t>
                  </a:r>
                </a:p>
              </p:txBody>
            </p:sp>
            <p:grpSp>
              <p:nvGrpSpPr>
                <p:cNvPr id="591" name="Group 44">
                  <a:extLst>
                    <a:ext uri="{FF2B5EF4-FFF2-40B4-BE49-F238E27FC236}">
                      <a16:creationId xmlns:a16="http://schemas.microsoft.com/office/drawing/2014/main" id="{37D271C4-F866-344E-859B-5D8A6AA5EA0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13475" y="5434396"/>
                  <a:ext cx="609600" cy="558800"/>
                  <a:chOff x="-44" y="1473"/>
                  <a:chExt cx="981" cy="1105"/>
                </a:xfrm>
              </p:grpSpPr>
              <p:pic>
                <p:nvPicPr>
                  <p:cNvPr id="607" name="Picture 45" descr="desktop_computer_stylized_medium">
                    <a:extLst>
                      <a:ext uri="{FF2B5EF4-FFF2-40B4-BE49-F238E27FC236}">
                        <a16:creationId xmlns:a16="http://schemas.microsoft.com/office/drawing/2014/main" id="{EE7EAE4D-E265-AD46-B29F-100BD3D8BAB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608" name="Freeform 46">
                    <a:extLst>
                      <a:ext uri="{FF2B5EF4-FFF2-40B4-BE49-F238E27FC236}">
                        <a16:creationId xmlns:a16="http://schemas.microsoft.com/office/drawing/2014/main" id="{1718B8A6-4704-2E47-850D-969F80C1A62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FFFFFF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592" name="Group 44">
                  <a:extLst>
                    <a:ext uri="{FF2B5EF4-FFF2-40B4-BE49-F238E27FC236}">
                      <a16:creationId xmlns:a16="http://schemas.microsoft.com/office/drawing/2014/main" id="{DFF3640E-DE8E-2846-9EC4-62511FA2A76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78256" y="5439730"/>
                  <a:ext cx="609600" cy="558800"/>
                  <a:chOff x="-44" y="1473"/>
                  <a:chExt cx="981" cy="1105"/>
                </a:xfrm>
              </p:grpSpPr>
              <p:pic>
                <p:nvPicPr>
                  <p:cNvPr id="605" name="Picture 45" descr="desktop_computer_stylized_medium">
                    <a:extLst>
                      <a:ext uri="{FF2B5EF4-FFF2-40B4-BE49-F238E27FC236}">
                        <a16:creationId xmlns:a16="http://schemas.microsoft.com/office/drawing/2014/main" id="{EB88B671-831A-BF4D-B80A-C0B98F2FF80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606" name="Freeform 46">
                    <a:extLst>
                      <a:ext uri="{FF2B5EF4-FFF2-40B4-BE49-F238E27FC236}">
                        <a16:creationId xmlns:a16="http://schemas.microsoft.com/office/drawing/2014/main" id="{FF76564F-1425-BA4E-8D99-A58B568030A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FFFFFF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593" name="Group 44">
                  <a:extLst>
                    <a:ext uri="{FF2B5EF4-FFF2-40B4-BE49-F238E27FC236}">
                      <a16:creationId xmlns:a16="http://schemas.microsoft.com/office/drawing/2014/main" id="{D2ACFA91-3AF2-5D49-BFE6-8B43D69F27B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035123" y="5435068"/>
                  <a:ext cx="609600" cy="558800"/>
                  <a:chOff x="-44" y="1473"/>
                  <a:chExt cx="981" cy="1105"/>
                </a:xfrm>
              </p:grpSpPr>
              <p:pic>
                <p:nvPicPr>
                  <p:cNvPr id="603" name="Picture 45" descr="desktop_computer_stylized_medium">
                    <a:extLst>
                      <a:ext uri="{FF2B5EF4-FFF2-40B4-BE49-F238E27FC236}">
                        <a16:creationId xmlns:a16="http://schemas.microsoft.com/office/drawing/2014/main" id="{8918D717-448C-9E42-AAA9-63B5732D6D2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604" name="Freeform 46">
                    <a:extLst>
                      <a:ext uri="{FF2B5EF4-FFF2-40B4-BE49-F238E27FC236}">
                        <a16:creationId xmlns:a16="http://schemas.microsoft.com/office/drawing/2014/main" id="{84DD81C4-5B4A-1545-92AE-1242C96326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FFFFFF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927051A-00A6-E14B-A445-814273D5873E}"/>
                </a:ext>
              </a:extLst>
            </p:cNvPr>
            <p:cNvGrpSpPr/>
            <p:nvPr/>
          </p:nvGrpSpPr>
          <p:grpSpPr>
            <a:xfrm>
              <a:off x="8944384" y="4697880"/>
              <a:ext cx="2572510" cy="1717408"/>
              <a:chOff x="8810272" y="4515000"/>
              <a:chExt cx="2572510" cy="1717408"/>
            </a:xfrm>
          </p:grpSpPr>
          <p:grpSp>
            <p:nvGrpSpPr>
              <p:cNvPr id="648" name="Group 647">
                <a:extLst>
                  <a:ext uri="{FF2B5EF4-FFF2-40B4-BE49-F238E27FC236}">
                    <a16:creationId xmlns:a16="http://schemas.microsoft.com/office/drawing/2014/main" id="{1B7EBF1C-A4EE-8B4D-8767-1D8755245B08}"/>
                  </a:ext>
                </a:extLst>
              </p:cNvPr>
              <p:cNvGrpSpPr/>
              <p:nvPr/>
            </p:nvGrpSpPr>
            <p:grpSpPr>
              <a:xfrm>
                <a:off x="9139356" y="4877393"/>
                <a:ext cx="1256356" cy="523875"/>
                <a:chOff x="10935644" y="4822113"/>
                <a:chExt cx="1256356" cy="523875"/>
              </a:xfrm>
            </p:grpSpPr>
            <p:sp>
              <p:nvSpPr>
                <p:cNvPr id="649" name="Rectangle 76">
                  <a:extLst>
                    <a:ext uri="{FF2B5EF4-FFF2-40B4-BE49-F238E27FC236}">
                      <a16:creationId xmlns:a16="http://schemas.microsoft.com/office/drawing/2014/main" id="{E65626A6-4868-7640-8E71-737D09BD97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001071" y="4880851"/>
                  <a:ext cx="1190929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50" name="Rectangle 2">
                  <a:extLst>
                    <a:ext uri="{FF2B5EF4-FFF2-40B4-BE49-F238E27FC236}">
                      <a16:creationId xmlns:a16="http://schemas.microsoft.com/office/drawing/2014/main" id="{71B72A86-9E20-EC4E-93E3-2CF1D58EE6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010391" y="4872913"/>
                  <a:ext cx="1181609" cy="468313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51" name="Line 3">
                  <a:extLst>
                    <a:ext uri="{FF2B5EF4-FFF2-40B4-BE49-F238E27FC236}">
                      <a16:creationId xmlns:a16="http://schemas.microsoft.com/office/drawing/2014/main" id="{2222A9E6-7415-2841-B604-7FBC00BA07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009376" y="5090714"/>
                  <a:ext cx="1163270" cy="286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52" name="Line 17">
                  <a:extLst>
                    <a:ext uri="{FF2B5EF4-FFF2-40B4-BE49-F238E27FC236}">
                      <a16:creationId xmlns:a16="http://schemas.microsoft.com/office/drawing/2014/main" id="{ADFAB7C5-BD60-CC48-85B2-5DCD1ED4A9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601146" y="4882438"/>
                  <a:ext cx="0" cy="46355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53" name="Line 24">
                  <a:extLst>
                    <a:ext uri="{FF2B5EF4-FFF2-40B4-BE49-F238E27FC236}">
                      <a16:creationId xmlns:a16="http://schemas.microsoft.com/office/drawing/2014/main" id="{4231A000-6642-2841-A691-17AEE6F134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305871" y="4877676"/>
                  <a:ext cx="0" cy="46355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54" name="Line 25">
                  <a:extLst>
                    <a:ext uri="{FF2B5EF4-FFF2-40B4-BE49-F238E27FC236}">
                      <a16:creationId xmlns:a16="http://schemas.microsoft.com/office/drawing/2014/main" id="{A07D36A7-E5A1-6540-AA67-969B85C009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896421" y="4872913"/>
                  <a:ext cx="0" cy="46355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55" name="Text Box 27">
                  <a:extLst>
                    <a:ext uri="{FF2B5EF4-FFF2-40B4-BE49-F238E27FC236}">
                      <a16:creationId xmlns:a16="http://schemas.microsoft.com/office/drawing/2014/main" id="{A4523ACC-2460-6341-86DC-C45C08E820E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954695" y="4830300"/>
                  <a:ext cx="241300" cy="214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800" i="0" dirty="0">
                      <a:solidFill>
                        <a:schemeClr val="bg1"/>
                      </a:solidFill>
                      <a:latin typeface="Arial" charset="0"/>
                    </a:rPr>
                    <a:t>9</a:t>
                  </a:r>
                </a:p>
              </p:txBody>
            </p:sp>
            <p:sp>
              <p:nvSpPr>
                <p:cNvPr id="656" name="Text Box 28">
                  <a:extLst>
                    <a:ext uri="{FF2B5EF4-FFF2-40B4-BE49-F238E27FC236}">
                      <a16:creationId xmlns:a16="http://schemas.microsoft.com/office/drawing/2014/main" id="{59A40326-B578-E54E-A3BC-A02453F99E5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813871" y="5045951"/>
                  <a:ext cx="298450" cy="214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800" i="0" dirty="0">
                      <a:solidFill>
                        <a:schemeClr val="bg1"/>
                      </a:solidFill>
                      <a:latin typeface="Arial" charset="0"/>
                    </a:rPr>
                    <a:t>16</a:t>
                  </a:r>
                </a:p>
              </p:txBody>
            </p:sp>
            <p:sp>
              <p:nvSpPr>
                <p:cNvPr id="657" name="Text Box 29">
                  <a:extLst>
                    <a:ext uri="{FF2B5EF4-FFF2-40B4-BE49-F238E27FC236}">
                      <a16:creationId xmlns:a16="http://schemas.microsoft.com/office/drawing/2014/main" id="{BD98A039-D622-A540-9E42-23C920966AF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935644" y="5045951"/>
                  <a:ext cx="298450" cy="214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800" i="0" dirty="0">
                      <a:solidFill>
                        <a:schemeClr val="bg1"/>
                      </a:solidFill>
                      <a:latin typeface="Arial" charset="0"/>
                    </a:rPr>
                    <a:t>10</a:t>
                  </a:r>
                </a:p>
              </p:txBody>
            </p:sp>
            <p:sp>
              <p:nvSpPr>
                <p:cNvPr id="658" name="Text Box 74">
                  <a:extLst>
                    <a:ext uri="{FF2B5EF4-FFF2-40B4-BE49-F238E27FC236}">
                      <a16:creationId xmlns:a16="http://schemas.microsoft.com/office/drawing/2014/main" id="{1B787302-8EC4-E34A-9C56-E010EF8392B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809108" y="4822113"/>
                  <a:ext cx="298450" cy="2143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800" i="0" dirty="0">
                      <a:solidFill>
                        <a:schemeClr val="bg1"/>
                      </a:solidFill>
                      <a:latin typeface="Arial" charset="0"/>
                    </a:rPr>
                    <a:t>15</a:t>
                  </a:r>
                </a:p>
              </p:txBody>
            </p:sp>
            <p:sp>
              <p:nvSpPr>
                <p:cNvPr id="659" name="Oval 84">
                  <a:extLst>
                    <a:ext uri="{FF2B5EF4-FFF2-40B4-BE49-F238E27FC236}">
                      <a16:creationId xmlns:a16="http://schemas.microsoft.com/office/drawing/2014/main" id="{DF07D6F5-A194-324B-AA14-90705A3EA6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47121" y="5185651"/>
                  <a:ext cx="42862" cy="4762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60" name="Oval 85">
                  <a:extLst>
                    <a:ext uri="{FF2B5EF4-FFF2-40B4-BE49-F238E27FC236}">
                      <a16:creationId xmlns:a16="http://schemas.microsoft.com/office/drawing/2014/main" id="{FEF46F66-7BA6-0848-A338-502D368AB3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34421" y="4971338"/>
                  <a:ext cx="42862" cy="4762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61" name="Oval 86">
                  <a:extLst>
                    <a:ext uri="{FF2B5EF4-FFF2-40B4-BE49-F238E27FC236}">
                      <a16:creationId xmlns:a16="http://schemas.microsoft.com/office/drawing/2014/main" id="{CDD6FCD4-4E2B-CA4B-877B-B9C677C91E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9133" y="4968163"/>
                  <a:ext cx="42863" cy="4762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577" name="Text Box 64">
                <a:extLst>
                  <a:ext uri="{FF2B5EF4-FFF2-40B4-BE49-F238E27FC236}">
                    <a16:creationId xmlns:a16="http://schemas.microsoft.com/office/drawing/2014/main" id="{71E6981D-8B61-704D-9538-1846331D09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144471" y="5463844"/>
                <a:ext cx="34336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i="0" dirty="0">
                    <a:solidFill>
                      <a:srgbClr val="000000"/>
                    </a:solidFill>
                    <a:latin typeface="+mn-lt"/>
                  </a:rPr>
                  <a:t>…</a:t>
                </a:r>
              </a:p>
            </p:txBody>
          </p:sp>
          <p:sp>
            <p:nvSpPr>
              <p:cNvPr id="578" name="Line 69">
                <a:extLst>
                  <a:ext uri="{FF2B5EF4-FFF2-40B4-BE49-F238E27FC236}">
                    <a16:creationId xmlns:a16="http://schemas.microsoft.com/office/drawing/2014/main" id="{790193E6-E58F-6348-B912-D3C188C3FC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63013" y="5251834"/>
                <a:ext cx="101600" cy="3778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79" name="Line 70">
                <a:extLst>
                  <a:ext uri="{FF2B5EF4-FFF2-40B4-BE49-F238E27FC236}">
                    <a16:creationId xmlns:a16="http://schemas.microsoft.com/office/drawing/2014/main" id="{B855E16D-E833-964B-A02F-B3E7FC8F2E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53488" y="5050221"/>
                <a:ext cx="479425" cy="6032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82" name="Text Box 73">
                <a:extLst>
                  <a:ext uri="{FF2B5EF4-FFF2-40B4-BE49-F238E27FC236}">
                    <a16:creationId xmlns:a16="http://schemas.microsoft.com/office/drawing/2014/main" id="{9DD4CDAE-4937-AD47-8AE2-BA2CC98F77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10272" y="5955409"/>
                <a:ext cx="257251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i="0" dirty="0">
                    <a:solidFill>
                      <a:srgbClr val="000000"/>
                    </a:solidFill>
                    <a:latin typeface="Arial" charset="0"/>
                  </a:rPr>
                  <a:t>CS (VLAN ports 9-15)</a:t>
                </a:r>
              </a:p>
            </p:txBody>
          </p:sp>
          <p:grpSp>
            <p:nvGrpSpPr>
              <p:cNvPr id="594" name="Group 44">
                <a:extLst>
                  <a:ext uri="{FF2B5EF4-FFF2-40B4-BE49-F238E27FC236}">
                    <a16:creationId xmlns:a16="http://schemas.microsoft.com/office/drawing/2014/main" id="{A37BDD8D-DFA2-7E49-8169-E5C71164A0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000524" y="5430406"/>
                <a:ext cx="609600" cy="558800"/>
                <a:chOff x="-44" y="1473"/>
                <a:chExt cx="981" cy="1105"/>
              </a:xfrm>
            </p:grpSpPr>
            <p:pic>
              <p:nvPicPr>
                <p:cNvPr id="601" name="Picture 45" descr="desktop_computer_stylized_medium">
                  <a:extLst>
                    <a:ext uri="{FF2B5EF4-FFF2-40B4-BE49-F238E27FC236}">
                      <a16:creationId xmlns:a16="http://schemas.microsoft.com/office/drawing/2014/main" id="{CD31DF6B-49B9-694F-9A83-BB540C45D42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02" name="Freeform 46">
                  <a:extLst>
                    <a:ext uri="{FF2B5EF4-FFF2-40B4-BE49-F238E27FC236}">
                      <a16:creationId xmlns:a16="http://schemas.microsoft.com/office/drawing/2014/main" id="{B5C46613-86CD-0746-AA4E-C3F449FEF3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595" name="Group 44">
                <a:extLst>
                  <a:ext uri="{FF2B5EF4-FFF2-40B4-BE49-F238E27FC236}">
                    <a16:creationId xmlns:a16="http://schemas.microsoft.com/office/drawing/2014/main" id="{D3C95FFE-8A11-6B4D-A493-7954CBAABB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515751" y="5436316"/>
                <a:ext cx="609600" cy="558800"/>
                <a:chOff x="-44" y="1473"/>
                <a:chExt cx="981" cy="1105"/>
              </a:xfrm>
            </p:grpSpPr>
            <p:pic>
              <p:nvPicPr>
                <p:cNvPr id="599" name="Picture 45" descr="desktop_computer_stylized_medium">
                  <a:extLst>
                    <a:ext uri="{FF2B5EF4-FFF2-40B4-BE49-F238E27FC236}">
                      <a16:creationId xmlns:a16="http://schemas.microsoft.com/office/drawing/2014/main" id="{AC60ABBD-5927-3947-91D4-0B5FE7D9F57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00" name="Freeform 46">
                  <a:extLst>
                    <a:ext uri="{FF2B5EF4-FFF2-40B4-BE49-F238E27FC236}">
                      <a16:creationId xmlns:a16="http://schemas.microsoft.com/office/drawing/2014/main" id="{853B4F5E-4C5E-6A4B-A81D-0FB8F82C27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675" name="Group 674">
                <a:extLst>
                  <a:ext uri="{FF2B5EF4-FFF2-40B4-BE49-F238E27FC236}">
                    <a16:creationId xmlns:a16="http://schemas.microsoft.com/office/drawing/2014/main" id="{0274C7F3-D9FF-A543-9669-2E8AEFE209A9}"/>
                  </a:ext>
                </a:extLst>
              </p:cNvPr>
              <p:cNvGrpSpPr/>
              <p:nvPr/>
            </p:nvGrpSpPr>
            <p:grpSpPr>
              <a:xfrm>
                <a:off x="9202354" y="4515000"/>
                <a:ext cx="1206122" cy="410624"/>
                <a:chOff x="7399107" y="1365161"/>
                <a:chExt cx="2388836" cy="732595"/>
              </a:xfrm>
            </p:grpSpPr>
            <p:sp>
              <p:nvSpPr>
                <p:cNvPr id="676" name="Freeform 675">
                  <a:extLst>
                    <a:ext uri="{FF2B5EF4-FFF2-40B4-BE49-F238E27FC236}">
                      <a16:creationId xmlns:a16="http://schemas.microsoft.com/office/drawing/2014/main" id="{2212059A-C18E-E647-9FCF-DE3FFA066872}"/>
                    </a:ext>
                  </a:extLst>
                </p:cNvPr>
                <p:cNvSpPr/>
                <p:nvPr/>
              </p:nvSpPr>
              <p:spPr>
                <a:xfrm>
                  <a:off x="7399107" y="1365161"/>
                  <a:ext cx="2388836" cy="732595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677" name="Group 676">
                  <a:extLst>
                    <a:ext uri="{FF2B5EF4-FFF2-40B4-BE49-F238E27FC236}">
                      <a16:creationId xmlns:a16="http://schemas.microsoft.com/office/drawing/2014/main" id="{4E988FFB-790A-B64B-AD20-A08B796A51D3}"/>
                    </a:ext>
                  </a:extLst>
                </p:cNvPr>
                <p:cNvGrpSpPr/>
                <p:nvPr/>
              </p:nvGrpSpPr>
              <p:grpSpPr>
                <a:xfrm>
                  <a:off x="7564998" y="1450537"/>
                  <a:ext cx="2021605" cy="589765"/>
                  <a:chOff x="7939341" y="3037317"/>
                  <a:chExt cx="897649" cy="353919"/>
                </a:xfrm>
              </p:grpSpPr>
              <p:sp>
                <p:nvSpPr>
                  <p:cNvPr id="678" name="Freeform 677">
                    <a:extLst>
                      <a:ext uri="{FF2B5EF4-FFF2-40B4-BE49-F238E27FC236}">
                        <a16:creationId xmlns:a16="http://schemas.microsoft.com/office/drawing/2014/main" id="{66908B6C-B117-9841-879C-62BBC6B65112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9" name="Freeform 678">
                    <a:extLst>
                      <a:ext uri="{FF2B5EF4-FFF2-40B4-BE49-F238E27FC236}">
                        <a16:creationId xmlns:a16="http://schemas.microsoft.com/office/drawing/2014/main" id="{400F8E7D-6C49-1F45-8E8D-9C8ACEB7BF1C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0" name="Freeform 679">
                    <a:extLst>
                      <a:ext uri="{FF2B5EF4-FFF2-40B4-BE49-F238E27FC236}">
                        <a16:creationId xmlns:a16="http://schemas.microsoft.com/office/drawing/2014/main" id="{816B6622-EACD-A74E-8FBA-7CB71693184F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1" name="Freeform 680">
                    <a:extLst>
                      <a:ext uri="{FF2B5EF4-FFF2-40B4-BE49-F238E27FC236}">
                        <a16:creationId xmlns:a16="http://schemas.microsoft.com/office/drawing/2014/main" id="{90BA40F3-69B1-A24F-B0C8-3C80AB37864F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682" name="Line 70">
                <a:extLst>
                  <a:ext uri="{FF2B5EF4-FFF2-40B4-BE49-F238E27FC236}">
                    <a16:creationId xmlns:a16="http://schemas.microsoft.com/office/drawing/2014/main" id="{0BF331E8-D094-9A4E-A183-AFB19DA815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32595" y="5048617"/>
                <a:ext cx="479425" cy="6032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596" name="Group 44">
                <a:extLst>
                  <a:ext uri="{FF2B5EF4-FFF2-40B4-BE49-F238E27FC236}">
                    <a16:creationId xmlns:a16="http://schemas.microsoft.com/office/drawing/2014/main" id="{E5446E80-AB67-8C42-826C-CF3CCA6BB4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379352" y="5445308"/>
                <a:ext cx="609600" cy="558800"/>
                <a:chOff x="-44" y="1473"/>
                <a:chExt cx="981" cy="1105"/>
              </a:xfrm>
            </p:grpSpPr>
            <p:pic>
              <p:nvPicPr>
                <p:cNvPr id="597" name="Picture 45" descr="desktop_computer_stylized_medium">
                  <a:extLst>
                    <a:ext uri="{FF2B5EF4-FFF2-40B4-BE49-F238E27FC236}">
                      <a16:creationId xmlns:a16="http://schemas.microsoft.com/office/drawing/2014/main" id="{681F82DD-2C88-BE4E-A84A-D12B49ED2A4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98" name="Freeform 46">
                  <a:extLst>
                    <a:ext uri="{FF2B5EF4-FFF2-40B4-BE49-F238E27FC236}">
                      <a16:creationId xmlns:a16="http://schemas.microsoft.com/office/drawing/2014/main" id="{6B627442-314B-A349-9915-C40A0D16DB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51872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39751EC-3470-E44E-9E47-1DBEC48F367C}"/>
              </a:ext>
            </a:extLst>
          </p:cNvPr>
          <p:cNvGrpSpPr/>
          <p:nvPr/>
        </p:nvGrpSpPr>
        <p:grpSpPr>
          <a:xfrm>
            <a:off x="8767518" y="3871809"/>
            <a:ext cx="1243611" cy="519112"/>
            <a:chOff x="9287864" y="4082048"/>
            <a:chExt cx="1243611" cy="519112"/>
          </a:xfrm>
        </p:grpSpPr>
        <p:sp>
          <p:nvSpPr>
            <p:cNvPr id="556" name="Rectangle 75">
              <a:extLst>
                <a:ext uri="{FF2B5EF4-FFF2-40B4-BE49-F238E27FC236}">
                  <a16:creationId xmlns:a16="http://schemas.microsoft.com/office/drawing/2014/main" id="{86D84E7B-7F94-CF43-97CD-E40F099FC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40181" y="4127584"/>
              <a:ext cx="1188897" cy="471997"/>
            </a:xfrm>
            <a:prstGeom prst="rect">
              <a:avLst/>
            </a:prstGeom>
            <a:solidFill>
              <a:srgbClr val="F56F6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7" name="Rectangle 2">
              <a:extLst>
                <a:ext uri="{FF2B5EF4-FFF2-40B4-BE49-F238E27FC236}">
                  <a16:creationId xmlns:a16="http://schemas.microsoft.com/office/drawing/2014/main" id="{75001E46-9EFA-6F46-BF58-DE475A333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49866" y="4128085"/>
              <a:ext cx="1181609" cy="468313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58" name="Line 3">
              <a:extLst>
                <a:ext uri="{FF2B5EF4-FFF2-40B4-BE49-F238E27FC236}">
                  <a16:creationId xmlns:a16="http://schemas.microsoft.com/office/drawing/2014/main" id="{58FD3C8D-D13C-DD42-85DC-F3FC758279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51453" y="4342570"/>
              <a:ext cx="1179110" cy="14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59" name="Text Box 6">
              <a:extLst>
                <a:ext uri="{FF2B5EF4-FFF2-40B4-BE49-F238E27FC236}">
                  <a16:creationId xmlns:a16="http://schemas.microsoft.com/office/drawing/2014/main" id="{06310D8E-E39C-8749-8C4D-6762E12A68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87864" y="4107358"/>
              <a:ext cx="241300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i="0" dirty="0">
                  <a:solidFill>
                    <a:schemeClr val="bg1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562" name="Line 18">
              <a:extLst>
                <a:ext uri="{FF2B5EF4-FFF2-40B4-BE49-F238E27FC236}">
                  <a16:creationId xmlns:a16="http://schemas.microsoft.com/office/drawing/2014/main" id="{674927D0-7AF4-FB45-A199-0AA4F2F4D9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30891" y="4132848"/>
              <a:ext cx="0" cy="4635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63" name="Line 21">
              <a:extLst>
                <a:ext uri="{FF2B5EF4-FFF2-40B4-BE49-F238E27FC236}">
                  <a16:creationId xmlns:a16="http://schemas.microsoft.com/office/drawing/2014/main" id="{ED992B3F-F06B-D64B-B214-C090060600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40378" y="4129673"/>
              <a:ext cx="0" cy="4635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65" name="Line 23">
              <a:extLst>
                <a:ext uri="{FF2B5EF4-FFF2-40B4-BE49-F238E27FC236}">
                  <a16:creationId xmlns:a16="http://schemas.microsoft.com/office/drawing/2014/main" id="{0E55E53C-5364-9444-98BF-DF258E8EB9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11878" y="4137610"/>
              <a:ext cx="0" cy="4635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68" name="Text Box 26">
              <a:extLst>
                <a:ext uri="{FF2B5EF4-FFF2-40B4-BE49-F238E27FC236}">
                  <a16:creationId xmlns:a16="http://schemas.microsoft.com/office/drawing/2014/main" id="{2BB93CA1-198F-BD45-B13D-35FA7DC8E3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48378" y="4296360"/>
              <a:ext cx="241300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i="0" dirty="0">
                  <a:solidFill>
                    <a:schemeClr val="bg1"/>
                  </a:solidFill>
                  <a:latin typeface="Arial" charset="0"/>
                </a:rPr>
                <a:t>8</a:t>
              </a:r>
            </a:p>
          </p:txBody>
        </p:sp>
        <p:sp>
          <p:nvSpPr>
            <p:cNvPr id="572" name="Text Box 30">
              <a:extLst>
                <a:ext uri="{FF2B5EF4-FFF2-40B4-BE49-F238E27FC236}">
                  <a16:creationId xmlns:a16="http://schemas.microsoft.com/office/drawing/2014/main" id="{B28826E1-E494-BE45-847D-47836FFF53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90540" y="4300533"/>
              <a:ext cx="241300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i="0" dirty="0">
                  <a:solidFill>
                    <a:schemeClr val="bg1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573" name="Text Box 57">
              <a:extLst>
                <a:ext uri="{FF2B5EF4-FFF2-40B4-BE49-F238E27FC236}">
                  <a16:creationId xmlns:a16="http://schemas.microsoft.com/office/drawing/2014/main" id="{0E14A6FA-A1FE-3F46-A4F2-105D9B7A7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43616" y="4082048"/>
              <a:ext cx="241300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i="0" dirty="0">
                  <a:solidFill>
                    <a:schemeClr val="bg1"/>
                  </a:solidFill>
                  <a:latin typeface="Arial" charset="0"/>
                </a:rPr>
                <a:t>7</a:t>
              </a:r>
            </a:p>
          </p:txBody>
        </p:sp>
        <p:sp>
          <p:nvSpPr>
            <p:cNvPr id="584" name="Oval 81">
              <a:extLst>
                <a:ext uri="{FF2B5EF4-FFF2-40B4-BE49-F238E27FC236}">
                  <a16:creationId xmlns:a16="http://schemas.microsoft.com/office/drawing/2014/main" id="{9FE56524-10FB-6042-A1CC-7979BFD9B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5753" y="4442410"/>
              <a:ext cx="42863" cy="476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85" name="Oval 82">
              <a:extLst>
                <a:ext uri="{FF2B5EF4-FFF2-40B4-BE49-F238E27FC236}">
                  <a16:creationId xmlns:a16="http://schemas.microsoft.com/office/drawing/2014/main" id="{32B7ED54-8A66-9C40-90E0-AB788CBBD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7853" y="4439235"/>
              <a:ext cx="42863" cy="476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86" name="Oval 83">
              <a:extLst>
                <a:ext uri="{FF2B5EF4-FFF2-40B4-BE49-F238E27FC236}">
                  <a16:creationId xmlns:a16="http://schemas.microsoft.com/office/drawing/2014/main" id="{ACECF9A3-7435-ED4E-A83D-328DB3D23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5228" y="4443998"/>
              <a:ext cx="42863" cy="4762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F443345-4697-A84D-B271-4440D2A31971}"/>
              </a:ext>
            </a:extLst>
          </p:cNvPr>
          <p:cNvGrpSpPr/>
          <p:nvPr/>
        </p:nvGrpSpPr>
        <p:grpSpPr>
          <a:xfrm>
            <a:off x="9936386" y="3867054"/>
            <a:ext cx="1259780" cy="523875"/>
            <a:chOff x="10932220" y="4822113"/>
            <a:chExt cx="1259780" cy="523875"/>
          </a:xfrm>
        </p:grpSpPr>
        <p:sp>
          <p:nvSpPr>
            <p:cNvPr id="620" name="Rectangle 76">
              <a:extLst>
                <a:ext uri="{FF2B5EF4-FFF2-40B4-BE49-F238E27FC236}">
                  <a16:creationId xmlns:a16="http://schemas.microsoft.com/office/drawing/2014/main" id="{5443F9B0-0F91-A14D-9E8E-E2DFA236E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01071" y="4880851"/>
              <a:ext cx="1190929" cy="4572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22" name="Rectangle 2">
              <a:extLst>
                <a:ext uri="{FF2B5EF4-FFF2-40B4-BE49-F238E27FC236}">
                  <a16:creationId xmlns:a16="http://schemas.microsoft.com/office/drawing/2014/main" id="{5E7248A8-6B10-0841-AE53-D0ABC4CED6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0391" y="4872913"/>
              <a:ext cx="1181609" cy="468313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3" name="Line 3">
              <a:extLst>
                <a:ext uri="{FF2B5EF4-FFF2-40B4-BE49-F238E27FC236}">
                  <a16:creationId xmlns:a16="http://schemas.microsoft.com/office/drawing/2014/main" id="{DD3A74DB-9E59-9348-8893-A2232C8224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09376" y="5090714"/>
              <a:ext cx="1163270" cy="28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6" name="Line 17">
              <a:extLst>
                <a:ext uri="{FF2B5EF4-FFF2-40B4-BE49-F238E27FC236}">
                  <a16:creationId xmlns:a16="http://schemas.microsoft.com/office/drawing/2014/main" id="{651AA383-259C-DC4C-B417-34535BECA9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01146" y="4882438"/>
              <a:ext cx="0" cy="4635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1" name="Line 24">
              <a:extLst>
                <a:ext uri="{FF2B5EF4-FFF2-40B4-BE49-F238E27FC236}">
                  <a16:creationId xmlns:a16="http://schemas.microsoft.com/office/drawing/2014/main" id="{A9A98EAD-050F-EF41-8FA1-A452479668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05871" y="4877676"/>
              <a:ext cx="0" cy="4635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2" name="Line 25">
              <a:extLst>
                <a:ext uri="{FF2B5EF4-FFF2-40B4-BE49-F238E27FC236}">
                  <a16:creationId xmlns:a16="http://schemas.microsoft.com/office/drawing/2014/main" id="{A2531D0B-9E46-0941-94A0-96006DBAD9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96421" y="4872913"/>
              <a:ext cx="0" cy="4635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4" name="Text Box 27">
              <a:extLst>
                <a:ext uri="{FF2B5EF4-FFF2-40B4-BE49-F238E27FC236}">
                  <a16:creationId xmlns:a16="http://schemas.microsoft.com/office/drawing/2014/main" id="{7649D600-6D49-3044-A4AB-61B599FF2A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7845" y="4840575"/>
              <a:ext cx="241300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i="0" dirty="0">
                  <a:solidFill>
                    <a:schemeClr val="bg1"/>
                  </a:solidFill>
                  <a:latin typeface="Arial" charset="0"/>
                </a:rPr>
                <a:t>9</a:t>
              </a:r>
            </a:p>
          </p:txBody>
        </p:sp>
        <p:sp>
          <p:nvSpPr>
            <p:cNvPr id="635" name="Text Box 28">
              <a:extLst>
                <a:ext uri="{FF2B5EF4-FFF2-40B4-BE49-F238E27FC236}">
                  <a16:creationId xmlns:a16="http://schemas.microsoft.com/office/drawing/2014/main" id="{5BAA2670-D55C-C142-827F-9CE7DB759B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13871" y="5045951"/>
              <a:ext cx="298450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i="0" dirty="0">
                  <a:solidFill>
                    <a:schemeClr val="bg1"/>
                  </a:solidFill>
                  <a:latin typeface="Arial" charset="0"/>
                </a:rPr>
                <a:t>16</a:t>
              </a:r>
            </a:p>
          </p:txBody>
        </p:sp>
        <p:sp>
          <p:nvSpPr>
            <p:cNvPr id="636" name="Text Box 29">
              <a:extLst>
                <a:ext uri="{FF2B5EF4-FFF2-40B4-BE49-F238E27FC236}">
                  <a16:creationId xmlns:a16="http://schemas.microsoft.com/office/drawing/2014/main" id="{D7F356E9-BF66-D145-915D-38A53F2F18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32220" y="5049376"/>
              <a:ext cx="298450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i="0" dirty="0">
                  <a:solidFill>
                    <a:schemeClr val="bg1"/>
                  </a:solidFill>
                  <a:latin typeface="Arial" charset="0"/>
                </a:rPr>
                <a:t>10</a:t>
              </a:r>
            </a:p>
          </p:txBody>
        </p:sp>
        <p:sp>
          <p:nvSpPr>
            <p:cNvPr id="639" name="Text Box 74">
              <a:extLst>
                <a:ext uri="{FF2B5EF4-FFF2-40B4-BE49-F238E27FC236}">
                  <a16:creationId xmlns:a16="http://schemas.microsoft.com/office/drawing/2014/main" id="{C33FAB3F-C18D-F04F-AFF6-CD5E1444D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09108" y="4822113"/>
              <a:ext cx="298450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i="0" dirty="0">
                  <a:solidFill>
                    <a:schemeClr val="bg1"/>
                  </a:solidFill>
                  <a:latin typeface="Arial" charset="0"/>
                </a:rPr>
                <a:t>15</a:t>
              </a:r>
            </a:p>
          </p:txBody>
        </p:sp>
        <p:sp>
          <p:nvSpPr>
            <p:cNvPr id="643" name="Oval 84">
              <a:extLst>
                <a:ext uri="{FF2B5EF4-FFF2-40B4-BE49-F238E27FC236}">
                  <a16:creationId xmlns:a16="http://schemas.microsoft.com/office/drawing/2014/main" id="{86949CB4-4A39-0346-AFF6-9F5A2A7D7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7121" y="5185651"/>
              <a:ext cx="42862" cy="476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4" name="Oval 85">
              <a:extLst>
                <a:ext uri="{FF2B5EF4-FFF2-40B4-BE49-F238E27FC236}">
                  <a16:creationId xmlns:a16="http://schemas.microsoft.com/office/drawing/2014/main" id="{E4D51E21-8C17-E743-8B81-06236413D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34421" y="4971338"/>
              <a:ext cx="42862" cy="476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5" name="Oval 86">
              <a:extLst>
                <a:ext uri="{FF2B5EF4-FFF2-40B4-BE49-F238E27FC236}">
                  <a16:creationId xmlns:a16="http://schemas.microsoft.com/office/drawing/2014/main" id="{520890CD-F328-1643-8FAD-D429622AE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9133" y="4968163"/>
              <a:ext cx="42863" cy="476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Calibri" panose="020F0502020204030204"/>
              </a:rPr>
              <a:t>Port-based VLANs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6737" y="6492875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DABEEB3-46FD-EA41-8074-A5BDD9C11183}"/>
              </a:ext>
            </a:extLst>
          </p:cNvPr>
          <p:cNvGrpSpPr/>
          <p:nvPr/>
        </p:nvGrpSpPr>
        <p:grpSpPr>
          <a:xfrm>
            <a:off x="8811490" y="3492261"/>
            <a:ext cx="2388836" cy="410624"/>
            <a:chOff x="7399107" y="1365161"/>
            <a:chExt cx="2388836" cy="732595"/>
          </a:xfrm>
        </p:grpSpPr>
        <p:sp>
          <p:nvSpPr>
            <p:cNvPr id="541" name="Freeform 540">
              <a:extLst>
                <a:ext uri="{FF2B5EF4-FFF2-40B4-BE49-F238E27FC236}">
                  <a16:creationId xmlns:a16="http://schemas.microsoft.com/office/drawing/2014/main" id="{20E2C253-E31D-DA4E-8C57-56EFE4A095ED}"/>
                </a:ext>
              </a:extLst>
            </p:cNvPr>
            <p:cNvSpPr/>
            <p:nvPr/>
          </p:nvSpPr>
          <p:spPr>
            <a:xfrm>
              <a:off x="7399107" y="1365161"/>
              <a:ext cx="2388836" cy="732595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42" name="Group 541">
              <a:extLst>
                <a:ext uri="{FF2B5EF4-FFF2-40B4-BE49-F238E27FC236}">
                  <a16:creationId xmlns:a16="http://schemas.microsoft.com/office/drawing/2014/main" id="{1596EEC3-C1AA-2E4B-BA66-1B555E77FCC5}"/>
                </a:ext>
              </a:extLst>
            </p:cNvPr>
            <p:cNvGrpSpPr/>
            <p:nvPr/>
          </p:nvGrpSpPr>
          <p:grpSpPr>
            <a:xfrm>
              <a:off x="7564998" y="1450537"/>
              <a:ext cx="2021605" cy="589765"/>
              <a:chOff x="7939341" y="3037317"/>
              <a:chExt cx="897649" cy="353919"/>
            </a:xfrm>
          </p:grpSpPr>
          <p:sp>
            <p:nvSpPr>
              <p:cNvPr id="543" name="Freeform 542">
                <a:extLst>
                  <a:ext uri="{FF2B5EF4-FFF2-40B4-BE49-F238E27FC236}">
                    <a16:creationId xmlns:a16="http://schemas.microsoft.com/office/drawing/2014/main" id="{AB2941FE-E212-F347-B495-140D5C7ED03C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4" name="Freeform 543">
                <a:extLst>
                  <a:ext uri="{FF2B5EF4-FFF2-40B4-BE49-F238E27FC236}">
                    <a16:creationId xmlns:a16="http://schemas.microsoft.com/office/drawing/2014/main" id="{91A112E4-81D0-F44B-9985-65B5C629D097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5" name="Freeform 544">
                <a:extLst>
                  <a:ext uri="{FF2B5EF4-FFF2-40B4-BE49-F238E27FC236}">
                    <a16:creationId xmlns:a16="http://schemas.microsoft.com/office/drawing/2014/main" id="{1585E8CB-B8A8-844A-9962-714F597BBE4F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6" name="Freeform 545">
                <a:extLst>
                  <a:ext uri="{FF2B5EF4-FFF2-40B4-BE49-F238E27FC236}">
                    <a16:creationId xmlns:a16="http://schemas.microsoft.com/office/drawing/2014/main" id="{EC524C8C-F983-3A44-9FDA-771511096419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430" name="Line 61">
            <a:extLst>
              <a:ext uri="{FF2B5EF4-FFF2-40B4-BE49-F238E27FC236}">
                <a16:creationId xmlns:a16="http://schemas.microsoft.com/office/drawing/2014/main" id="{504ED2E3-D101-424C-8AE9-5C34917B54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59268" y="4222579"/>
            <a:ext cx="901700" cy="279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31" name="Line 62">
            <a:extLst>
              <a:ext uri="{FF2B5EF4-FFF2-40B4-BE49-F238E27FC236}">
                <a16:creationId xmlns:a16="http://schemas.microsoft.com/office/drawing/2014/main" id="{2122A03F-B45C-EC49-8D54-8D3B7DB4DA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45031" y="4222579"/>
            <a:ext cx="806450" cy="419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32" name="Line 63">
            <a:extLst>
              <a:ext uri="{FF2B5EF4-FFF2-40B4-BE49-F238E27FC236}">
                <a16:creationId xmlns:a16="http://schemas.microsoft.com/office/drawing/2014/main" id="{F985FD06-D0A5-3048-AF98-111FE4DF76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64167" y="4237505"/>
            <a:ext cx="672983" cy="36131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33" name="Text Box 64">
            <a:extLst>
              <a:ext uri="{FF2B5EF4-FFF2-40B4-BE49-F238E27FC236}">
                <a16:creationId xmlns:a16="http://schemas.microsoft.com/office/drawing/2014/main" id="{299DB3CE-7B62-0F41-8A17-414B51C9B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53689" y="4437764"/>
            <a:ext cx="3433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800" i="0" dirty="0">
                <a:solidFill>
                  <a:srgbClr val="000000"/>
                </a:solidFill>
                <a:latin typeface="+mn-lt"/>
              </a:rPr>
              <a:t>…</a:t>
            </a:r>
          </a:p>
        </p:txBody>
      </p:sp>
      <p:sp>
        <p:nvSpPr>
          <p:cNvPr id="434" name="Line 69">
            <a:extLst>
              <a:ext uri="{FF2B5EF4-FFF2-40B4-BE49-F238E27FC236}">
                <a16:creationId xmlns:a16="http://schemas.microsoft.com/office/drawing/2014/main" id="{131CBCB7-EC04-C34D-8089-DF6962A05B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72231" y="4225754"/>
            <a:ext cx="101600" cy="377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35" name="Line 70">
            <a:extLst>
              <a:ext uri="{FF2B5EF4-FFF2-40B4-BE49-F238E27FC236}">
                <a16:creationId xmlns:a16="http://schemas.microsoft.com/office/drawing/2014/main" id="{3E75F251-D967-EA4E-9C97-EB6B5246A5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62706" y="4024141"/>
            <a:ext cx="479425" cy="6032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36" name="Line 71">
            <a:extLst>
              <a:ext uri="{FF2B5EF4-FFF2-40B4-BE49-F238E27FC236}">
                <a16:creationId xmlns:a16="http://schemas.microsoft.com/office/drawing/2014/main" id="{00AB0795-DB89-1B41-A48F-217D5BED1D7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18368" y="3968579"/>
            <a:ext cx="514350" cy="484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37" name="Text Box 72">
            <a:extLst>
              <a:ext uri="{FF2B5EF4-FFF2-40B4-BE49-F238E27FC236}">
                <a16:creationId xmlns:a16="http://schemas.microsoft.com/office/drawing/2014/main" id="{377DDBF1-C221-7B40-952F-70C5D6714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8595" y="4929329"/>
            <a:ext cx="17315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EE (VLAN ports 1-8)</a:t>
            </a:r>
          </a:p>
        </p:txBody>
      </p:sp>
      <p:sp>
        <p:nvSpPr>
          <p:cNvPr id="438" name="Text Box 73">
            <a:extLst>
              <a:ext uri="{FF2B5EF4-FFF2-40B4-BE49-F238E27FC236}">
                <a16:creationId xmlns:a16="http://schemas.microsoft.com/office/drawing/2014/main" id="{FDE3B945-5B46-E04D-BFCA-4A7A699A9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9490" y="4929329"/>
            <a:ext cx="25725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CS (VLAN ports 9-15)</a:t>
            </a:r>
          </a:p>
        </p:txBody>
      </p:sp>
      <p:sp>
        <p:nvSpPr>
          <p:cNvPr id="447" name="Text Box 45">
            <a:extLst>
              <a:ext uri="{FF2B5EF4-FFF2-40B4-BE49-F238E27FC236}">
                <a16:creationId xmlns:a16="http://schemas.microsoft.com/office/drawing/2014/main" id="{2D1CE1C0-31D9-844E-8F50-70F2806CE4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7445" y="4400811"/>
            <a:ext cx="3433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800" i="0" dirty="0">
                <a:solidFill>
                  <a:srgbClr val="000000"/>
                </a:solidFill>
                <a:latin typeface="+mn-lt"/>
              </a:rPr>
              <a:t>…</a:t>
            </a:r>
          </a:p>
        </p:txBody>
      </p:sp>
      <p:grpSp>
        <p:nvGrpSpPr>
          <p:cNvPr id="448" name="Group 44">
            <a:extLst>
              <a:ext uri="{FF2B5EF4-FFF2-40B4-BE49-F238E27FC236}">
                <a16:creationId xmlns:a16="http://schemas.microsoft.com/office/drawing/2014/main" id="{700B7029-39F6-C74E-AC0E-38210F4099EF}"/>
              </a:ext>
            </a:extLst>
          </p:cNvPr>
          <p:cNvGrpSpPr>
            <a:grpSpLocks/>
          </p:cNvGrpSpPr>
          <p:nvPr/>
        </p:nvGrpSpPr>
        <p:grpSpPr bwMode="auto">
          <a:xfrm>
            <a:off x="7522693" y="4408316"/>
            <a:ext cx="609600" cy="558800"/>
            <a:chOff x="-44" y="1473"/>
            <a:chExt cx="981" cy="1105"/>
          </a:xfrm>
        </p:grpSpPr>
        <p:pic>
          <p:nvPicPr>
            <p:cNvPr id="449" name="Picture 45" descr="desktop_computer_stylized_medium">
              <a:extLst>
                <a:ext uri="{FF2B5EF4-FFF2-40B4-BE49-F238E27FC236}">
                  <a16:creationId xmlns:a16="http://schemas.microsoft.com/office/drawing/2014/main" id="{DBD01A03-81B8-534F-93E0-1D4C45D297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" name="Freeform 46">
              <a:extLst>
                <a:ext uri="{FF2B5EF4-FFF2-40B4-BE49-F238E27FC236}">
                  <a16:creationId xmlns:a16="http://schemas.microsoft.com/office/drawing/2014/main" id="{635026BE-6129-3740-BA64-8136F70D673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51" name="Group 44">
            <a:extLst>
              <a:ext uri="{FF2B5EF4-FFF2-40B4-BE49-F238E27FC236}">
                <a16:creationId xmlns:a16="http://schemas.microsoft.com/office/drawing/2014/main" id="{5180A7F4-6359-C649-AEDF-B175B94960B4}"/>
              </a:ext>
            </a:extLst>
          </p:cNvPr>
          <p:cNvGrpSpPr>
            <a:grpSpLocks/>
          </p:cNvGrpSpPr>
          <p:nvPr/>
        </p:nvGrpSpPr>
        <p:grpSpPr bwMode="auto">
          <a:xfrm>
            <a:off x="8087474" y="4413650"/>
            <a:ext cx="609600" cy="558800"/>
            <a:chOff x="-44" y="1473"/>
            <a:chExt cx="981" cy="1105"/>
          </a:xfrm>
        </p:grpSpPr>
        <p:pic>
          <p:nvPicPr>
            <p:cNvPr id="452" name="Picture 45" descr="desktop_computer_stylized_medium">
              <a:extLst>
                <a:ext uri="{FF2B5EF4-FFF2-40B4-BE49-F238E27FC236}">
                  <a16:creationId xmlns:a16="http://schemas.microsoft.com/office/drawing/2014/main" id="{14B1FE25-A4BF-9D47-8AD2-68F17E2D33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3" name="Freeform 46">
              <a:extLst>
                <a:ext uri="{FF2B5EF4-FFF2-40B4-BE49-F238E27FC236}">
                  <a16:creationId xmlns:a16="http://schemas.microsoft.com/office/drawing/2014/main" id="{BBF7941F-1FF1-1849-803E-B825A4F414C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54" name="Group 44">
            <a:extLst>
              <a:ext uri="{FF2B5EF4-FFF2-40B4-BE49-F238E27FC236}">
                <a16:creationId xmlns:a16="http://schemas.microsoft.com/office/drawing/2014/main" id="{3B53FC44-EDA2-6143-AAE9-F7F4B007F065}"/>
              </a:ext>
            </a:extLst>
          </p:cNvPr>
          <p:cNvGrpSpPr>
            <a:grpSpLocks/>
          </p:cNvGrpSpPr>
          <p:nvPr/>
        </p:nvGrpSpPr>
        <p:grpSpPr bwMode="auto">
          <a:xfrm>
            <a:off x="8844341" y="4408988"/>
            <a:ext cx="609600" cy="558800"/>
            <a:chOff x="-44" y="1473"/>
            <a:chExt cx="981" cy="1105"/>
          </a:xfrm>
        </p:grpSpPr>
        <p:pic>
          <p:nvPicPr>
            <p:cNvPr id="455" name="Picture 45" descr="desktop_computer_stylized_medium">
              <a:extLst>
                <a:ext uri="{FF2B5EF4-FFF2-40B4-BE49-F238E27FC236}">
                  <a16:creationId xmlns:a16="http://schemas.microsoft.com/office/drawing/2014/main" id="{27DADEDF-8827-4347-B67A-F3A8226995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6" name="Freeform 46">
              <a:extLst>
                <a:ext uri="{FF2B5EF4-FFF2-40B4-BE49-F238E27FC236}">
                  <a16:creationId xmlns:a16="http://schemas.microsoft.com/office/drawing/2014/main" id="{6A110340-235C-2846-A908-0380A764EB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57" name="Group 44">
            <a:extLst>
              <a:ext uri="{FF2B5EF4-FFF2-40B4-BE49-F238E27FC236}">
                <a16:creationId xmlns:a16="http://schemas.microsoft.com/office/drawing/2014/main" id="{799E5DB2-77CF-E344-82DA-E1C53B1B1556}"/>
              </a:ext>
            </a:extLst>
          </p:cNvPr>
          <p:cNvGrpSpPr>
            <a:grpSpLocks/>
          </p:cNvGrpSpPr>
          <p:nvPr/>
        </p:nvGrpSpPr>
        <p:grpSpPr bwMode="auto">
          <a:xfrm>
            <a:off x="9809742" y="4404326"/>
            <a:ext cx="609600" cy="558800"/>
            <a:chOff x="-44" y="1473"/>
            <a:chExt cx="981" cy="1105"/>
          </a:xfrm>
        </p:grpSpPr>
        <p:pic>
          <p:nvPicPr>
            <p:cNvPr id="458" name="Picture 45" descr="desktop_computer_stylized_medium">
              <a:extLst>
                <a:ext uri="{FF2B5EF4-FFF2-40B4-BE49-F238E27FC236}">
                  <a16:creationId xmlns:a16="http://schemas.microsoft.com/office/drawing/2014/main" id="{D37910D3-8AA7-C24C-818C-2F605830F3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9" name="Freeform 46">
              <a:extLst>
                <a:ext uri="{FF2B5EF4-FFF2-40B4-BE49-F238E27FC236}">
                  <a16:creationId xmlns:a16="http://schemas.microsoft.com/office/drawing/2014/main" id="{B4F17700-4146-9C4E-A002-23A5A81265F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60" name="Group 44">
            <a:extLst>
              <a:ext uri="{FF2B5EF4-FFF2-40B4-BE49-F238E27FC236}">
                <a16:creationId xmlns:a16="http://schemas.microsoft.com/office/drawing/2014/main" id="{BC32569F-4860-C044-8345-620D3C44BE94}"/>
              </a:ext>
            </a:extLst>
          </p:cNvPr>
          <p:cNvGrpSpPr>
            <a:grpSpLocks/>
          </p:cNvGrpSpPr>
          <p:nvPr/>
        </p:nvGrpSpPr>
        <p:grpSpPr bwMode="auto">
          <a:xfrm>
            <a:off x="10324969" y="4410236"/>
            <a:ext cx="609600" cy="558800"/>
            <a:chOff x="-44" y="1473"/>
            <a:chExt cx="981" cy="1105"/>
          </a:xfrm>
        </p:grpSpPr>
        <p:pic>
          <p:nvPicPr>
            <p:cNvPr id="461" name="Picture 45" descr="desktop_computer_stylized_medium">
              <a:extLst>
                <a:ext uri="{FF2B5EF4-FFF2-40B4-BE49-F238E27FC236}">
                  <a16:creationId xmlns:a16="http://schemas.microsoft.com/office/drawing/2014/main" id="{D412AD3B-D014-6047-80EA-4735BF4B4F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2" name="Freeform 46">
              <a:extLst>
                <a:ext uri="{FF2B5EF4-FFF2-40B4-BE49-F238E27FC236}">
                  <a16:creationId xmlns:a16="http://schemas.microsoft.com/office/drawing/2014/main" id="{353A741B-0D62-3446-9077-1E43F71BA34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63" name="Group 44">
            <a:extLst>
              <a:ext uri="{FF2B5EF4-FFF2-40B4-BE49-F238E27FC236}">
                <a16:creationId xmlns:a16="http://schemas.microsoft.com/office/drawing/2014/main" id="{D42CBE99-C058-0F44-B1D9-2439ABF13462}"/>
              </a:ext>
            </a:extLst>
          </p:cNvPr>
          <p:cNvGrpSpPr>
            <a:grpSpLocks/>
          </p:cNvGrpSpPr>
          <p:nvPr/>
        </p:nvGrpSpPr>
        <p:grpSpPr bwMode="auto">
          <a:xfrm>
            <a:off x="11188570" y="4419228"/>
            <a:ext cx="609600" cy="558800"/>
            <a:chOff x="-44" y="1473"/>
            <a:chExt cx="981" cy="1105"/>
          </a:xfrm>
        </p:grpSpPr>
        <p:pic>
          <p:nvPicPr>
            <p:cNvPr id="464" name="Picture 45" descr="desktop_computer_stylized_medium">
              <a:extLst>
                <a:ext uri="{FF2B5EF4-FFF2-40B4-BE49-F238E27FC236}">
                  <a16:creationId xmlns:a16="http://schemas.microsoft.com/office/drawing/2014/main" id="{12D4DF7A-D18D-7A44-B2AA-BED58DFA49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5" name="Freeform 46">
              <a:extLst>
                <a:ext uri="{FF2B5EF4-FFF2-40B4-BE49-F238E27FC236}">
                  <a16:creationId xmlns:a16="http://schemas.microsoft.com/office/drawing/2014/main" id="{1BBC825C-81B6-FE42-9537-7ECC063686C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99" name="Rectangle 116">
            <a:extLst>
              <a:ext uri="{FF2B5EF4-FFF2-40B4-BE49-F238E27FC236}">
                <a16:creationId xmlns:a16="http://schemas.microsoft.com/office/drawing/2014/main" id="{8752C49F-3AB0-9B44-98E8-567C5592B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537" y="1497947"/>
            <a:ext cx="6074615" cy="176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31775" indent="-231775">
              <a:defRPr/>
            </a:pPr>
            <a:r>
              <a:rPr lang="en-US" kern="0" dirty="0">
                <a:solidFill>
                  <a:srgbClr val="C00000"/>
                </a:solidFill>
                <a:cs typeface="+mn-cs"/>
              </a:rPr>
              <a:t>traffic isolation: </a:t>
            </a:r>
            <a:r>
              <a:rPr lang="en-US" kern="0" dirty="0">
                <a:cs typeface="+mn-cs"/>
              </a:rPr>
              <a:t>frames to/from ports </a:t>
            </a:r>
            <a:r>
              <a:rPr lang="en-US" kern="0" dirty="0">
                <a:cs typeface="Arial"/>
              </a:rPr>
              <a:t>1</a:t>
            </a:r>
            <a:r>
              <a:rPr lang="en-US" kern="0" dirty="0">
                <a:cs typeface="+mn-cs"/>
              </a:rPr>
              <a:t>-8 can </a:t>
            </a:r>
            <a:r>
              <a:rPr lang="en-US" i="1" kern="0" dirty="0">
                <a:cs typeface="+mn-cs"/>
              </a:rPr>
              <a:t>only</a:t>
            </a:r>
            <a:r>
              <a:rPr lang="en-US" kern="0" dirty="0">
                <a:cs typeface="+mn-cs"/>
              </a:rPr>
              <a:t> reach ports </a:t>
            </a:r>
            <a:r>
              <a:rPr lang="en-US" kern="0" dirty="0">
                <a:cs typeface="Arial"/>
              </a:rPr>
              <a:t>1</a:t>
            </a:r>
            <a:r>
              <a:rPr lang="en-US" kern="0" dirty="0">
                <a:cs typeface="+mn-cs"/>
              </a:rPr>
              <a:t>-8</a:t>
            </a:r>
          </a:p>
          <a:p>
            <a:pPr marL="681038" lvl="1" indent="-223838">
              <a:defRPr/>
            </a:pPr>
            <a:r>
              <a:rPr lang="en-US" kern="0" dirty="0"/>
              <a:t>can also define VLAN based on MAC addresses of endpoints, rather than switch port</a:t>
            </a:r>
          </a:p>
        </p:txBody>
      </p:sp>
      <p:sp>
        <p:nvSpPr>
          <p:cNvPr id="200" name="Rectangle 117">
            <a:extLst>
              <a:ext uri="{FF2B5EF4-FFF2-40B4-BE49-F238E27FC236}">
                <a16:creationId xmlns:a16="http://schemas.microsoft.com/office/drawing/2014/main" id="{8500F4BE-F251-994C-BDEF-CAFC5E531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444" y="3339914"/>
            <a:ext cx="5886450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CC0000"/>
                </a:solidFill>
                <a:ea typeface="ＭＳ Ｐゴシック" charset="0"/>
              </a:rPr>
              <a:t>dynamic membership</a:t>
            </a:r>
            <a:r>
              <a:rPr lang="en-US" sz="2800" dirty="0">
                <a:solidFill>
                  <a:srgbClr val="FF0000"/>
                </a:solidFill>
                <a:ea typeface="ＭＳ Ｐゴシック" charset="0"/>
              </a:rPr>
              <a:t>: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 ports can be dynamically assigned among VLANs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9DA561-4E6E-B142-A109-FCB9FCA9B796}"/>
              </a:ext>
            </a:extLst>
          </p:cNvPr>
          <p:cNvGrpSpPr/>
          <p:nvPr/>
        </p:nvGrpSpPr>
        <p:grpSpPr>
          <a:xfrm>
            <a:off x="994376" y="1896035"/>
            <a:ext cx="9669142" cy="4109104"/>
            <a:chOff x="994376" y="1896035"/>
            <a:chExt cx="9669142" cy="4109104"/>
          </a:xfrm>
        </p:grpSpPr>
        <p:sp>
          <p:nvSpPr>
            <p:cNvPr id="203" name="Rectangle 124">
              <a:extLst>
                <a:ext uri="{FF2B5EF4-FFF2-40B4-BE49-F238E27FC236}">
                  <a16:creationId xmlns:a16="http://schemas.microsoft.com/office/drawing/2014/main" id="{5B122FCB-1113-7F40-AA3B-B4A91A43D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4376" y="4392239"/>
              <a:ext cx="6199939" cy="1612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marR="0" lvl="0" indent="-342900" defTabSz="91440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ea typeface="ＭＳ Ｐゴシック" charset="0"/>
                </a:rPr>
                <a:t>forwarding between VLANS: 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rPr>
                <a:t>done via routing (just as with separate switches)</a:t>
              </a:r>
            </a:p>
            <a:p>
              <a:pPr marL="681038" marR="0" lvl="1" indent="-223838" defTabSz="91440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Tx/>
                <a:buFont typeface="Arial"/>
                <a:buChar char="•"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rPr>
                <a:t>in practice vendors sell combined switches plus routers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972C96C-094A-EF47-93A1-1326F1D96F80}"/>
                </a:ext>
              </a:extLst>
            </p:cNvPr>
            <p:cNvCxnSpPr/>
            <p:nvPr/>
          </p:nvCxnSpPr>
          <p:spPr>
            <a:xfrm>
              <a:off x="9829800" y="2216523"/>
              <a:ext cx="0" cy="1815353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5415E4FA-7AD2-6845-8803-DF1BB0D80D4F}"/>
                </a:ext>
              </a:extLst>
            </p:cNvPr>
            <p:cNvCxnSpPr/>
            <p:nvPr/>
          </p:nvCxnSpPr>
          <p:spPr>
            <a:xfrm>
              <a:off x="10466294" y="2216523"/>
              <a:ext cx="0" cy="1815353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0E1FAC98-C9A4-F649-9F15-34B96A45FC8B}"/>
                </a:ext>
              </a:extLst>
            </p:cNvPr>
            <p:cNvGrpSpPr/>
            <p:nvPr/>
          </p:nvGrpSpPr>
          <p:grpSpPr>
            <a:xfrm>
              <a:off x="9594532" y="1896035"/>
              <a:ext cx="1068986" cy="551329"/>
              <a:chOff x="7493876" y="2774731"/>
              <a:chExt cx="1481958" cy="894622"/>
            </a:xfrm>
          </p:grpSpPr>
          <p:sp>
            <p:nvSpPr>
              <p:cNvPr id="244" name="Freeform 243">
                <a:extLst>
                  <a:ext uri="{FF2B5EF4-FFF2-40B4-BE49-F238E27FC236}">
                    <a16:creationId xmlns:a16="http://schemas.microsoft.com/office/drawing/2014/main" id="{DF048F4A-3B08-7A4F-A6F3-1C834DE181BB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17B002E9-2DB0-B34E-9CCE-67738614E03D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F6E5CC2A-DFB6-0B46-BAE9-2651D489363D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47" name="Freeform 246">
                  <a:extLst>
                    <a:ext uri="{FF2B5EF4-FFF2-40B4-BE49-F238E27FC236}">
                      <a16:creationId xmlns:a16="http://schemas.microsoft.com/office/drawing/2014/main" id="{6D6ABB93-D949-6048-9D4D-EDF5313B0F46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" name="Freeform 247">
                  <a:extLst>
                    <a:ext uri="{FF2B5EF4-FFF2-40B4-BE49-F238E27FC236}">
                      <a16:creationId xmlns:a16="http://schemas.microsoft.com/office/drawing/2014/main" id="{94582A18-2631-8745-86BC-8C4EEC51BBF1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" name="Freeform 248">
                  <a:extLst>
                    <a:ext uri="{FF2B5EF4-FFF2-40B4-BE49-F238E27FC236}">
                      <a16:creationId xmlns:a16="http://schemas.microsoft.com/office/drawing/2014/main" id="{5A810355-DF9D-5842-9EB4-C9672C047BDB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" name="Freeform 249">
                  <a:extLst>
                    <a:ext uri="{FF2B5EF4-FFF2-40B4-BE49-F238E27FC236}">
                      <a16:creationId xmlns:a16="http://schemas.microsoft.com/office/drawing/2014/main" id="{AD1A3F54-7A96-7C40-8425-673DA70074CF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2144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/>
      <p:bldP spid="200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Rectangle 76">
            <a:extLst>
              <a:ext uri="{FF2B5EF4-FFF2-40B4-BE49-F238E27FC236}">
                <a16:creationId xmlns:a16="http://schemas.microsoft.com/office/drawing/2014/main" id="{D8A950A5-D349-3A4C-9452-45729A4FC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748" y="2279650"/>
            <a:ext cx="294061" cy="2223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180" name="Rectangle 75">
            <a:extLst>
              <a:ext uri="{FF2B5EF4-FFF2-40B4-BE49-F238E27FC236}">
                <a16:creationId xmlns:a16="http://schemas.microsoft.com/office/drawing/2014/main" id="{8C0C85CC-E6A5-CF4D-B365-08A5FFBFE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1200" y="2519374"/>
            <a:ext cx="302725" cy="252401"/>
          </a:xfrm>
          <a:prstGeom prst="rect">
            <a:avLst/>
          </a:prstGeom>
          <a:solidFill>
            <a:srgbClr val="F56F6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75" name="Rectangle 76">
            <a:extLst>
              <a:ext uri="{FF2B5EF4-FFF2-40B4-BE49-F238E27FC236}">
                <a16:creationId xmlns:a16="http://schemas.microsoft.com/office/drawing/2014/main" id="{E36252AE-1FDF-844C-B0A3-9623FCA29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323" y="2308273"/>
            <a:ext cx="294061" cy="2476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556" name="Rectangle 75">
            <a:extLst>
              <a:ext uri="{FF2B5EF4-FFF2-40B4-BE49-F238E27FC236}">
                <a16:creationId xmlns:a16="http://schemas.microsoft.com/office/drawing/2014/main" id="{86D84E7B-7F94-CF43-97CD-E40F099FC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4905" y="2276804"/>
            <a:ext cx="1188897" cy="471997"/>
          </a:xfrm>
          <a:prstGeom prst="rect">
            <a:avLst/>
          </a:prstGeom>
          <a:solidFill>
            <a:srgbClr val="F56F6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7" name="Rectangle 2">
            <a:extLst>
              <a:ext uri="{FF2B5EF4-FFF2-40B4-BE49-F238E27FC236}">
                <a16:creationId xmlns:a16="http://schemas.microsoft.com/office/drawing/2014/main" id="{75001E46-9EFA-6F46-BF58-DE475A333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4590" y="2277305"/>
            <a:ext cx="1181609" cy="468313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58" name="Line 3">
            <a:extLst>
              <a:ext uri="{FF2B5EF4-FFF2-40B4-BE49-F238E27FC236}">
                <a16:creationId xmlns:a16="http://schemas.microsoft.com/office/drawing/2014/main" id="{58FD3C8D-D13C-DD42-85DC-F3FC758279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36177" y="2491790"/>
            <a:ext cx="1179110" cy="141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59" name="Text Box 6">
            <a:extLst>
              <a:ext uri="{FF2B5EF4-FFF2-40B4-BE49-F238E27FC236}">
                <a16:creationId xmlns:a16="http://schemas.microsoft.com/office/drawing/2014/main" id="{06310D8E-E39C-8749-8C4D-6762E12A6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2588" y="2256578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i="0" dirty="0">
                <a:solidFill>
                  <a:schemeClr val="bg1"/>
                </a:solidFill>
                <a:latin typeface="Arial" charset="0"/>
              </a:rPr>
              <a:t>1</a:t>
            </a:r>
          </a:p>
        </p:txBody>
      </p:sp>
      <p:sp>
        <p:nvSpPr>
          <p:cNvPr id="562" name="Line 18">
            <a:extLst>
              <a:ext uri="{FF2B5EF4-FFF2-40B4-BE49-F238E27FC236}">
                <a16:creationId xmlns:a16="http://schemas.microsoft.com/office/drawing/2014/main" id="{674927D0-7AF4-FB45-A199-0AA4F2F4D9C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5615" y="2282068"/>
            <a:ext cx="0" cy="463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63" name="Line 21">
            <a:extLst>
              <a:ext uri="{FF2B5EF4-FFF2-40B4-BE49-F238E27FC236}">
                <a16:creationId xmlns:a16="http://schemas.microsoft.com/office/drawing/2014/main" id="{ED992B3F-F06B-D64B-B214-C090060600B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5102" y="2278893"/>
            <a:ext cx="0" cy="463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65" name="Line 23">
            <a:extLst>
              <a:ext uri="{FF2B5EF4-FFF2-40B4-BE49-F238E27FC236}">
                <a16:creationId xmlns:a16="http://schemas.microsoft.com/office/drawing/2014/main" id="{0E55E53C-5364-9444-98BF-DF258E8EB95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6602" y="2286830"/>
            <a:ext cx="0" cy="463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68" name="Text Box 26">
            <a:extLst>
              <a:ext uri="{FF2B5EF4-FFF2-40B4-BE49-F238E27FC236}">
                <a16:creationId xmlns:a16="http://schemas.microsoft.com/office/drawing/2014/main" id="{2BB93CA1-198F-BD45-B13D-35FA7DC8E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3102" y="244558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i="0" dirty="0">
                <a:solidFill>
                  <a:schemeClr val="bg1"/>
                </a:solidFill>
                <a:latin typeface="Arial" charset="0"/>
              </a:rPr>
              <a:t>8</a:t>
            </a:r>
          </a:p>
        </p:txBody>
      </p:sp>
      <p:sp>
        <p:nvSpPr>
          <p:cNvPr id="572" name="Text Box 30">
            <a:extLst>
              <a:ext uri="{FF2B5EF4-FFF2-40B4-BE49-F238E27FC236}">
                <a16:creationId xmlns:a16="http://schemas.microsoft.com/office/drawing/2014/main" id="{B28826E1-E494-BE45-847D-47836FFF5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5264" y="2449753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i="0" dirty="0">
                <a:solidFill>
                  <a:schemeClr val="bg1"/>
                </a:solidFill>
                <a:latin typeface="Arial" charset="0"/>
              </a:rPr>
              <a:t>2</a:t>
            </a:r>
          </a:p>
        </p:txBody>
      </p:sp>
      <p:sp>
        <p:nvSpPr>
          <p:cNvPr id="573" name="Text Box 57">
            <a:extLst>
              <a:ext uri="{FF2B5EF4-FFF2-40B4-BE49-F238E27FC236}">
                <a16:creationId xmlns:a16="http://schemas.microsoft.com/office/drawing/2014/main" id="{0E14A6FA-A1FE-3F46-A4F2-105D9B7A7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8340" y="223126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i="0" dirty="0">
                <a:solidFill>
                  <a:schemeClr val="bg1"/>
                </a:solidFill>
                <a:latin typeface="Arial" charset="0"/>
              </a:rPr>
              <a:t>7</a:t>
            </a:r>
          </a:p>
        </p:txBody>
      </p:sp>
      <p:sp>
        <p:nvSpPr>
          <p:cNvPr id="584" name="Oval 81">
            <a:extLst>
              <a:ext uri="{FF2B5EF4-FFF2-40B4-BE49-F238E27FC236}">
                <a16:creationId xmlns:a16="http://schemas.microsoft.com/office/drawing/2014/main" id="{9FE56524-10FB-6042-A1CC-7979BFD9B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0477" y="2591630"/>
            <a:ext cx="42863" cy="4762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85" name="Oval 82">
            <a:extLst>
              <a:ext uri="{FF2B5EF4-FFF2-40B4-BE49-F238E27FC236}">
                <a16:creationId xmlns:a16="http://schemas.microsoft.com/office/drawing/2014/main" id="{32B7ED54-8A66-9C40-90E0-AB788CBBD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2577" y="2588455"/>
            <a:ext cx="42863" cy="4762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86" name="Oval 83">
            <a:extLst>
              <a:ext uri="{FF2B5EF4-FFF2-40B4-BE49-F238E27FC236}">
                <a16:creationId xmlns:a16="http://schemas.microsoft.com/office/drawing/2014/main" id="{ACECF9A3-7435-ED4E-A83D-328DB3D23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9952" y="2593218"/>
            <a:ext cx="42863" cy="4762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9" name="Rectangle 75">
            <a:extLst>
              <a:ext uri="{FF2B5EF4-FFF2-40B4-BE49-F238E27FC236}">
                <a16:creationId xmlns:a16="http://schemas.microsoft.com/office/drawing/2014/main" id="{16DFA114-075D-F847-ADE2-EB0DB4279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9650" y="2300299"/>
            <a:ext cx="582125" cy="471997"/>
          </a:xfrm>
          <a:prstGeom prst="rect">
            <a:avLst/>
          </a:prstGeom>
          <a:solidFill>
            <a:srgbClr val="F56F6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F443345-4697-A84D-B271-4440D2A31971}"/>
              </a:ext>
            </a:extLst>
          </p:cNvPr>
          <p:cNvGrpSpPr/>
          <p:nvPr/>
        </p:nvGrpSpPr>
        <p:grpSpPr>
          <a:xfrm>
            <a:off x="3441456" y="2226513"/>
            <a:ext cx="1259780" cy="523875"/>
            <a:chOff x="10932220" y="4822113"/>
            <a:chExt cx="1259780" cy="523875"/>
          </a:xfrm>
        </p:grpSpPr>
        <p:sp>
          <p:nvSpPr>
            <p:cNvPr id="620" name="Rectangle 76">
              <a:extLst>
                <a:ext uri="{FF2B5EF4-FFF2-40B4-BE49-F238E27FC236}">
                  <a16:creationId xmlns:a16="http://schemas.microsoft.com/office/drawing/2014/main" id="{5443F9B0-0F91-A14D-9E8E-E2DFA236E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01071" y="4880851"/>
              <a:ext cx="896593" cy="4572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22" name="Rectangle 2">
              <a:extLst>
                <a:ext uri="{FF2B5EF4-FFF2-40B4-BE49-F238E27FC236}">
                  <a16:creationId xmlns:a16="http://schemas.microsoft.com/office/drawing/2014/main" id="{5E7248A8-6B10-0841-AE53-D0ABC4CED6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0391" y="4872913"/>
              <a:ext cx="1181609" cy="468313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3" name="Line 3">
              <a:extLst>
                <a:ext uri="{FF2B5EF4-FFF2-40B4-BE49-F238E27FC236}">
                  <a16:creationId xmlns:a16="http://schemas.microsoft.com/office/drawing/2014/main" id="{DD3A74DB-9E59-9348-8893-A2232C8224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09376" y="5090714"/>
              <a:ext cx="1163270" cy="28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6" name="Line 17">
              <a:extLst>
                <a:ext uri="{FF2B5EF4-FFF2-40B4-BE49-F238E27FC236}">
                  <a16:creationId xmlns:a16="http://schemas.microsoft.com/office/drawing/2014/main" id="{651AA383-259C-DC4C-B417-34535BECA9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01146" y="4882438"/>
              <a:ext cx="0" cy="4635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1" name="Line 24">
              <a:extLst>
                <a:ext uri="{FF2B5EF4-FFF2-40B4-BE49-F238E27FC236}">
                  <a16:creationId xmlns:a16="http://schemas.microsoft.com/office/drawing/2014/main" id="{A9A98EAD-050F-EF41-8FA1-A452479668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05871" y="4877676"/>
              <a:ext cx="0" cy="4635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2" name="Line 25">
              <a:extLst>
                <a:ext uri="{FF2B5EF4-FFF2-40B4-BE49-F238E27FC236}">
                  <a16:creationId xmlns:a16="http://schemas.microsoft.com/office/drawing/2014/main" id="{A2531D0B-9E46-0941-94A0-96006DBAD9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96421" y="4872913"/>
              <a:ext cx="0" cy="4635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4" name="Text Box 27">
              <a:extLst>
                <a:ext uri="{FF2B5EF4-FFF2-40B4-BE49-F238E27FC236}">
                  <a16:creationId xmlns:a16="http://schemas.microsoft.com/office/drawing/2014/main" id="{7649D600-6D49-3044-A4AB-61B599FF2A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7845" y="4840575"/>
              <a:ext cx="241300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i="0" dirty="0">
                  <a:solidFill>
                    <a:schemeClr val="bg1"/>
                  </a:solidFill>
                  <a:latin typeface="Arial" charset="0"/>
                </a:rPr>
                <a:t>9</a:t>
              </a:r>
            </a:p>
          </p:txBody>
        </p:sp>
        <p:sp>
          <p:nvSpPr>
            <p:cNvPr id="635" name="Text Box 28">
              <a:extLst>
                <a:ext uri="{FF2B5EF4-FFF2-40B4-BE49-F238E27FC236}">
                  <a16:creationId xmlns:a16="http://schemas.microsoft.com/office/drawing/2014/main" id="{5BAA2670-D55C-C142-827F-9CE7DB759B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13871" y="5045951"/>
              <a:ext cx="298450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i="0" dirty="0">
                  <a:solidFill>
                    <a:schemeClr val="bg1"/>
                  </a:solidFill>
                  <a:latin typeface="Arial" charset="0"/>
                </a:rPr>
                <a:t>16</a:t>
              </a:r>
            </a:p>
          </p:txBody>
        </p:sp>
        <p:sp>
          <p:nvSpPr>
            <p:cNvPr id="636" name="Text Box 29">
              <a:extLst>
                <a:ext uri="{FF2B5EF4-FFF2-40B4-BE49-F238E27FC236}">
                  <a16:creationId xmlns:a16="http://schemas.microsoft.com/office/drawing/2014/main" id="{D7F356E9-BF66-D145-915D-38A53F2F18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32220" y="5049376"/>
              <a:ext cx="298450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i="0" dirty="0">
                  <a:solidFill>
                    <a:schemeClr val="bg1"/>
                  </a:solidFill>
                  <a:latin typeface="Arial" charset="0"/>
                </a:rPr>
                <a:t>10</a:t>
              </a:r>
            </a:p>
          </p:txBody>
        </p:sp>
        <p:sp>
          <p:nvSpPr>
            <p:cNvPr id="639" name="Text Box 74">
              <a:extLst>
                <a:ext uri="{FF2B5EF4-FFF2-40B4-BE49-F238E27FC236}">
                  <a16:creationId xmlns:a16="http://schemas.microsoft.com/office/drawing/2014/main" id="{C33FAB3F-C18D-F04F-AFF6-CD5E1444D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09108" y="4822113"/>
              <a:ext cx="298450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i="0" dirty="0">
                  <a:solidFill>
                    <a:schemeClr val="bg1"/>
                  </a:solidFill>
                  <a:latin typeface="Arial" charset="0"/>
                </a:rPr>
                <a:t>15</a:t>
              </a:r>
            </a:p>
          </p:txBody>
        </p:sp>
        <p:sp>
          <p:nvSpPr>
            <p:cNvPr id="643" name="Oval 84">
              <a:extLst>
                <a:ext uri="{FF2B5EF4-FFF2-40B4-BE49-F238E27FC236}">
                  <a16:creationId xmlns:a16="http://schemas.microsoft.com/office/drawing/2014/main" id="{86949CB4-4A39-0346-AFF6-9F5A2A7D7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7121" y="5185651"/>
              <a:ext cx="42862" cy="476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4" name="Oval 85">
              <a:extLst>
                <a:ext uri="{FF2B5EF4-FFF2-40B4-BE49-F238E27FC236}">
                  <a16:creationId xmlns:a16="http://schemas.microsoft.com/office/drawing/2014/main" id="{E4D51E21-8C17-E743-8B81-06236413D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34421" y="4971338"/>
              <a:ext cx="42862" cy="476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5" name="Oval 86">
              <a:extLst>
                <a:ext uri="{FF2B5EF4-FFF2-40B4-BE49-F238E27FC236}">
                  <a16:creationId xmlns:a16="http://schemas.microsoft.com/office/drawing/2014/main" id="{520890CD-F328-1643-8FAD-D429622AE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9133" y="4968163"/>
              <a:ext cx="42863" cy="476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VLANS spanning multiple switches</a:t>
            </a:r>
            <a:endParaRPr lang="en-US" sz="48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6737" y="6492875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DABEEB3-46FD-EA41-8074-A5BDD9C11183}"/>
              </a:ext>
            </a:extLst>
          </p:cNvPr>
          <p:cNvGrpSpPr/>
          <p:nvPr/>
        </p:nvGrpSpPr>
        <p:grpSpPr>
          <a:xfrm>
            <a:off x="2316560" y="1851720"/>
            <a:ext cx="2388836" cy="410624"/>
            <a:chOff x="7399107" y="1365161"/>
            <a:chExt cx="2388836" cy="732595"/>
          </a:xfrm>
        </p:grpSpPr>
        <p:sp>
          <p:nvSpPr>
            <p:cNvPr id="541" name="Freeform 540">
              <a:extLst>
                <a:ext uri="{FF2B5EF4-FFF2-40B4-BE49-F238E27FC236}">
                  <a16:creationId xmlns:a16="http://schemas.microsoft.com/office/drawing/2014/main" id="{20E2C253-E31D-DA4E-8C57-56EFE4A095ED}"/>
                </a:ext>
              </a:extLst>
            </p:cNvPr>
            <p:cNvSpPr/>
            <p:nvPr/>
          </p:nvSpPr>
          <p:spPr>
            <a:xfrm>
              <a:off x="7399107" y="1365161"/>
              <a:ext cx="2388836" cy="732595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42" name="Group 541">
              <a:extLst>
                <a:ext uri="{FF2B5EF4-FFF2-40B4-BE49-F238E27FC236}">
                  <a16:creationId xmlns:a16="http://schemas.microsoft.com/office/drawing/2014/main" id="{1596EEC3-C1AA-2E4B-BA66-1B555E77FCC5}"/>
                </a:ext>
              </a:extLst>
            </p:cNvPr>
            <p:cNvGrpSpPr/>
            <p:nvPr/>
          </p:nvGrpSpPr>
          <p:grpSpPr>
            <a:xfrm>
              <a:off x="7564998" y="1450537"/>
              <a:ext cx="2021605" cy="589765"/>
              <a:chOff x="7939341" y="3037317"/>
              <a:chExt cx="897649" cy="353919"/>
            </a:xfrm>
          </p:grpSpPr>
          <p:sp>
            <p:nvSpPr>
              <p:cNvPr id="543" name="Freeform 542">
                <a:extLst>
                  <a:ext uri="{FF2B5EF4-FFF2-40B4-BE49-F238E27FC236}">
                    <a16:creationId xmlns:a16="http://schemas.microsoft.com/office/drawing/2014/main" id="{AB2941FE-E212-F347-B495-140D5C7ED03C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4" name="Freeform 543">
                <a:extLst>
                  <a:ext uri="{FF2B5EF4-FFF2-40B4-BE49-F238E27FC236}">
                    <a16:creationId xmlns:a16="http://schemas.microsoft.com/office/drawing/2014/main" id="{91A112E4-81D0-F44B-9985-65B5C629D097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5" name="Freeform 544">
                <a:extLst>
                  <a:ext uri="{FF2B5EF4-FFF2-40B4-BE49-F238E27FC236}">
                    <a16:creationId xmlns:a16="http://schemas.microsoft.com/office/drawing/2014/main" id="{1585E8CB-B8A8-844A-9962-714F597BBE4F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6" name="Freeform 545">
                <a:extLst>
                  <a:ext uri="{FF2B5EF4-FFF2-40B4-BE49-F238E27FC236}">
                    <a16:creationId xmlns:a16="http://schemas.microsoft.com/office/drawing/2014/main" id="{EC524C8C-F983-3A44-9FDA-771511096419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430" name="Line 61">
            <a:extLst>
              <a:ext uri="{FF2B5EF4-FFF2-40B4-BE49-F238E27FC236}">
                <a16:creationId xmlns:a16="http://schemas.microsoft.com/office/drawing/2014/main" id="{504ED2E3-D101-424C-8AE9-5C34917B54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64338" y="2582038"/>
            <a:ext cx="901700" cy="279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31" name="Line 62">
            <a:extLst>
              <a:ext uri="{FF2B5EF4-FFF2-40B4-BE49-F238E27FC236}">
                <a16:creationId xmlns:a16="http://schemas.microsoft.com/office/drawing/2014/main" id="{2122A03F-B45C-EC49-8D54-8D3B7DB4DA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50101" y="2582038"/>
            <a:ext cx="806450" cy="419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32" name="Line 63">
            <a:extLst>
              <a:ext uri="{FF2B5EF4-FFF2-40B4-BE49-F238E27FC236}">
                <a16:creationId xmlns:a16="http://schemas.microsoft.com/office/drawing/2014/main" id="{F985FD06-D0A5-3048-AF98-111FE4DF76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9236" y="2619375"/>
            <a:ext cx="683563" cy="338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33" name="Text Box 64">
            <a:extLst>
              <a:ext uri="{FF2B5EF4-FFF2-40B4-BE49-F238E27FC236}">
                <a16:creationId xmlns:a16="http://schemas.microsoft.com/office/drawing/2014/main" id="{299DB3CE-7B62-0F41-8A17-414B51C9B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8759" y="2797223"/>
            <a:ext cx="3433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800" i="0" dirty="0">
                <a:solidFill>
                  <a:srgbClr val="000000"/>
                </a:solidFill>
                <a:latin typeface="+mn-lt"/>
              </a:rPr>
              <a:t>…</a:t>
            </a:r>
          </a:p>
        </p:txBody>
      </p:sp>
      <p:sp>
        <p:nvSpPr>
          <p:cNvPr id="434" name="Line 69">
            <a:extLst>
              <a:ext uri="{FF2B5EF4-FFF2-40B4-BE49-F238E27FC236}">
                <a16:creationId xmlns:a16="http://schemas.microsoft.com/office/drawing/2014/main" id="{131CBCB7-EC04-C34D-8089-DF6962A05B6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9825" y="2613025"/>
            <a:ext cx="99076" cy="3500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35" name="Line 70">
            <a:extLst>
              <a:ext uri="{FF2B5EF4-FFF2-40B4-BE49-F238E27FC236}">
                <a16:creationId xmlns:a16="http://schemas.microsoft.com/office/drawing/2014/main" id="{3E75F251-D967-EA4E-9C97-EB6B5246A5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67126" y="2406650"/>
            <a:ext cx="480076" cy="580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36" name="Line 71">
            <a:extLst>
              <a:ext uri="{FF2B5EF4-FFF2-40B4-BE49-F238E27FC236}">
                <a16:creationId xmlns:a16="http://schemas.microsoft.com/office/drawing/2014/main" id="{00AB0795-DB89-1B41-A48F-217D5BED1D7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7074" y="2397125"/>
            <a:ext cx="500713" cy="415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37" name="Text Box 72">
            <a:extLst>
              <a:ext uri="{FF2B5EF4-FFF2-40B4-BE49-F238E27FC236}">
                <a16:creationId xmlns:a16="http://schemas.microsoft.com/office/drawing/2014/main" id="{377DDBF1-C221-7B40-952F-70C5D6714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3665" y="3288788"/>
            <a:ext cx="17315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EE (VLAN ports 1-8)</a:t>
            </a:r>
          </a:p>
        </p:txBody>
      </p:sp>
      <p:sp>
        <p:nvSpPr>
          <p:cNvPr id="438" name="Text Box 73">
            <a:extLst>
              <a:ext uri="{FF2B5EF4-FFF2-40B4-BE49-F238E27FC236}">
                <a16:creationId xmlns:a16="http://schemas.microsoft.com/office/drawing/2014/main" id="{FDE3B945-5B46-E04D-BFCA-4A7A699A9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560" y="3288788"/>
            <a:ext cx="25725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CS (VLAN ports 9-15)</a:t>
            </a:r>
          </a:p>
        </p:txBody>
      </p:sp>
      <p:sp>
        <p:nvSpPr>
          <p:cNvPr id="447" name="Text Box 45">
            <a:extLst>
              <a:ext uri="{FF2B5EF4-FFF2-40B4-BE49-F238E27FC236}">
                <a16:creationId xmlns:a16="http://schemas.microsoft.com/office/drawing/2014/main" id="{2D1CE1C0-31D9-844E-8F50-70F2806CE4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2515" y="2760270"/>
            <a:ext cx="3433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800" i="0" dirty="0">
                <a:solidFill>
                  <a:srgbClr val="000000"/>
                </a:solidFill>
                <a:latin typeface="+mn-lt"/>
              </a:rPr>
              <a:t>…</a:t>
            </a:r>
          </a:p>
        </p:txBody>
      </p:sp>
      <p:grpSp>
        <p:nvGrpSpPr>
          <p:cNvPr id="448" name="Group 44">
            <a:extLst>
              <a:ext uri="{FF2B5EF4-FFF2-40B4-BE49-F238E27FC236}">
                <a16:creationId xmlns:a16="http://schemas.microsoft.com/office/drawing/2014/main" id="{700B7029-39F6-C74E-AC0E-38210F4099EF}"/>
              </a:ext>
            </a:extLst>
          </p:cNvPr>
          <p:cNvGrpSpPr>
            <a:grpSpLocks/>
          </p:cNvGrpSpPr>
          <p:nvPr/>
        </p:nvGrpSpPr>
        <p:grpSpPr bwMode="auto">
          <a:xfrm>
            <a:off x="1027763" y="2767775"/>
            <a:ext cx="609600" cy="558800"/>
            <a:chOff x="-44" y="1473"/>
            <a:chExt cx="981" cy="1105"/>
          </a:xfrm>
        </p:grpSpPr>
        <p:pic>
          <p:nvPicPr>
            <p:cNvPr id="449" name="Picture 45" descr="desktop_computer_stylized_medium">
              <a:extLst>
                <a:ext uri="{FF2B5EF4-FFF2-40B4-BE49-F238E27FC236}">
                  <a16:creationId xmlns:a16="http://schemas.microsoft.com/office/drawing/2014/main" id="{DBD01A03-81B8-534F-93E0-1D4C45D297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" name="Freeform 46">
              <a:extLst>
                <a:ext uri="{FF2B5EF4-FFF2-40B4-BE49-F238E27FC236}">
                  <a16:creationId xmlns:a16="http://schemas.microsoft.com/office/drawing/2014/main" id="{635026BE-6129-3740-BA64-8136F70D673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51" name="Group 44">
            <a:extLst>
              <a:ext uri="{FF2B5EF4-FFF2-40B4-BE49-F238E27FC236}">
                <a16:creationId xmlns:a16="http://schemas.microsoft.com/office/drawing/2014/main" id="{5180A7F4-6359-C649-AEDF-B175B94960B4}"/>
              </a:ext>
            </a:extLst>
          </p:cNvPr>
          <p:cNvGrpSpPr>
            <a:grpSpLocks/>
          </p:cNvGrpSpPr>
          <p:nvPr/>
        </p:nvGrpSpPr>
        <p:grpSpPr bwMode="auto">
          <a:xfrm>
            <a:off x="1592544" y="2773109"/>
            <a:ext cx="609600" cy="558800"/>
            <a:chOff x="-44" y="1473"/>
            <a:chExt cx="981" cy="1105"/>
          </a:xfrm>
        </p:grpSpPr>
        <p:pic>
          <p:nvPicPr>
            <p:cNvPr id="452" name="Picture 45" descr="desktop_computer_stylized_medium">
              <a:extLst>
                <a:ext uri="{FF2B5EF4-FFF2-40B4-BE49-F238E27FC236}">
                  <a16:creationId xmlns:a16="http://schemas.microsoft.com/office/drawing/2014/main" id="{14B1FE25-A4BF-9D47-8AD2-68F17E2D33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3" name="Freeform 46">
              <a:extLst>
                <a:ext uri="{FF2B5EF4-FFF2-40B4-BE49-F238E27FC236}">
                  <a16:creationId xmlns:a16="http://schemas.microsoft.com/office/drawing/2014/main" id="{BBF7941F-1FF1-1849-803E-B825A4F414C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54" name="Group 44">
            <a:extLst>
              <a:ext uri="{FF2B5EF4-FFF2-40B4-BE49-F238E27FC236}">
                <a16:creationId xmlns:a16="http://schemas.microsoft.com/office/drawing/2014/main" id="{3B53FC44-EDA2-6143-AAE9-F7F4B007F065}"/>
              </a:ext>
            </a:extLst>
          </p:cNvPr>
          <p:cNvGrpSpPr>
            <a:grpSpLocks/>
          </p:cNvGrpSpPr>
          <p:nvPr/>
        </p:nvGrpSpPr>
        <p:grpSpPr bwMode="auto">
          <a:xfrm>
            <a:off x="2349411" y="2768447"/>
            <a:ext cx="609600" cy="558800"/>
            <a:chOff x="-44" y="1473"/>
            <a:chExt cx="981" cy="1105"/>
          </a:xfrm>
        </p:grpSpPr>
        <p:pic>
          <p:nvPicPr>
            <p:cNvPr id="455" name="Picture 45" descr="desktop_computer_stylized_medium">
              <a:extLst>
                <a:ext uri="{FF2B5EF4-FFF2-40B4-BE49-F238E27FC236}">
                  <a16:creationId xmlns:a16="http://schemas.microsoft.com/office/drawing/2014/main" id="{27DADEDF-8827-4347-B67A-F3A8226995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6" name="Freeform 46">
              <a:extLst>
                <a:ext uri="{FF2B5EF4-FFF2-40B4-BE49-F238E27FC236}">
                  <a16:creationId xmlns:a16="http://schemas.microsoft.com/office/drawing/2014/main" id="{6A110340-235C-2846-A908-0380A764EB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57" name="Group 44">
            <a:extLst>
              <a:ext uri="{FF2B5EF4-FFF2-40B4-BE49-F238E27FC236}">
                <a16:creationId xmlns:a16="http://schemas.microsoft.com/office/drawing/2014/main" id="{799E5DB2-77CF-E344-82DA-E1C53B1B1556}"/>
              </a:ext>
            </a:extLst>
          </p:cNvPr>
          <p:cNvGrpSpPr>
            <a:grpSpLocks/>
          </p:cNvGrpSpPr>
          <p:nvPr/>
        </p:nvGrpSpPr>
        <p:grpSpPr bwMode="auto">
          <a:xfrm>
            <a:off x="3314812" y="2763785"/>
            <a:ext cx="609600" cy="558800"/>
            <a:chOff x="-44" y="1473"/>
            <a:chExt cx="981" cy="1105"/>
          </a:xfrm>
        </p:grpSpPr>
        <p:pic>
          <p:nvPicPr>
            <p:cNvPr id="458" name="Picture 45" descr="desktop_computer_stylized_medium">
              <a:extLst>
                <a:ext uri="{FF2B5EF4-FFF2-40B4-BE49-F238E27FC236}">
                  <a16:creationId xmlns:a16="http://schemas.microsoft.com/office/drawing/2014/main" id="{D37910D3-8AA7-C24C-818C-2F605830F3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9" name="Freeform 46">
              <a:extLst>
                <a:ext uri="{FF2B5EF4-FFF2-40B4-BE49-F238E27FC236}">
                  <a16:creationId xmlns:a16="http://schemas.microsoft.com/office/drawing/2014/main" id="{B4F17700-4146-9C4E-A002-23A5A81265F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60" name="Group 44">
            <a:extLst>
              <a:ext uri="{FF2B5EF4-FFF2-40B4-BE49-F238E27FC236}">
                <a16:creationId xmlns:a16="http://schemas.microsoft.com/office/drawing/2014/main" id="{BC32569F-4860-C044-8345-620D3C44BE94}"/>
              </a:ext>
            </a:extLst>
          </p:cNvPr>
          <p:cNvGrpSpPr>
            <a:grpSpLocks/>
          </p:cNvGrpSpPr>
          <p:nvPr/>
        </p:nvGrpSpPr>
        <p:grpSpPr bwMode="auto">
          <a:xfrm>
            <a:off x="3830039" y="2769695"/>
            <a:ext cx="609600" cy="558800"/>
            <a:chOff x="-44" y="1473"/>
            <a:chExt cx="981" cy="1105"/>
          </a:xfrm>
        </p:grpSpPr>
        <p:pic>
          <p:nvPicPr>
            <p:cNvPr id="461" name="Picture 45" descr="desktop_computer_stylized_medium">
              <a:extLst>
                <a:ext uri="{FF2B5EF4-FFF2-40B4-BE49-F238E27FC236}">
                  <a16:creationId xmlns:a16="http://schemas.microsoft.com/office/drawing/2014/main" id="{D412AD3B-D014-6047-80EA-4735BF4B4F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2" name="Freeform 46">
              <a:extLst>
                <a:ext uri="{FF2B5EF4-FFF2-40B4-BE49-F238E27FC236}">
                  <a16:creationId xmlns:a16="http://schemas.microsoft.com/office/drawing/2014/main" id="{353A741B-0D62-3446-9077-1E43F71BA34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63" name="Group 44">
            <a:extLst>
              <a:ext uri="{FF2B5EF4-FFF2-40B4-BE49-F238E27FC236}">
                <a16:creationId xmlns:a16="http://schemas.microsoft.com/office/drawing/2014/main" id="{D42CBE99-C058-0F44-B1D9-2439ABF13462}"/>
              </a:ext>
            </a:extLst>
          </p:cNvPr>
          <p:cNvGrpSpPr>
            <a:grpSpLocks/>
          </p:cNvGrpSpPr>
          <p:nvPr/>
        </p:nvGrpSpPr>
        <p:grpSpPr bwMode="auto">
          <a:xfrm>
            <a:off x="4693640" y="2778687"/>
            <a:ext cx="609600" cy="558800"/>
            <a:chOff x="-44" y="1473"/>
            <a:chExt cx="981" cy="1105"/>
          </a:xfrm>
        </p:grpSpPr>
        <p:pic>
          <p:nvPicPr>
            <p:cNvPr id="464" name="Picture 45" descr="desktop_computer_stylized_medium">
              <a:extLst>
                <a:ext uri="{FF2B5EF4-FFF2-40B4-BE49-F238E27FC236}">
                  <a16:creationId xmlns:a16="http://schemas.microsoft.com/office/drawing/2014/main" id="{12D4DF7A-D18D-7A44-B2AA-BED58DFA49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5" name="Freeform 46">
              <a:extLst>
                <a:ext uri="{FF2B5EF4-FFF2-40B4-BE49-F238E27FC236}">
                  <a16:creationId xmlns:a16="http://schemas.microsoft.com/office/drawing/2014/main" id="{1BBC825C-81B6-FE42-9537-7ECC063686C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08" name="Rectangle 76">
            <a:extLst>
              <a:ext uri="{FF2B5EF4-FFF2-40B4-BE49-F238E27FC236}">
                <a16:creationId xmlns:a16="http://schemas.microsoft.com/office/drawing/2014/main" id="{DF769E42-15DD-F647-8345-8EC3377A3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2446" y="2518116"/>
            <a:ext cx="887249" cy="2476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109" name="Rectangle 2">
            <a:extLst>
              <a:ext uri="{FF2B5EF4-FFF2-40B4-BE49-F238E27FC236}">
                <a16:creationId xmlns:a16="http://schemas.microsoft.com/office/drawing/2014/main" id="{DDFD3528-6EFA-5F4E-9976-3E7D020C1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8086" y="2300638"/>
            <a:ext cx="1181609" cy="468313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10" name="Line 3">
            <a:extLst>
              <a:ext uri="{FF2B5EF4-FFF2-40B4-BE49-F238E27FC236}">
                <a16:creationId xmlns:a16="http://schemas.microsoft.com/office/drawing/2014/main" id="{3A16DF6F-694F-9142-B056-22ED2386AFF4}"/>
              </a:ext>
            </a:extLst>
          </p:cNvPr>
          <p:cNvSpPr>
            <a:spLocks noChangeShapeType="1"/>
          </p:cNvSpPr>
          <p:nvPr/>
        </p:nvSpPr>
        <p:spPr bwMode="auto">
          <a:xfrm>
            <a:off x="6967071" y="2518439"/>
            <a:ext cx="1163270" cy="2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11" name="Line 17">
            <a:extLst>
              <a:ext uri="{FF2B5EF4-FFF2-40B4-BE49-F238E27FC236}">
                <a16:creationId xmlns:a16="http://schemas.microsoft.com/office/drawing/2014/main" id="{2484887D-A2EE-734F-B491-51AB52AD1C9D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8841" y="2310163"/>
            <a:ext cx="0" cy="463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12" name="Line 24">
            <a:extLst>
              <a:ext uri="{FF2B5EF4-FFF2-40B4-BE49-F238E27FC236}">
                <a16:creationId xmlns:a16="http://schemas.microsoft.com/office/drawing/2014/main" id="{BCB59FC5-4BEA-F743-AC28-5080DC982DC1}"/>
              </a:ext>
            </a:extLst>
          </p:cNvPr>
          <p:cNvSpPr>
            <a:spLocks noChangeShapeType="1"/>
          </p:cNvSpPr>
          <p:nvPr/>
        </p:nvSpPr>
        <p:spPr bwMode="auto">
          <a:xfrm>
            <a:off x="7263566" y="2305401"/>
            <a:ext cx="0" cy="463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13" name="Line 25">
            <a:extLst>
              <a:ext uri="{FF2B5EF4-FFF2-40B4-BE49-F238E27FC236}">
                <a16:creationId xmlns:a16="http://schemas.microsoft.com/office/drawing/2014/main" id="{7401A3B1-D2E0-5741-895F-85128721E167}"/>
              </a:ext>
            </a:extLst>
          </p:cNvPr>
          <p:cNvSpPr>
            <a:spLocks noChangeShapeType="1"/>
          </p:cNvSpPr>
          <p:nvPr/>
        </p:nvSpPr>
        <p:spPr bwMode="auto">
          <a:xfrm>
            <a:off x="7854116" y="2300638"/>
            <a:ext cx="0" cy="463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14" name="Text Box 27">
            <a:extLst>
              <a:ext uri="{FF2B5EF4-FFF2-40B4-BE49-F238E27FC236}">
                <a16:creationId xmlns:a16="http://schemas.microsoft.com/office/drawing/2014/main" id="{5E773376-0561-9849-B623-65C4935F7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9716" y="225450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i="0" dirty="0">
                <a:latin typeface="Arial" charset="0"/>
              </a:rPr>
              <a:t>5</a:t>
            </a:r>
          </a:p>
        </p:txBody>
      </p:sp>
      <p:sp>
        <p:nvSpPr>
          <p:cNvPr id="115" name="Text Box 28">
            <a:extLst>
              <a:ext uri="{FF2B5EF4-FFF2-40B4-BE49-F238E27FC236}">
                <a16:creationId xmlns:a16="http://schemas.microsoft.com/office/drawing/2014/main" id="{CD7F9F23-1992-A64D-A194-FC1E2B1C8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5634" y="2478093"/>
            <a:ext cx="24237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i="0" dirty="0">
                <a:latin typeface="Arial" charset="0"/>
              </a:rPr>
              <a:t>8</a:t>
            </a:r>
          </a:p>
        </p:txBody>
      </p:sp>
      <p:sp>
        <p:nvSpPr>
          <p:cNvPr id="116" name="Text Box 29">
            <a:extLst>
              <a:ext uri="{FF2B5EF4-FFF2-40B4-BE49-F238E27FC236}">
                <a16:creationId xmlns:a16="http://schemas.microsoft.com/office/drawing/2014/main" id="{DF09F4FB-6C6C-8243-ADFF-89107739C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3339" y="2473676"/>
            <a:ext cx="24237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i="0" dirty="0">
                <a:latin typeface="Arial" charset="0"/>
              </a:rPr>
              <a:t>2</a:t>
            </a:r>
          </a:p>
        </p:txBody>
      </p:sp>
      <p:sp>
        <p:nvSpPr>
          <p:cNvPr id="117" name="Text Box 74">
            <a:extLst>
              <a:ext uri="{FF2B5EF4-FFF2-40B4-BE49-F238E27FC236}">
                <a16:creationId xmlns:a16="http://schemas.microsoft.com/office/drawing/2014/main" id="{C65CC3C6-270D-CC4B-9027-9D06A78B2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9706" y="2258673"/>
            <a:ext cx="24237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i="0" dirty="0">
                <a:latin typeface="Arial" charset="0"/>
              </a:rPr>
              <a:t>7</a:t>
            </a:r>
          </a:p>
        </p:txBody>
      </p:sp>
      <p:sp>
        <p:nvSpPr>
          <p:cNvPr id="118" name="Oval 84">
            <a:extLst>
              <a:ext uri="{FF2B5EF4-FFF2-40B4-BE49-F238E27FC236}">
                <a16:creationId xmlns:a16="http://schemas.microsoft.com/office/drawing/2014/main" id="{094D34F4-B4E1-AF40-8C9D-661E27F57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4816" y="2613376"/>
            <a:ext cx="42862" cy="4762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19" name="Oval 85">
            <a:extLst>
              <a:ext uri="{FF2B5EF4-FFF2-40B4-BE49-F238E27FC236}">
                <a16:creationId xmlns:a16="http://schemas.microsoft.com/office/drawing/2014/main" id="{ABA8AC99-BF96-784C-9799-50384ACEE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116" y="2399063"/>
            <a:ext cx="42862" cy="4762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0" name="Oval 86">
            <a:extLst>
              <a:ext uri="{FF2B5EF4-FFF2-40B4-BE49-F238E27FC236}">
                <a16:creationId xmlns:a16="http://schemas.microsoft.com/office/drawing/2014/main" id="{5B8FA7F1-1A20-4A40-BAFA-E19D09F9B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1245" y="2607922"/>
            <a:ext cx="42863" cy="4762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7" name="Text Box 64">
            <a:extLst>
              <a:ext uri="{FF2B5EF4-FFF2-40B4-BE49-F238E27FC236}">
                <a16:creationId xmlns:a16="http://schemas.microsoft.com/office/drawing/2014/main" id="{B19E9EFE-53A3-DE4A-BE77-4CC7AA815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8454" y="2836289"/>
            <a:ext cx="3433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800" i="0" dirty="0">
                <a:solidFill>
                  <a:srgbClr val="000000"/>
                </a:solidFill>
                <a:latin typeface="+mn-lt"/>
              </a:rPr>
              <a:t>…</a:t>
            </a:r>
          </a:p>
        </p:txBody>
      </p:sp>
      <p:sp>
        <p:nvSpPr>
          <p:cNvPr id="88" name="Line 69">
            <a:extLst>
              <a:ext uri="{FF2B5EF4-FFF2-40B4-BE49-F238E27FC236}">
                <a16:creationId xmlns:a16="http://schemas.microsoft.com/office/drawing/2014/main" id="{9689948A-F753-EA4C-A4D1-BD513EA05FE9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6996" y="2624279"/>
            <a:ext cx="101600" cy="377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9" name="Line 70">
            <a:extLst>
              <a:ext uri="{FF2B5EF4-FFF2-40B4-BE49-F238E27FC236}">
                <a16:creationId xmlns:a16="http://schemas.microsoft.com/office/drawing/2014/main" id="{4FE0AC14-8ACA-3B40-9E0B-E5A914DC7C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86896" y="2641600"/>
            <a:ext cx="117034" cy="38431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91" name="Group 44">
            <a:extLst>
              <a:ext uri="{FF2B5EF4-FFF2-40B4-BE49-F238E27FC236}">
                <a16:creationId xmlns:a16="http://schemas.microsoft.com/office/drawing/2014/main" id="{3F4FD38A-71B2-BD46-B644-F748B4A95D76}"/>
              </a:ext>
            </a:extLst>
          </p:cNvPr>
          <p:cNvGrpSpPr>
            <a:grpSpLocks/>
          </p:cNvGrpSpPr>
          <p:nvPr/>
        </p:nvGrpSpPr>
        <p:grpSpPr bwMode="auto">
          <a:xfrm>
            <a:off x="6754507" y="2802851"/>
            <a:ext cx="609600" cy="558800"/>
            <a:chOff x="-44" y="1473"/>
            <a:chExt cx="981" cy="1105"/>
          </a:xfrm>
        </p:grpSpPr>
        <p:pic>
          <p:nvPicPr>
            <p:cNvPr id="106" name="Picture 45" descr="desktop_computer_stylized_medium">
              <a:extLst>
                <a:ext uri="{FF2B5EF4-FFF2-40B4-BE49-F238E27FC236}">
                  <a16:creationId xmlns:a16="http://schemas.microsoft.com/office/drawing/2014/main" id="{27C36CF3-2AC9-4547-A2C2-132F4C799F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" name="Freeform 46">
              <a:extLst>
                <a:ext uri="{FF2B5EF4-FFF2-40B4-BE49-F238E27FC236}">
                  <a16:creationId xmlns:a16="http://schemas.microsoft.com/office/drawing/2014/main" id="{CD8ED0DE-6479-5141-BE8A-06075D2B1C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92" name="Group 44">
            <a:extLst>
              <a:ext uri="{FF2B5EF4-FFF2-40B4-BE49-F238E27FC236}">
                <a16:creationId xmlns:a16="http://schemas.microsoft.com/office/drawing/2014/main" id="{15B0B6B3-C2F3-4B44-82A3-C71C9F43FE8F}"/>
              </a:ext>
            </a:extLst>
          </p:cNvPr>
          <p:cNvGrpSpPr>
            <a:grpSpLocks/>
          </p:cNvGrpSpPr>
          <p:nvPr/>
        </p:nvGrpSpPr>
        <p:grpSpPr bwMode="auto">
          <a:xfrm>
            <a:off x="7269734" y="2808761"/>
            <a:ext cx="609600" cy="558800"/>
            <a:chOff x="-44" y="1473"/>
            <a:chExt cx="981" cy="1105"/>
          </a:xfrm>
        </p:grpSpPr>
        <p:pic>
          <p:nvPicPr>
            <p:cNvPr id="104" name="Picture 45" descr="desktop_computer_stylized_medium">
              <a:extLst>
                <a:ext uri="{FF2B5EF4-FFF2-40B4-BE49-F238E27FC236}">
                  <a16:creationId xmlns:a16="http://schemas.microsoft.com/office/drawing/2014/main" id="{7B05CA4A-9316-F144-9CA1-C1D965B258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5" name="Freeform 46">
              <a:extLst>
                <a:ext uri="{FF2B5EF4-FFF2-40B4-BE49-F238E27FC236}">
                  <a16:creationId xmlns:a16="http://schemas.microsoft.com/office/drawing/2014/main" id="{772156A5-F08F-4742-BC92-5E267E6C3DE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413FB81D-F848-6A4E-8DB2-7790BB58F883}"/>
              </a:ext>
            </a:extLst>
          </p:cNvPr>
          <p:cNvGrpSpPr/>
          <p:nvPr/>
        </p:nvGrpSpPr>
        <p:grpSpPr>
          <a:xfrm>
            <a:off x="6951920" y="1887445"/>
            <a:ext cx="1206122" cy="410624"/>
            <a:chOff x="7399107" y="1365161"/>
            <a:chExt cx="2388836" cy="732595"/>
          </a:xfrm>
        </p:grpSpPr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006D9177-3534-0A4D-8375-1AECE2DE81B9}"/>
                </a:ext>
              </a:extLst>
            </p:cNvPr>
            <p:cNvSpPr/>
            <p:nvPr/>
          </p:nvSpPr>
          <p:spPr>
            <a:xfrm>
              <a:off x="7399107" y="1365161"/>
              <a:ext cx="2388836" cy="732595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4C1CF51F-E140-A549-8FD5-911E3A1F808C}"/>
                </a:ext>
              </a:extLst>
            </p:cNvPr>
            <p:cNvGrpSpPr/>
            <p:nvPr/>
          </p:nvGrpSpPr>
          <p:grpSpPr>
            <a:xfrm>
              <a:off x="7564998" y="1450537"/>
              <a:ext cx="2021605" cy="589765"/>
              <a:chOff x="7939341" y="3037317"/>
              <a:chExt cx="897649" cy="353919"/>
            </a:xfrm>
          </p:grpSpPr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D923E587-3908-7343-B943-9148CFD38C8F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6F6E3936-5704-904B-A965-E09D74248E28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14553340-E893-8947-A4ED-728819D8D696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Freeform 102">
                <a:extLst>
                  <a:ext uri="{FF2B5EF4-FFF2-40B4-BE49-F238E27FC236}">
                    <a16:creationId xmlns:a16="http://schemas.microsoft.com/office/drawing/2014/main" id="{9762F9A8-9309-FE47-99EA-B36182CCD1EC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94" name="Line 70">
            <a:extLst>
              <a:ext uri="{FF2B5EF4-FFF2-40B4-BE49-F238E27FC236}">
                <a16:creationId xmlns:a16="http://schemas.microsoft.com/office/drawing/2014/main" id="{675B8C8A-36A4-194C-B4CD-244C11639AF5}"/>
              </a:ext>
            </a:extLst>
          </p:cNvPr>
          <p:cNvSpPr>
            <a:spLocks noChangeShapeType="1"/>
          </p:cNvSpPr>
          <p:nvPr/>
        </p:nvSpPr>
        <p:spPr bwMode="auto">
          <a:xfrm>
            <a:off x="7991061" y="2628348"/>
            <a:ext cx="474942" cy="3959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95" name="Group 44">
            <a:extLst>
              <a:ext uri="{FF2B5EF4-FFF2-40B4-BE49-F238E27FC236}">
                <a16:creationId xmlns:a16="http://schemas.microsoft.com/office/drawing/2014/main" id="{367E973A-BC2E-E449-A069-AD008F96ECC7}"/>
              </a:ext>
            </a:extLst>
          </p:cNvPr>
          <p:cNvGrpSpPr>
            <a:grpSpLocks/>
          </p:cNvGrpSpPr>
          <p:nvPr/>
        </p:nvGrpSpPr>
        <p:grpSpPr bwMode="auto">
          <a:xfrm>
            <a:off x="8133335" y="2817753"/>
            <a:ext cx="609600" cy="558800"/>
            <a:chOff x="-44" y="1473"/>
            <a:chExt cx="981" cy="1105"/>
          </a:xfrm>
        </p:grpSpPr>
        <p:pic>
          <p:nvPicPr>
            <p:cNvPr id="96" name="Picture 45" descr="desktop_computer_stylized_medium">
              <a:extLst>
                <a:ext uri="{FF2B5EF4-FFF2-40B4-BE49-F238E27FC236}">
                  <a16:creationId xmlns:a16="http://schemas.microsoft.com/office/drawing/2014/main" id="{8B2D4FE3-520C-1A49-998C-A6EC8D46D8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7" name="Freeform 46">
              <a:extLst>
                <a:ext uri="{FF2B5EF4-FFF2-40B4-BE49-F238E27FC236}">
                  <a16:creationId xmlns:a16="http://schemas.microsoft.com/office/drawing/2014/main" id="{17B4CA66-EC57-AD47-92EC-F041CAD18DF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68" name="Group 170">
            <a:extLst>
              <a:ext uri="{FF2B5EF4-FFF2-40B4-BE49-F238E27FC236}">
                <a16:creationId xmlns:a16="http://schemas.microsoft.com/office/drawing/2014/main" id="{3B0B6F17-4816-0044-BD4C-089B84297346}"/>
              </a:ext>
            </a:extLst>
          </p:cNvPr>
          <p:cNvGrpSpPr>
            <a:grpSpLocks/>
          </p:cNvGrpSpPr>
          <p:nvPr/>
        </p:nvGrpSpPr>
        <p:grpSpPr bwMode="auto">
          <a:xfrm>
            <a:off x="4317661" y="2251388"/>
            <a:ext cx="2835275" cy="430213"/>
            <a:chOff x="2096" y="1154"/>
            <a:chExt cx="1786" cy="271"/>
          </a:xfrm>
        </p:grpSpPr>
        <p:sp>
          <p:nvSpPr>
            <p:cNvPr id="169" name="Oval 85">
              <a:extLst>
                <a:ext uri="{FF2B5EF4-FFF2-40B4-BE49-F238E27FC236}">
                  <a16:creationId xmlns:a16="http://schemas.microsoft.com/office/drawing/2014/main" id="{01BE6D7A-823D-B14C-B094-4AB33BF42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" y="1381"/>
              <a:ext cx="27" cy="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D18077DD-CD88-FD49-913C-BC4DB320E3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6" y="1154"/>
              <a:ext cx="1786" cy="271"/>
              <a:chOff x="2096" y="1154"/>
              <a:chExt cx="1786" cy="271"/>
            </a:xfrm>
          </p:grpSpPr>
          <p:sp>
            <p:nvSpPr>
              <p:cNvPr id="171" name="Text Box 28">
                <a:extLst>
                  <a:ext uri="{FF2B5EF4-FFF2-40B4-BE49-F238E27FC236}">
                    <a16:creationId xmlns:a16="http://schemas.microsoft.com/office/drawing/2014/main" id="{32F920CB-14C3-394B-A24F-423C9D30D0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6" y="1290"/>
                <a:ext cx="188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800" i="0" dirty="0">
                    <a:solidFill>
                      <a:srgbClr val="FF0000"/>
                    </a:solidFill>
                    <a:latin typeface="Arial" charset="0"/>
                  </a:rPr>
                  <a:t>16</a:t>
                </a:r>
              </a:p>
            </p:txBody>
          </p:sp>
          <p:sp>
            <p:nvSpPr>
              <p:cNvPr id="172" name="Text Box 27">
                <a:extLst>
                  <a:ext uri="{FF2B5EF4-FFF2-40B4-BE49-F238E27FC236}">
                    <a16:creationId xmlns:a16="http://schemas.microsoft.com/office/drawing/2014/main" id="{182C898F-65A5-CB46-BF24-5CBF637E6D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29" y="1154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800" i="0" dirty="0">
                    <a:solidFill>
                      <a:srgbClr val="FF0000"/>
                    </a:solidFill>
                    <a:latin typeface="Arial" charset="0"/>
                  </a:rPr>
                  <a:t>1</a:t>
                </a:r>
              </a:p>
            </p:txBody>
          </p:sp>
          <p:sp>
            <p:nvSpPr>
              <p:cNvPr id="173" name="Oval 85">
                <a:extLst>
                  <a:ext uri="{FF2B5EF4-FFF2-40B4-BE49-F238E27FC236}">
                    <a16:creationId xmlns:a16="http://schemas.microsoft.com/office/drawing/2014/main" id="{CAA56E02-AE12-6E41-89AE-D35521E51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5" y="1247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74" name="Freeform 168">
                <a:extLst>
                  <a:ext uri="{FF2B5EF4-FFF2-40B4-BE49-F238E27FC236}">
                    <a16:creationId xmlns:a16="http://schemas.microsoft.com/office/drawing/2014/main" id="{037DB8CD-0DCC-3E43-A5FF-5526E5FA6E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6" y="1260"/>
                <a:ext cx="1644" cy="135"/>
              </a:xfrm>
              <a:custGeom>
                <a:avLst/>
                <a:gdLst>
                  <a:gd name="T0" fmla="*/ 0 w 1644"/>
                  <a:gd name="T1" fmla="*/ 135 h 135"/>
                  <a:gd name="T2" fmla="*/ 852 w 1644"/>
                  <a:gd name="T3" fmla="*/ 132 h 135"/>
                  <a:gd name="T4" fmla="*/ 1050 w 1644"/>
                  <a:gd name="T5" fmla="*/ 0 h 135"/>
                  <a:gd name="T6" fmla="*/ 1644 w 1644"/>
                  <a:gd name="T7" fmla="*/ 0 h 13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644" h="135">
                    <a:moveTo>
                      <a:pt x="0" y="135"/>
                    </a:moveTo>
                    <a:lnTo>
                      <a:pt x="852" y="132"/>
                    </a:lnTo>
                    <a:lnTo>
                      <a:pt x="1050" y="0"/>
                    </a:lnTo>
                    <a:lnTo>
                      <a:pt x="1644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176" name="Text Box 27">
            <a:extLst>
              <a:ext uri="{FF2B5EF4-FFF2-40B4-BE49-F238E27FC236}">
                <a16:creationId xmlns:a16="http://schemas.microsoft.com/office/drawing/2014/main" id="{385E4030-D5C3-924A-84F2-F800333F6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0889" y="2475447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i="0" dirty="0">
                <a:latin typeface="Arial" charset="0"/>
              </a:rPr>
              <a:t>6</a:t>
            </a:r>
          </a:p>
        </p:txBody>
      </p:sp>
      <p:sp>
        <p:nvSpPr>
          <p:cNvPr id="177" name="Text Box 29">
            <a:extLst>
              <a:ext uri="{FF2B5EF4-FFF2-40B4-BE49-F238E27FC236}">
                <a16:creationId xmlns:a16="http://schemas.microsoft.com/office/drawing/2014/main" id="{9EE3102F-C6C5-DB49-8DB2-681B0FA06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8068" y="2256799"/>
            <a:ext cx="24237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i="0" dirty="0">
                <a:latin typeface="Arial" charset="0"/>
              </a:rPr>
              <a:t>3</a:t>
            </a:r>
          </a:p>
        </p:txBody>
      </p:sp>
      <p:sp>
        <p:nvSpPr>
          <p:cNvPr id="178" name="Text Box 29">
            <a:extLst>
              <a:ext uri="{FF2B5EF4-FFF2-40B4-BE49-F238E27FC236}">
                <a16:creationId xmlns:a16="http://schemas.microsoft.com/office/drawing/2014/main" id="{BDE5B39E-100B-6147-986B-E3965A4E9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9854" y="2474305"/>
            <a:ext cx="24237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i="0" dirty="0">
                <a:latin typeface="Arial" charset="0"/>
              </a:rPr>
              <a:t>4</a:t>
            </a:r>
          </a:p>
        </p:txBody>
      </p:sp>
      <p:sp>
        <p:nvSpPr>
          <p:cNvPr id="181" name="Oval 86">
            <a:extLst>
              <a:ext uri="{FF2B5EF4-FFF2-40B4-BE49-F238E27FC236}">
                <a16:creationId xmlns:a16="http://schemas.microsoft.com/office/drawing/2014/main" id="{B8FC3FE4-76F6-A34B-A1F3-AE510F7AC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2457" y="2619380"/>
            <a:ext cx="42863" cy="4762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84" name="Text Box 73">
            <a:extLst>
              <a:ext uri="{FF2B5EF4-FFF2-40B4-BE49-F238E27FC236}">
                <a16:creationId xmlns:a16="http://schemas.microsoft.com/office/drawing/2014/main" id="{1D88346D-98A9-0549-9F22-97A6E9BFD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1701" y="3325906"/>
            <a:ext cx="2408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Ports 2,3,5 belong to EE VLAN</a:t>
            </a:r>
          </a:p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Ports 4,6,7,8 belong to CS VLAN</a:t>
            </a:r>
          </a:p>
        </p:txBody>
      </p:sp>
      <p:sp>
        <p:nvSpPr>
          <p:cNvPr id="185" name="Rectangle 3">
            <a:extLst>
              <a:ext uri="{FF2B5EF4-FFF2-40B4-BE49-F238E27FC236}">
                <a16:creationId xmlns:a16="http://schemas.microsoft.com/office/drawing/2014/main" id="{725460D0-8BC5-A14B-872E-FA5833756D4D}"/>
              </a:ext>
            </a:extLst>
          </p:cNvPr>
          <p:cNvSpPr txBox="1">
            <a:spLocks noChangeArrowheads="1"/>
          </p:cNvSpPr>
          <p:nvPr/>
        </p:nvSpPr>
        <p:spPr>
          <a:xfrm>
            <a:off x="1379351" y="4052608"/>
            <a:ext cx="9983414" cy="2687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dirty="0">
                <a:solidFill>
                  <a:srgbClr val="CC0000"/>
                </a:solidFill>
              </a:rPr>
              <a:t>trunk port: </a:t>
            </a:r>
            <a:r>
              <a:rPr lang="en-US" dirty="0"/>
              <a:t>carries frames between VLANS defined over multiple physical switches</a:t>
            </a:r>
          </a:p>
          <a:p>
            <a:pPr marL="466725" lvl="1" indent="-227013">
              <a:buFont typeface="Wingdings" pitchFamily="2" charset="2"/>
              <a:buChar char="§"/>
              <a:defRPr/>
            </a:pPr>
            <a:r>
              <a:rPr lang="en-US" dirty="0"/>
              <a:t>frames forwarded within VLAN between switches can’t be vanilla 802.1 frames (must carry VLAN ID info)</a:t>
            </a:r>
          </a:p>
          <a:p>
            <a:pPr marL="466725" lvl="1" indent="-227013">
              <a:buFont typeface="Wingdings" pitchFamily="2" charset="2"/>
              <a:buChar char="§"/>
              <a:defRPr/>
            </a:pPr>
            <a:r>
              <a:rPr lang="en-US" dirty="0"/>
              <a:t>802.1q protocol adds/removed additional header fields for frames forwarded between trunk ports</a:t>
            </a:r>
          </a:p>
        </p:txBody>
      </p:sp>
    </p:spTree>
    <p:extLst>
      <p:ext uri="{BB962C8B-B14F-4D97-AF65-F5344CB8AC3E}">
        <p14:creationId xmlns:p14="http://schemas.microsoft.com/office/powerpoint/2010/main" val="424357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Link layer, LANs: roadmap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434" y="1891814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553857" y="4906563"/>
            <a:ext cx="5066531" cy="981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33375">
              <a:buClr>
                <a:schemeClr val="bg1">
                  <a:lumMod val="7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 day in the life of a web request</a:t>
            </a:r>
          </a:p>
          <a:p>
            <a:pPr lvl="1"/>
            <a:endParaRPr lang="en-US" alt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1006769" y="1374867"/>
            <a:ext cx="5571867" cy="503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error detection, correction 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multiple access protocols</a:t>
            </a:r>
          </a:p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sz="3200" dirty="0">
                <a:solidFill>
                  <a:srgbClr val="C0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LANs</a:t>
            </a:r>
          </a:p>
          <a:p>
            <a:pPr marL="628650" lvl="1" indent="-274638">
              <a:spcBef>
                <a:spcPts val="600"/>
              </a:spcBef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addressing, ARP</a:t>
            </a:r>
          </a:p>
          <a:p>
            <a:pPr marL="628650" lvl="1" indent="-274638">
              <a:spcBef>
                <a:spcPts val="600"/>
              </a:spcBef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Ethernet</a:t>
            </a:r>
          </a:p>
          <a:p>
            <a:pPr marL="628650" lvl="1" indent="-274638">
              <a:spcBef>
                <a:spcPts val="600"/>
              </a:spcBef>
            </a:pPr>
            <a:r>
              <a:rPr lang="en-US" altLang="en-US" sz="2800" dirty="0">
                <a:solidFill>
                  <a:srgbClr val="C0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switches</a:t>
            </a:r>
          </a:p>
          <a:p>
            <a:pPr marL="628650" lvl="1" indent="-274638">
              <a:spcBef>
                <a:spcPts val="600"/>
              </a:spcBef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VLANs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link virtualization: MPLS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data center networking</a:t>
            </a:r>
          </a:p>
          <a:p>
            <a:pPr marL="285750" indent="-274638">
              <a:spcBef>
                <a:spcPts val="600"/>
              </a:spcBef>
            </a:pPr>
            <a:endParaRPr lang="en-US" altLang="en-US" sz="32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628650" lvl="1" indent="-274638">
              <a:spcBef>
                <a:spcPts val="600"/>
              </a:spcBef>
            </a:pPr>
            <a:endParaRPr lang="en-US" altLang="en-US" sz="28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780E6DF-6C7C-1345-9369-EDA38A723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60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802.1Q VLAN frame format</a:t>
            </a: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6737" y="6492875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92" name="Text Box 28">
            <a:extLst>
              <a:ext uri="{FF2B5EF4-FFF2-40B4-BE49-F238E27FC236}">
                <a16:creationId xmlns:a16="http://schemas.microsoft.com/office/drawing/2014/main" id="{5863B091-D854-6543-B179-4AF1AB17C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7266" y="1963177"/>
            <a:ext cx="28533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i="0" dirty="0">
                <a:solidFill>
                  <a:srgbClr val="000000"/>
                </a:solidFill>
                <a:latin typeface="+mn-lt"/>
                <a:cs typeface="Arial" charset="0"/>
              </a:rPr>
              <a:t>802.1 Ethernet frame</a:t>
            </a:r>
          </a:p>
        </p:txBody>
      </p:sp>
      <p:grpSp>
        <p:nvGrpSpPr>
          <p:cNvPr id="222" name="Group 51">
            <a:extLst>
              <a:ext uri="{FF2B5EF4-FFF2-40B4-BE49-F238E27FC236}">
                <a16:creationId xmlns:a16="http://schemas.microsoft.com/office/drawing/2014/main" id="{71FD1940-1110-264F-922B-7062D175FA16}"/>
              </a:ext>
            </a:extLst>
          </p:cNvPr>
          <p:cNvGrpSpPr>
            <a:grpSpLocks/>
          </p:cNvGrpSpPr>
          <p:nvPr/>
        </p:nvGrpSpPr>
        <p:grpSpPr bwMode="auto">
          <a:xfrm>
            <a:off x="970245" y="1413943"/>
            <a:ext cx="7867779" cy="1104405"/>
            <a:chOff x="940711" y="4902593"/>
            <a:chExt cx="6291001" cy="992895"/>
          </a:xfrm>
        </p:grpSpPr>
        <p:sp>
          <p:nvSpPr>
            <p:cNvPr id="223" name="Line 10">
              <a:extLst>
                <a:ext uri="{FF2B5EF4-FFF2-40B4-BE49-F238E27FC236}">
                  <a16:creationId xmlns:a16="http://schemas.microsoft.com/office/drawing/2014/main" id="{24204A1D-8F26-9C44-BFD5-CEAEA363DE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0934" y="5199463"/>
              <a:ext cx="0" cy="2046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224" name="Rectangle 1">
              <a:extLst>
                <a:ext uri="{FF2B5EF4-FFF2-40B4-BE49-F238E27FC236}">
                  <a16:creationId xmlns:a16="http://schemas.microsoft.com/office/drawing/2014/main" id="{7F607B5C-7039-5E48-A472-4DDBFE013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959" y="5272489"/>
              <a:ext cx="6254753" cy="547846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endParaRPr lang="en-US" sz="2000" dirty="0"/>
            </a:p>
          </p:txBody>
        </p:sp>
        <p:cxnSp>
          <p:nvCxnSpPr>
            <p:cNvPr id="225" name="Straight Connector 3">
              <a:extLst>
                <a:ext uri="{FF2B5EF4-FFF2-40B4-BE49-F238E27FC236}">
                  <a16:creationId xmlns:a16="http://schemas.microsoft.com/office/drawing/2014/main" id="{496EAB23-A12E-1B42-87E7-089C0E86212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70955" y="5262636"/>
              <a:ext cx="0" cy="55037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6" name="Straight Connector 32">
              <a:extLst>
                <a:ext uri="{FF2B5EF4-FFF2-40B4-BE49-F238E27FC236}">
                  <a16:creationId xmlns:a16="http://schemas.microsoft.com/office/drawing/2014/main" id="{F650668C-7461-3B46-82C5-99887F81845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701175" y="5265808"/>
              <a:ext cx="0" cy="583683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7" name="Straight Connector 33">
              <a:extLst>
                <a:ext uri="{FF2B5EF4-FFF2-40B4-BE49-F238E27FC236}">
                  <a16:creationId xmlns:a16="http://schemas.microsoft.com/office/drawing/2014/main" id="{680A4570-82D8-AD4F-9986-E779522F5D2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429808" y="5270567"/>
              <a:ext cx="0" cy="54878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8" name="Straight Connector 34">
              <a:extLst>
                <a:ext uri="{FF2B5EF4-FFF2-40B4-BE49-F238E27FC236}">
                  <a16:creationId xmlns:a16="http://schemas.microsoft.com/office/drawing/2014/main" id="{C862820D-E1AD-5544-A2BD-5164630AC18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683797" y="5265808"/>
              <a:ext cx="0" cy="58051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9" name="Straight Connector 35">
              <a:extLst>
                <a:ext uri="{FF2B5EF4-FFF2-40B4-BE49-F238E27FC236}">
                  <a16:creationId xmlns:a16="http://schemas.microsoft.com/office/drawing/2014/main" id="{9F5DC5A1-94AD-274E-B8C5-61F7122E1DC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650628" y="5272152"/>
              <a:ext cx="0" cy="62333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30" name="TextBox 5">
              <a:extLst>
                <a:ext uri="{FF2B5EF4-FFF2-40B4-BE49-F238E27FC236}">
                  <a16:creationId xmlns:a16="http://schemas.microsoft.com/office/drawing/2014/main" id="{92868CAA-8B64-6448-ABB8-AEE0605162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355" y="5375236"/>
              <a:ext cx="844810" cy="329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+mn-lt"/>
                  <a:cs typeface="Arial" charset="0"/>
                </a:rPr>
                <a:t>dest.</a:t>
              </a:r>
            </a:p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+mn-lt"/>
                  <a:cs typeface="Arial" charset="0"/>
                </a:rPr>
                <a:t>address</a:t>
              </a:r>
            </a:p>
          </p:txBody>
        </p:sp>
        <p:sp>
          <p:nvSpPr>
            <p:cNvPr id="231" name="TextBox 37">
              <a:extLst>
                <a:ext uri="{FF2B5EF4-FFF2-40B4-BE49-F238E27FC236}">
                  <a16:creationId xmlns:a16="http://schemas.microsoft.com/office/drawing/2014/main" id="{9C53AC9A-436A-C048-AF41-591815DAA1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2391" y="5379038"/>
              <a:ext cx="844810" cy="329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+mn-lt"/>
                  <a:cs typeface="Arial" charset="0"/>
                </a:rPr>
                <a:t>source</a:t>
              </a:r>
            </a:p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+mn-lt"/>
                  <a:cs typeface="Arial" charset="0"/>
                </a:rPr>
                <a:t>address</a:t>
              </a:r>
            </a:p>
          </p:txBody>
        </p:sp>
        <p:sp>
          <p:nvSpPr>
            <p:cNvPr id="232" name="TextBox 38">
              <a:extLst>
                <a:ext uri="{FF2B5EF4-FFF2-40B4-BE49-F238E27FC236}">
                  <a16:creationId xmlns:a16="http://schemas.microsoft.com/office/drawing/2014/main" id="{11BA3E7E-54F5-7245-819A-3F612B9715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9632" y="5447787"/>
              <a:ext cx="1377407" cy="212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800" dirty="0">
                  <a:solidFill>
                    <a:schemeClr val="bg1"/>
                  </a:solidFill>
                  <a:latin typeface="+mn-lt"/>
                  <a:cs typeface="Arial" charset="0"/>
                </a:rPr>
                <a:t>data (payload)</a:t>
              </a:r>
            </a:p>
          </p:txBody>
        </p:sp>
        <p:sp>
          <p:nvSpPr>
            <p:cNvPr id="233" name="TextBox 39">
              <a:extLst>
                <a:ext uri="{FF2B5EF4-FFF2-40B4-BE49-F238E27FC236}">
                  <a16:creationId xmlns:a16="http://schemas.microsoft.com/office/drawing/2014/main" id="{18D90B14-B841-4247-A2B9-8FC55526A9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1065" y="5431291"/>
              <a:ext cx="855572" cy="212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800" dirty="0">
                  <a:solidFill>
                    <a:schemeClr val="bg1"/>
                  </a:solidFill>
                  <a:latin typeface="+mn-lt"/>
                  <a:cs typeface="Arial" charset="0"/>
                </a:rPr>
                <a:t>CRC</a:t>
              </a:r>
            </a:p>
          </p:txBody>
        </p:sp>
        <p:sp>
          <p:nvSpPr>
            <p:cNvPr id="234" name="TextBox 40">
              <a:extLst>
                <a:ext uri="{FF2B5EF4-FFF2-40B4-BE49-F238E27FC236}">
                  <a16:creationId xmlns:a16="http://schemas.microsoft.com/office/drawing/2014/main" id="{74F0F720-3C22-0540-A6DD-2C7FEBBA2C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0711" y="5468237"/>
              <a:ext cx="1070128" cy="212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800" dirty="0">
                  <a:solidFill>
                    <a:schemeClr val="bg1"/>
                  </a:solidFill>
                  <a:latin typeface="+mn-lt"/>
                  <a:cs typeface="Arial" charset="0"/>
                </a:rPr>
                <a:t>preamble</a:t>
              </a:r>
            </a:p>
          </p:txBody>
        </p:sp>
        <p:sp>
          <p:nvSpPr>
            <p:cNvPr id="235" name="Text Box 9">
              <a:extLst>
                <a:ext uri="{FF2B5EF4-FFF2-40B4-BE49-F238E27FC236}">
                  <a16:creationId xmlns:a16="http://schemas.microsoft.com/office/drawing/2014/main" id="{3006592F-6A37-1843-886D-1EFCB34DC8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1504" y="4902593"/>
              <a:ext cx="770260" cy="292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type</a:t>
              </a:r>
            </a:p>
          </p:txBody>
        </p:sp>
      </p:grpSp>
      <p:sp>
        <p:nvSpPr>
          <p:cNvPr id="182" name="Line 40">
            <a:extLst>
              <a:ext uri="{FF2B5EF4-FFF2-40B4-BE49-F238E27FC236}">
                <a16:creationId xmlns:a16="http://schemas.microsoft.com/office/drawing/2014/main" id="{12F6564B-9905-C34C-8A5B-AAB2DCBFACD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6933" y="3946525"/>
            <a:ext cx="0" cy="8572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86" name="Rectangle 41">
            <a:extLst>
              <a:ext uri="{FF2B5EF4-FFF2-40B4-BE49-F238E27FC236}">
                <a16:creationId xmlns:a16="http://schemas.microsoft.com/office/drawing/2014/main" id="{E294B2D1-E297-1747-8E2E-6D71E4162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459" y="4770209"/>
            <a:ext cx="3210879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solidFill>
                  <a:srgbClr val="000000"/>
                </a:solidFill>
                <a:ea typeface="Gulim" charset="0"/>
                <a:cs typeface="Gulim" charset="0"/>
              </a:rPr>
              <a:t>2-byte Tag Protocol Identifier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  <a:ea typeface="Gulim" charset="0"/>
                <a:cs typeface="Gulim" charset="0"/>
              </a:rPr>
              <a:t>                        (value: 81-00) </a:t>
            </a:r>
          </a:p>
        </p:txBody>
      </p:sp>
      <p:sp>
        <p:nvSpPr>
          <p:cNvPr id="187" name="Rectangle 42">
            <a:extLst>
              <a:ext uri="{FF2B5EF4-FFF2-40B4-BE49-F238E27FC236}">
                <a16:creationId xmlns:a16="http://schemas.microsoft.com/office/drawing/2014/main" id="{4FDDD519-8245-B24C-A434-B129D7498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2269" y="5148138"/>
            <a:ext cx="481824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solidFill>
                  <a:srgbClr val="000000"/>
                </a:solidFill>
                <a:ea typeface="Gulim" charset="0"/>
                <a:cs typeface="Gulim" charset="0"/>
              </a:rPr>
              <a:t>Tag Control Information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  <a:ea typeface="Gulim" charset="0"/>
                <a:cs typeface="Gulim" charset="0"/>
              </a:rPr>
              <a:t>(12 bit VLAN ID field, 3 bit priority field like IP TOS)</a:t>
            </a:r>
            <a:r>
              <a:rPr lang="en-US" altLang="ko-KR" sz="2400" dirty="0">
                <a:solidFill>
                  <a:srgbClr val="000000"/>
                </a:solidFill>
                <a:ea typeface="Gulim" charset="0"/>
                <a:cs typeface="Gulim" charset="0"/>
              </a:rPr>
              <a:t> </a:t>
            </a:r>
          </a:p>
        </p:txBody>
      </p:sp>
      <p:sp>
        <p:nvSpPr>
          <p:cNvPr id="189" name="Line 44">
            <a:extLst>
              <a:ext uri="{FF2B5EF4-FFF2-40B4-BE49-F238E27FC236}">
                <a16:creationId xmlns:a16="http://schemas.microsoft.com/office/drawing/2014/main" id="{CA2F6B01-A8AB-9E42-9EB2-7E134E2ACCF1}"/>
              </a:ext>
            </a:extLst>
          </p:cNvPr>
          <p:cNvSpPr>
            <a:spLocks noChangeShapeType="1"/>
          </p:cNvSpPr>
          <p:nvPr/>
        </p:nvSpPr>
        <p:spPr bwMode="auto">
          <a:xfrm>
            <a:off x="8942855" y="4032157"/>
            <a:ext cx="0" cy="8572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91" name="Rectangle 48">
            <a:extLst>
              <a:ext uri="{FF2B5EF4-FFF2-40B4-BE49-F238E27FC236}">
                <a16:creationId xmlns:a16="http://schemas.microsoft.com/office/drawing/2014/main" id="{6994D61A-2E6F-3C4C-8024-C641BA659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5655" y="4887819"/>
            <a:ext cx="12382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Arial" charset="0"/>
                <a:ea typeface="Gulim" charset="0"/>
                <a:cs typeface="Gulim" charset="0"/>
              </a:rPr>
              <a:t>Recomputed </a:t>
            </a: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Arial" charset="0"/>
                <a:ea typeface="Gulim" charset="0"/>
                <a:cs typeface="Gulim" charset="0"/>
              </a:rPr>
              <a:t>CRC</a:t>
            </a:r>
            <a:r>
              <a:rPr lang="en-US" altLang="ko-KR" dirty="0">
                <a:solidFill>
                  <a:srgbClr val="000000"/>
                </a:solidFill>
                <a:latin typeface="Arial" charset="0"/>
                <a:ea typeface="Gulim" charset="0"/>
                <a:cs typeface="Gulim" charset="0"/>
              </a:rPr>
              <a:t>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699AA00-69FB-8C4B-B9D8-1454D9BA6EAA}"/>
              </a:ext>
            </a:extLst>
          </p:cNvPr>
          <p:cNvGrpSpPr/>
          <p:nvPr/>
        </p:nvGrpSpPr>
        <p:grpSpPr>
          <a:xfrm>
            <a:off x="974727" y="2418509"/>
            <a:ext cx="10895172" cy="1664180"/>
            <a:chOff x="974727" y="2418509"/>
            <a:chExt cx="10895172" cy="1664180"/>
          </a:xfrm>
        </p:grpSpPr>
        <p:sp>
          <p:nvSpPr>
            <p:cNvPr id="166" name="Line 36">
              <a:extLst>
                <a:ext uri="{FF2B5EF4-FFF2-40B4-BE49-F238E27FC236}">
                  <a16:creationId xmlns:a16="http://schemas.microsoft.com/office/drawing/2014/main" id="{87594C58-F1ED-E148-BCCA-74CE2EEF3F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9588" y="2418509"/>
              <a:ext cx="979954" cy="9567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7" name="Line 37">
              <a:extLst>
                <a:ext uri="{FF2B5EF4-FFF2-40B4-BE49-F238E27FC236}">
                  <a16:creationId xmlns:a16="http://schemas.microsoft.com/office/drawing/2014/main" id="{EFFFBEDE-4066-F34F-AA6E-E86BFDB688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3063" y="2441481"/>
              <a:ext cx="905714" cy="9471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93" name="Text Box 29">
              <a:extLst>
                <a:ext uri="{FF2B5EF4-FFF2-40B4-BE49-F238E27FC236}">
                  <a16:creationId xmlns:a16="http://schemas.microsoft.com/office/drawing/2014/main" id="{4981A6AC-846C-C94C-8F75-3D52D146D3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68288" y="3478025"/>
              <a:ext cx="1901611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i="0" dirty="0">
                  <a:solidFill>
                    <a:srgbClr val="000000"/>
                  </a:solidFill>
                  <a:latin typeface="+mn-lt"/>
                  <a:cs typeface="Arial" charset="0"/>
                </a:rPr>
                <a:t>802.1Q frame</a:t>
              </a:r>
            </a:p>
          </p:txBody>
        </p:sp>
        <p:sp>
          <p:nvSpPr>
            <p:cNvPr id="237" name="Line 10">
              <a:extLst>
                <a:ext uri="{FF2B5EF4-FFF2-40B4-BE49-F238E27FC236}">
                  <a16:creationId xmlns:a16="http://schemas.microsoft.com/office/drawing/2014/main" id="{30F90D85-C5B8-E846-A9E7-5BD55C252D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2715" y="3308495"/>
              <a:ext cx="0" cy="2276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238" name="Rectangle 1">
              <a:extLst>
                <a:ext uri="{FF2B5EF4-FFF2-40B4-BE49-F238E27FC236}">
                  <a16:creationId xmlns:a16="http://schemas.microsoft.com/office/drawing/2014/main" id="{CDC56025-C3C8-3144-8431-3ECCF2706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060" y="3389722"/>
              <a:ext cx="8796294" cy="609373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endParaRPr lang="en-US" sz="2000" dirty="0"/>
            </a:p>
          </p:txBody>
        </p:sp>
        <p:cxnSp>
          <p:nvCxnSpPr>
            <p:cNvPr id="239" name="Straight Connector 3">
              <a:extLst>
                <a:ext uri="{FF2B5EF4-FFF2-40B4-BE49-F238E27FC236}">
                  <a16:creationId xmlns:a16="http://schemas.microsoft.com/office/drawing/2014/main" id="{764958CB-85C4-4D40-8B70-78F74524FC0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263192" y="3378763"/>
              <a:ext cx="0" cy="61218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40" name="Straight Connector 32">
              <a:extLst>
                <a:ext uri="{FF2B5EF4-FFF2-40B4-BE49-F238E27FC236}">
                  <a16:creationId xmlns:a16="http://schemas.microsoft.com/office/drawing/2014/main" id="{FF4AE762-9C5F-BC44-B002-47DCB50AED7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176434" y="3382291"/>
              <a:ext cx="0" cy="64923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41" name="Straight Connector 33">
              <a:extLst>
                <a:ext uri="{FF2B5EF4-FFF2-40B4-BE49-F238E27FC236}">
                  <a16:creationId xmlns:a16="http://schemas.microsoft.com/office/drawing/2014/main" id="{6EDAE1EA-083B-CB47-99FA-23861C82B94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096217" y="3387584"/>
              <a:ext cx="0" cy="61042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42" name="Straight Connector 34">
              <a:extLst>
                <a:ext uri="{FF2B5EF4-FFF2-40B4-BE49-F238E27FC236}">
                  <a16:creationId xmlns:a16="http://schemas.microsoft.com/office/drawing/2014/main" id="{86963B64-AF82-944E-AB57-8BF7FAA160A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13866" y="3382291"/>
              <a:ext cx="0" cy="64570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43" name="Straight Connector 35">
              <a:extLst>
                <a:ext uri="{FF2B5EF4-FFF2-40B4-BE49-F238E27FC236}">
                  <a16:creationId xmlns:a16="http://schemas.microsoft.com/office/drawing/2014/main" id="{E9CD8FE5-0690-0143-924A-0537DE301C2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873664" y="3389347"/>
              <a:ext cx="0" cy="69334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44" name="TextBox 5">
              <a:extLst>
                <a:ext uri="{FF2B5EF4-FFF2-40B4-BE49-F238E27FC236}">
                  <a16:creationId xmlns:a16="http://schemas.microsoft.com/office/drawing/2014/main" id="{62721451-260B-5B42-B446-4A08A5449E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664" y="3504009"/>
              <a:ext cx="1056553" cy="36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+mn-lt"/>
                  <a:cs typeface="Arial" charset="0"/>
                </a:rPr>
                <a:t>dest.</a:t>
              </a:r>
            </a:p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+mn-lt"/>
                  <a:cs typeface="Arial" charset="0"/>
                </a:rPr>
                <a:t>address</a:t>
              </a:r>
            </a:p>
          </p:txBody>
        </p:sp>
        <p:sp>
          <p:nvSpPr>
            <p:cNvPr id="245" name="TextBox 37">
              <a:extLst>
                <a:ext uri="{FF2B5EF4-FFF2-40B4-BE49-F238E27FC236}">
                  <a16:creationId xmlns:a16="http://schemas.microsoft.com/office/drawing/2014/main" id="{3D0AD47F-C570-7447-8C6E-17BFA75B36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5423" y="3508238"/>
              <a:ext cx="1056553" cy="36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+mn-lt"/>
                  <a:cs typeface="Arial" charset="0"/>
                </a:rPr>
                <a:t>source</a:t>
              </a:r>
            </a:p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+mn-lt"/>
                  <a:cs typeface="Arial" charset="0"/>
                </a:rPr>
                <a:t>address</a:t>
              </a:r>
            </a:p>
          </p:txBody>
        </p:sp>
        <p:sp>
          <p:nvSpPr>
            <p:cNvPr id="246" name="TextBox 38">
              <a:extLst>
                <a:ext uri="{FF2B5EF4-FFF2-40B4-BE49-F238E27FC236}">
                  <a16:creationId xmlns:a16="http://schemas.microsoft.com/office/drawing/2014/main" id="{7CDA1998-E9C5-B148-8045-9A713C3007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1342" y="3584708"/>
              <a:ext cx="1722641" cy="236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800" dirty="0">
                  <a:solidFill>
                    <a:schemeClr val="bg1"/>
                  </a:solidFill>
                  <a:latin typeface="+mn-lt"/>
                  <a:cs typeface="Arial" charset="0"/>
                </a:rPr>
                <a:t>data (payload)</a:t>
              </a:r>
            </a:p>
          </p:txBody>
        </p:sp>
        <p:sp>
          <p:nvSpPr>
            <p:cNvPr id="247" name="TextBox 39">
              <a:extLst>
                <a:ext uri="{FF2B5EF4-FFF2-40B4-BE49-F238E27FC236}">
                  <a16:creationId xmlns:a16="http://schemas.microsoft.com/office/drawing/2014/main" id="{B8ABE0A2-CE51-F940-9862-68F41351FF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36896" y="3566359"/>
              <a:ext cx="1070013" cy="236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800" dirty="0">
                  <a:solidFill>
                    <a:schemeClr val="bg1"/>
                  </a:solidFill>
                  <a:latin typeface="+mn-lt"/>
                  <a:cs typeface="Arial" charset="0"/>
                </a:rPr>
                <a:t>CRC</a:t>
              </a:r>
            </a:p>
          </p:txBody>
        </p:sp>
        <p:sp>
          <p:nvSpPr>
            <p:cNvPr id="248" name="TextBox 40">
              <a:extLst>
                <a:ext uri="{FF2B5EF4-FFF2-40B4-BE49-F238E27FC236}">
                  <a16:creationId xmlns:a16="http://schemas.microsoft.com/office/drawing/2014/main" id="{CDFE46FD-3720-754A-A23C-C253EC3204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4727" y="3607454"/>
              <a:ext cx="1338345" cy="236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800" dirty="0">
                  <a:solidFill>
                    <a:schemeClr val="bg1"/>
                  </a:solidFill>
                  <a:latin typeface="+mn-lt"/>
                  <a:cs typeface="Arial" charset="0"/>
                </a:rPr>
                <a:t>preamble</a:t>
              </a:r>
            </a:p>
          </p:txBody>
        </p:sp>
        <p:sp>
          <p:nvSpPr>
            <p:cNvPr id="249" name="Text Box 9">
              <a:extLst>
                <a:ext uri="{FF2B5EF4-FFF2-40B4-BE49-F238E27FC236}">
                  <a16:creationId xmlns:a16="http://schemas.microsoft.com/office/drawing/2014/main" id="{DCF83EB4-2232-D345-A1F3-6C8A3CB5C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0768" y="2978284"/>
              <a:ext cx="963318" cy="325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type</a:t>
              </a:r>
            </a:p>
          </p:txBody>
        </p:sp>
        <p:cxnSp>
          <p:nvCxnSpPr>
            <p:cNvPr id="250" name="Straight Connector 33">
              <a:extLst>
                <a:ext uri="{FF2B5EF4-FFF2-40B4-BE49-F238E27FC236}">
                  <a16:creationId xmlns:a16="http://schemas.microsoft.com/office/drawing/2014/main" id="{3EEE3482-CDF4-DE40-84C8-2E05C8BFC7E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092170" y="3405513"/>
              <a:ext cx="0" cy="61042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51" name="Straight Connector 33">
              <a:extLst>
                <a:ext uri="{FF2B5EF4-FFF2-40B4-BE49-F238E27FC236}">
                  <a16:creationId xmlns:a16="http://schemas.microsoft.com/office/drawing/2014/main" id="{C3ABE881-0CBB-EB49-A630-BF0139917E4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594194" y="3383101"/>
              <a:ext cx="0" cy="61042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52" name="Line 36">
              <a:extLst>
                <a:ext uri="{FF2B5EF4-FFF2-40B4-BE49-F238E27FC236}">
                  <a16:creationId xmlns:a16="http://schemas.microsoft.com/office/drawing/2014/main" id="{B875FAF9-1532-C14B-8D2A-571C5529C2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35424" y="2436437"/>
              <a:ext cx="19611" cy="9656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3" name="Line 36">
              <a:extLst>
                <a:ext uri="{FF2B5EF4-FFF2-40B4-BE49-F238E27FC236}">
                  <a16:creationId xmlns:a16="http://schemas.microsoft.com/office/drawing/2014/main" id="{8378302D-C70D-6949-ABC1-317AA474B9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65495" y="2440920"/>
              <a:ext cx="19611" cy="9656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856316-3977-AE43-89A4-247038665FF9}"/>
              </a:ext>
            </a:extLst>
          </p:cNvPr>
          <p:cNvCxnSpPr>
            <a:cxnSpLocks/>
          </p:cNvCxnSpPr>
          <p:nvPr/>
        </p:nvCxnSpPr>
        <p:spPr>
          <a:xfrm>
            <a:off x="4827494" y="4034118"/>
            <a:ext cx="0" cy="11564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A4005C6-D998-EF4E-BB11-9F85F385687A}"/>
              </a:ext>
            </a:extLst>
          </p:cNvPr>
          <p:cNvSpPr/>
          <p:nvPr/>
        </p:nvSpPr>
        <p:spPr>
          <a:xfrm>
            <a:off x="4101353" y="3334872"/>
            <a:ext cx="100852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 animBg="1"/>
      <p:bldP spid="186" grpId="0"/>
      <p:bldP spid="187" grpId="0"/>
      <p:bldP spid="189" grpId="0" animBg="1"/>
      <p:bldP spid="191" grpId="0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Link layer, LANs: roadmap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434" y="1891814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553857" y="4906563"/>
            <a:ext cx="5066531" cy="981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33375">
              <a:buClr>
                <a:schemeClr val="bg1">
                  <a:lumMod val="7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 day in the life of a web request</a:t>
            </a:r>
          </a:p>
          <a:p>
            <a:pPr lvl="1"/>
            <a:endParaRPr lang="en-US" alt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1006769" y="1374867"/>
            <a:ext cx="5571867" cy="503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error detection, correction 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multiple access protocols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LANs</a:t>
            </a:r>
          </a:p>
          <a:p>
            <a:pPr marL="628650" lvl="1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addressing, ARP</a:t>
            </a:r>
          </a:p>
          <a:p>
            <a:pPr marL="628650" lvl="1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Ethernet</a:t>
            </a:r>
          </a:p>
          <a:p>
            <a:pPr marL="628650" lvl="1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switches</a:t>
            </a:r>
          </a:p>
          <a:p>
            <a:pPr marL="628650" lvl="1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VLANs</a:t>
            </a:r>
          </a:p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sz="3200" dirty="0">
                <a:ea typeface="ＭＳ Ｐゴシック" panose="020B0600070205080204" pitchFamily="34" charset="-128"/>
                <a:cs typeface="Arial" panose="020B0604020202020204" pitchFamily="34" charset="0"/>
              </a:rPr>
              <a:t>link virtualization: MPLS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data center networking</a:t>
            </a:r>
          </a:p>
          <a:p>
            <a:pPr marL="285750" indent="-274638">
              <a:spcBef>
                <a:spcPts val="600"/>
              </a:spcBef>
            </a:pPr>
            <a:endParaRPr lang="en-US" altLang="en-US" sz="32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628650" lvl="1" indent="-274638">
              <a:spcBef>
                <a:spcPts val="600"/>
              </a:spcBef>
            </a:pPr>
            <a:endParaRPr lang="en-US" altLang="en-US" sz="28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780E6DF-6C7C-1345-9369-EDA38A723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34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D242B36-C64B-AD44-85A2-A7552F0092CA}"/>
              </a:ext>
            </a:extLst>
          </p:cNvPr>
          <p:cNvGrpSpPr/>
          <p:nvPr/>
        </p:nvGrpSpPr>
        <p:grpSpPr>
          <a:xfrm>
            <a:off x="3301814" y="4666078"/>
            <a:ext cx="3122613" cy="1757363"/>
            <a:chOff x="3136714" y="4650581"/>
            <a:chExt cx="3122613" cy="1757363"/>
          </a:xfrm>
        </p:grpSpPr>
        <p:sp>
          <p:nvSpPr>
            <p:cNvPr id="104" name="Freeform 4">
              <a:extLst>
                <a:ext uri="{FF2B5EF4-FFF2-40B4-BE49-F238E27FC236}">
                  <a16:creationId xmlns:a16="http://schemas.microsoft.com/office/drawing/2014/main" id="{01593D15-7006-5E48-8210-FADE2F8AE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117" y="4650581"/>
              <a:ext cx="3081164" cy="788448"/>
            </a:xfrm>
            <a:custGeom>
              <a:avLst/>
              <a:gdLst>
                <a:gd name="T0" fmla="*/ 2147483647 w 1958"/>
                <a:gd name="T1" fmla="*/ 0 h 683"/>
                <a:gd name="T2" fmla="*/ 0 w 1958"/>
                <a:gd name="T3" fmla="*/ 2147483647 h 683"/>
                <a:gd name="T4" fmla="*/ 2147483647 w 1958"/>
                <a:gd name="T5" fmla="*/ 2147483647 h 683"/>
                <a:gd name="T6" fmla="*/ 2147483647 w 1958"/>
                <a:gd name="T7" fmla="*/ 0 h 683"/>
                <a:gd name="T8" fmla="*/ 0 60000 65536"/>
                <a:gd name="T9" fmla="*/ 0 60000 65536"/>
                <a:gd name="T10" fmla="*/ 0 60000 65536"/>
                <a:gd name="T11" fmla="*/ 0 60000 65536"/>
                <a:gd name="connsiteX0" fmla="*/ 1375 w 9654"/>
                <a:gd name="connsiteY0" fmla="*/ 0 h 10000"/>
                <a:gd name="connsiteX1" fmla="*/ 0 w 9654"/>
                <a:gd name="connsiteY1" fmla="*/ 7644 h 10000"/>
                <a:gd name="connsiteX2" fmla="*/ 9654 w 9654"/>
                <a:gd name="connsiteY2" fmla="*/ 10000 h 10000"/>
                <a:gd name="connsiteX3" fmla="*/ 6712 w 9654"/>
                <a:gd name="connsiteY3" fmla="*/ 0 h 10000"/>
                <a:gd name="connsiteX0" fmla="*/ 1424 w 10358"/>
                <a:gd name="connsiteY0" fmla="*/ 0 h 7644"/>
                <a:gd name="connsiteX1" fmla="*/ 0 w 10358"/>
                <a:gd name="connsiteY1" fmla="*/ 7644 h 7644"/>
                <a:gd name="connsiteX2" fmla="*/ 10358 w 10358"/>
                <a:gd name="connsiteY2" fmla="*/ 7024 h 7644"/>
                <a:gd name="connsiteX3" fmla="*/ 6953 w 10358"/>
                <a:gd name="connsiteY3" fmla="*/ 0 h 7644"/>
                <a:gd name="connsiteX0" fmla="*/ 1288 w 9913"/>
                <a:gd name="connsiteY0" fmla="*/ 0 h 9513"/>
                <a:gd name="connsiteX1" fmla="*/ 0 w 9913"/>
                <a:gd name="connsiteY1" fmla="*/ 9513 h 9513"/>
                <a:gd name="connsiteX2" fmla="*/ 9913 w 9913"/>
                <a:gd name="connsiteY2" fmla="*/ 9189 h 9513"/>
                <a:gd name="connsiteX3" fmla="*/ 6626 w 9913"/>
                <a:gd name="connsiteY3" fmla="*/ 0 h 9513"/>
                <a:gd name="connsiteX0" fmla="*/ 1299 w 10000"/>
                <a:gd name="connsiteY0" fmla="*/ 0 h 10000"/>
                <a:gd name="connsiteX1" fmla="*/ 0 w 10000"/>
                <a:gd name="connsiteY1" fmla="*/ 10000 h 10000"/>
                <a:gd name="connsiteX2" fmla="*/ 10000 w 10000"/>
                <a:gd name="connsiteY2" fmla="*/ 9659 h 10000"/>
                <a:gd name="connsiteX3" fmla="*/ 6684 w 10000"/>
                <a:gd name="connsiteY3" fmla="*/ 0 h 10000"/>
                <a:gd name="connsiteX0" fmla="*/ 1299 w 10000"/>
                <a:gd name="connsiteY0" fmla="*/ 0 h 10000"/>
                <a:gd name="connsiteX1" fmla="*/ 0 w 10000"/>
                <a:gd name="connsiteY1" fmla="*/ 10000 h 10000"/>
                <a:gd name="connsiteX2" fmla="*/ 10000 w 10000"/>
                <a:gd name="connsiteY2" fmla="*/ 9659 h 10000"/>
                <a:gd name="connsiteX3" fmla="*/ 6684 w 10000"/>
                <a:gd name="connsiteY3" fmla="*/ 0 h 10000"/>
                <a:gd name="connsiteX0" fmla="*/ 1299 w 10000"/>
                <a:gd name="connsiteY0" fmla="*/ 0 h 10000"/>
                <a:gd name="connsiteX1" fmla="*/ 0 w 10000"/>
                <a:gd name="connsiteY1" fmla="*/ 10000 h 10000"/>
                <a:gd name="connsiteX2" fmla="*/ 10000 w 10000"/>
                <a:gd name="connsiteY2" fmla="*/ 9659 h 10000"/>
                <a:gd name="connsiteX3" fmla="*/ 6684 w 10000"/>
                <a:gd name="connsiteY3" fmla="*/ 0 h 10000"/>
                <a:gd name="connsiteX0" fmla="*/ 1299 w 10000"/>
                <a:gd name="connsiteY0" fmla="*/ 0 h 10000"/>
                <a:gd name="connsiteX1" fmla="*/ 0 w 10000"/>
                <a:gd name="connsiteY1" fmla="*/ 10000 h 10000"/>
                <a:gd name="connsiteX2" fmla="*/ 10000 w 10000"/>
                <a:gd name="connsiteY2" fmla="*/ 9659 h 10000"/>
                <a:gd name="connsiteX3" fmla="*/ 6684 w 10000"/>
                <a:gd name="connsiteY3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10000">
                  <a:moveTo>
                    <a:pt x="1299" y="0"/>
                  </a:moveTo>
                  <a:cubicBezTo>
                    <a:pt x="907" y="5588"/>
                    <a:pt x="1044" y="5473"/>
                    <a:pt x="0" y="10000"/>
                  </a:cubicBezTo>
                  <a:lnTo>
                    <a:pt x="10000" y="9659"/>
                  </a:lnTo>
                  <a:cubicBezTo>
                    <a:pt x="7455" y="5586"/>
                    <a:pt x="7294" y="3703"/>
                    <a:pt x="6684" y="0"/>
                  </a:cubicBezTo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4" name="Rectangle 27">
              <a:extLst>
                <a:ext uri="{FF2B5EF4-FFF2-40B4-BE49-F238E27FC236}">
                  <a16:creationId xmlns:a16="http://schemas.microsoft.com/office/drawing/2014/main" id="{ADC95906-2481-F24F-A51F-EAF281AF0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6714" y="5395119"/>
              <a:ext cx="3122613" cy="679450"/>
            </a:xfrm>
            <a:prstGeom prst="rect">
              <a:avLst/>
            </a:prstGeom>
            <a:solidFill>
              <a:srgbClr val="F56F6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5" name="Text Box 28">
              <a:extLst>
                <a:ext uri="{FF2B5EF4-FFF2-40B4-BE49-F238E27FC236}">
                  <a16:creationId xmlns:a16="http://schemas.microsoft.com/office/drawing/2014/main" id="{A3793CC3-F73A-7040-910B-2BC773A552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9477" y="5563394"/>
              <a:ext cx="666750" cy="3667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i="0" dirty="0">
                  <a:solidFill>
                    <a:srgbClr val="FFFFFF"/>
                  </a:solidFill>
                  <a:latin typeface="Arial" charset="0"/>
                </a:rPr>
                <a:t>label</a:t>
              </a:r>
            </a:p>
          </p:txBody>
        </p:sp>
        <p:sp>
          <p:nvSpPr>
            <p:cNvPr id="116" name="Text Box 29">
              <a:extLst>
                <a:ext uri="{FF2B5EF4-FFF2-40B4-BE49-F238E27FC236}">
                  <a16:creationId xmlns:a16="http://schemas.microsoft.com/office/drawing/2014/main" id="{059FE6BA-834D-5D47-9816-FEF3D3BE5D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2164" y="5571331"/>
              <a:ext cx="577850" cy="36671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i="0" dirty="0">
                  <a:solidFill>
                    <a:srgbClr val="FFFFFF"/>
                  </a:solidFill>
                  <a:latin typeface="Arial" charset="0"/>
                </a:rPr>
                <a:t>Exp</a:t>
              </a:r>
            </a:p>
          </p:txBody>
        </p:sp>
        <p:sp>
          <p:nvSpPr>
            <p:cNvPr id="117" name="Text Box 30">
              <a:extLst>
                <a:ext uri="{FF2B5EF4-FFF2-40B4-BE49-F238E27FC236}">
                  <a16:creationId xmlns:a16="http://schemas.microsoft.com/office/drawing/2014/main" id="{4D8F3D4E-04C0-DB43-9DAF-1E706F3DE3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9377" y="5579269"/>
              <a:ext cx="336550" cy="3667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i="0" dirty="0">
                  <a:solidFill>
                    <a:srgbClr val="FFFFFF"/>
                  </a:solidFill>
                  <a:latin typeface="Arial" charset="0"/>
                </a:rPr>
                <a:t>S</a:t>
              </a:r>
            </a:p>
          </p:txBody>
        </p:sp>
        <p:sp>
          <p:nvSpPr>
            <p:cNvPr id="118" name="Text Box 31">
              <a:extLst>
                <a:ext uri="{FF2B5EF4-FFF2-40B4-BE49-F238E27FC236}">
                  <a16:creationId xmlns:a16="http://schemas.microsoft.com/office/drawing/2014/main" id="{EACA38D4-23D8-F24A-98BC-AC0F913710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9252" y="5576094"/>
              <a:ext cx="590550" cy="3667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i="0" dirty="0">
                  <a:solidFill>
                    <a:srgbClr val="FFFFFF"/>
                  </a:solidFill>
                  <a:latin typeface="Arial" charset="0"/>
                </a:rPr>
                <a:t>TTL</a:t>
              </a:r>
            </a:p>
          </p:txBody>
        </p:sp>
        <p:sp>
          <p:nvSpPr>
            <p:cNvPr id="119" name="Line 32">
              <a:extLst>
                <a:ext uri="{FF2B5EF4-FFF2-40B4-BE49-F238E27FC236}">
                  <a16:creationId xmlns:a16="http://schemas.microsoft.com/office/drawing/2014/main" id="{FBF76ACB-1AD7-9B49-8064-F134E6B326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8677" y="5404644"/>
              <a:ext cx="0" cy="6524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0" name="Line 33">
              <a:extLst>
                <a:ext uri="{FF2B5EF4-FFF2-40B4-BE49-F238E27FC236}">
                  <a16:creationId xmlns:a16="http://schemas.microsoft.com/office/drawing/2014/main" id="{AF372919-0FC8-764F-B570-46F1637C2D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38589" y="5425281"/>
              <a:ext cx="0" cy="6524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1" name="Line 34">
              <a:extLst>
                <a:ext uri="{FF2B5EF4-FFF2-40B4-BE49-F238E27FC236}">
                  <a16:creationId xmlns:a16="http://schemas.microsoft.com/office/drawing/2014/main" id="{C7934B54-1A2D-2D4B-8668-2BF1FED77F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08464" y="5420519"/>
              <a:ext cx="0" cy="6524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2" name="Text Box 35">
              <a:extLst>
                <a:ext uri="{FF2B5EF4-FFF2-40B4-BE49-F238E27FC236}">
                  <a16:creationId xmlns:a16="http://schemas.microsoft.com/office/drawing/2014/main" id="{58BC2DC1-E958-0D47-9ACA-60356FCDAC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8227" y="6071394"/>
              <a:ext cx="4095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i="0" dirty="0">
                  <a:solidFill>
                    <a:srgbClr val="000000"/>
                  </a:solidFill>
                  <a:latin typeface="Arial" charset="0"/>
                </a:rPr>
                <a:t>20</a:t>
              </a:r>
            </a:p>
          </p:txBody>
        </p:sp>
        <p:sp>
          <p:nvSpPr>
            <p:cNvPr id="123" name="Text Box 36">
              <a:extLst>
                <a:ext uri="{FF2B5EF4-FFF2-40B4-BE49-F238E27FC236}">
                  <a16:creationId xmlns:a16="http://schemas.microsoft.com/office/drawing/2014/main" id="{DE1DF8F2-BF23-1344-9CFE-8A728F97E8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9802" y="6066631"/>
              <a:ext cx="296862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i="0" dirty="0">
                  <a:solidFill>
                    <a:srgbClr val="000000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124" name="Text Box 37">
              <a:extLst>
                <a:ext uri="{FF2B5EF4-FFF2-40B4-BE49-F238E27FC236}">
                  <a16:creationId xmlns:a16="http://schemas.microsoft.com/office/drawing/2014/main" id="{0ECBD627-15A8-4C4D-997A-601CDFC1B8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6839" y="6063456"/>
              <a:ext cx="29686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i="0" dirty="0">
                  <a:solidFill>
                    <a:srgbClr val="00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125" name="Text Box 38">
              <a:extLst>
                <a:ext uri="{FF2B5EF4-FFF2-40B4-BE49-F238E27FC236}">
                  <a16:creationId xmlns:a16="http://schemas.microsoft.com/office/drawing/2014/main" id="{8701B027-F174-B64A-9C73-2F05A31503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6577" y="6058694"/>
              <a:ext cx="296862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i="0" dirty="0">
                  <a:solidFill>
                    <a:srgbClr val="000000"/>
                  </a:solidFill>
                  <a:latin typeface="Arial" charset="0"/>
                </a:rPr>
                <a:t>5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Calibri" panose="020F0502020204030204"/>
              </a:rPr>
              <a:t>Multiprotocol label switching (MPLS)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6737" y="6492875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1" name="Rectangle 3">
            <a:extLst>
              <a:ext uri="{FF2B5EF4-FFF2-40B4-BE49-F238E27FC236}">
                <a16:creationId xmlns:a16="http://schemas.microsoft.com/office/drawing/2014/main" id="{2B7E2D7B-D27C-6849-B3DC-B467E275CD60}"/>
              </a:ext>
            </a:extLst>
          </p:cNvPr>
          <p:cNvSpPr txBox="1">
            <a:spLocks noChangeArrowheads="1"/>
          </p:cNvSpPr>
          <p:nvPr/>
        </p:nvSpPr>
        <p:spPr>
          <a:xfrm>
            <a:off x="889560" y="1309781"/>
            <a:ext cx="11099240" cy="2468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-288925">
              <a:defRPr/>
            </a:pPr>
            <a:r>
              <a:rPr lang="en-US" sz="3200" dirty="0">
                <a:solidFill>
                  <a:srgbClr val="0000A8"/>
                </a:solidFill>
              </a:rPr>
              <a:t>goal: </a:t>
            </a:r>
            <a:r>
              <a:rPr lang="en-US" sz="3200" dirty="0"/>
              <a:t>high-speed IP forwarding among network of MPLS-capable routers, using fixed length label </a:t>
            </a:r>
            <a:r>
              <a:rPr lang="en-US" dirty="0"/>
              <a:t>(instead of shortest prefix matching) </a:t>
            </a:r>
            <a:endParaRPr lang="en-US" sz="3200" dirty="0"/>
          </a:p>
          <a:p>
            <a:pPr marL="681038" lvl="1" indent="-223838">
              <a:defRPr/>
            </a:pPr>
            <a:r>
              <a:rPr lang="en-US" sz="2800" dirty="0"/>
              <a:t>faster lookup using fixed length identifier</a:t>
            </a:r>
          </a:p>
          <a:p>
            <a:pPr marL="681038" lvl="1" indent="-223838">
              <a:defRPr/>
            </a:pPr>
            <a:r>
              <a:rPr lang="en-US" sz="2800" dirty="0"/>
              <a:t>borrowing ideas from Virtual Circuit (VC) approach</a:t>
            </a:r>
          </a:p>
          <a:p>
            <a:pPr marL="681038" lvl="1" indent="-223838">
              <a:defRPr/>
            </a:pPr>
            <a:r>
              <a:rPr lang="en-US" sz="2800" dirty="0"/>
              <a:t>but IP datagram still keeps IP address!</a:t>
            </a:r>
          </a:p>
          <a:p>
            <a:pPr lvl="1">
              <a:defRPr/>
            </a:pPr>
            <a:endParaRPr lang="en-US" dirty="0">
              <a:latin typeface="Gill Sans MT" charset="0"/>
            </a:endParaRPr>
          </a:p>
        </p:txBody>
      </p:sp>
      <p:sp>
        <p:nvSpPr>
          <p:cNvPr id="111" name="Text Box 12">
            <a:extLst>
              <a:ext uri="{FF2B5EF4-FFF2-40B4-BE49-F238E27FC236}">
                <a16:creationId xmlns:a16="http://schemas.microsoft.com/office/drawing/2014/main" id="{E5A66E53-43AE-2641-AEA2-1AA7871E2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652" y="4038600"/>
            <a:ext cx="50849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chemeClr val="bg1"/>
                </a:solidFill>
                <a:latin typeface="Arial" charset="0"/>
              </a:rPr>
              <a:t>remainder of Ethernet frame, including IP header with IP source, destination addresses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35AFB78-3DBC-584D-B7D1-450F79F2A333}"/>
              </a:ext>
            </a:extLst>
          </p:cNvPr>
          <p:cNvGrpSpPr/>
          <p:nvPr/>
        </p:nvGrpSpPr>
        <p:grpSpPr>
          <a:xfrm>
            <a:off x="3735093" y="3993350"/>
            <a:ext cx="1665910" cy="657225"/>
            <a:chOff x="3557402" y="4006056"/>
            <a:chExt cx="1666875" cy="657225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108" name="Line 9">
              <a:extLst>
                <a:ext uri="{FF2B5EF4-FFF2-40B4-BE49-F238E27FC236}">
                  <a16:creationId xmlns:a16="http://schemas.microsoft.com/office/drawing/2014/main" id="{2F6FC90F-1E3A-F64A-BE40-94A2E15FE2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8514" y="4010819"/>
              <a:ext cx="0" cy="6524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09" name="Line 10">
              <a:extLst>
                <a:ext uri="{FF2B5EF4-FFF2-40B4-BE49-F238E27FC236}">
                  <a16:creationId xmlns:a16="http://schemas.microsoft.com/office/drawing/2014/main" id="{C21CAFBC-51A7-6542-8430-5C5251756A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2689" y="4006056"/>
              <a:ext cx="0" cy="6524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2" name="Rectangle 25">
              <a:extLst>
                <a:ext uri="{FF2B5EF4-FFF2-40B4-BE49-F238E27FC236}">
                  <a16:creationId xmlns:a16="http://schemas.microsoft.com/office/drawing/2014/main" id="{33DA14E2-710D-6045-AF7C-2CF1581AC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7402" y="4009231"/>
              <a:ext cx="1660525" cy="639763"/>
            </a:xfrm>
            <a:prstGeom prst="rect">
              <a:avLst/>
            </a:prstGeom>
            <a:solidFill>
              <a:srgbClr val="F56F6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3" name="Text Box 7">
              <a:extLst>
                <a:ext uri="{FF2B5EF4-FFF2-40B4-BE49-F238E27FC236}">
                  <a16:creationId xmlns:a16="http://schemas.microsoft.com/office/drawing/2014/main" id="{0D53170E-D4FB-2C41-92FE-4FD03EFA74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2327" y="4167981"/>
              <a:ext cx="16319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i="0" dirty="0">
                  <a:solidFill>
                    <a:srgbClr val="FFFFFF"/>
                  </a:solidFill>
                  <a:latin typeface="Arial" charset="0"/>
                </a:rPr>
                <a:t>MPLS header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F1E81A5-4DDE-B941-9696-EDD9220C9CBF}"/>
              </a:ext>
            </a:extLst>
          </p:cNvPr>
          <p:cNvGrpSpPr/>
          <p:nvPr/>
        </p:nvGrpSpPr>
        <p:grpSpPr>
          <a:xfrm>
            <a:off x="2591501" y="3998009"/>
            <a:ext cx="1828099" cy="651093"/>
            <a:chOff x="1905701" y="7534275"/>
            <a:chExt cx="1828099" cy="651093"/>
          </a:xfrm>
        </p:grpSpPr>
        <p:sp>
          <p:nvSpPr>
            <p:cNvPr id="132" name="Rectangle 5">
              <a:extLst>
                <a:ext uri="{FF2B5EF4-FFF2-40B4-BE49-F238E27FC236}">
                  <a16:creationId xmlns:a16="http://schemas.microsoft.com/office/drawing/2014/main" id="{0EB33CC5-3EEE-BD4C-8CD0-813090C9A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701" y="7534275"/>
              <a:ext cx="1828099" cy="639762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33" name="Text Box 6">
              <a:extLst>
                <a:ext uri="{FF2B5EF4-FFF2-40B4-BE49-F238E27FC236}">
                  <a16:creationId xmlns:a16="http://schemas.microsoft.com/office/drawing/2014/main" id="{6CC7271F-1E00-184A-9CC6-3A6EFB8817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3816" y="7539037"/>
              <a:ext cx="1120820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i="0" dirty="0">
                  <a:solidFill>
                    <a:schemeClr val="bg1"/>
                  </a:solidFill>
                  <a:latin typeface="Arial" charset="0"/>
                </a:rPr>
                <a:t>Ethernet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i="0" dirty="0">
                  <a:solidFill>
                    <a:schemeClr val="bg1"/>
                  </a:solidFill>
                  <a:latin typeface="Arial" charset="0"/>
                </a:rPr>
                <a:t>header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C9AC08-173B-FF4E-9E7E-258D9F5F29F2}"/>
              </a:ext>
            </a:extLst>
          </p:cNvPr>
          <p:cNvGrpSpPr/>
          <p:nvPr/>
        </p:nvGrpSpPr>
        <p:grpSpPr>
          <a:xfrm>
            <a:off x="4419600" y="3994834"/>
            <a:ext cx="5234874" cy="646331"/>
            <a:chOff x="4737100" y="6692900"/>
            <a:chExt cx="5234874" cy="646331"/>
          </a:xfrm>
        </p:grpSpPr>
        <p:sp>
          <p:nvSpPr>
            <p:cNvPr id="127" name="Rectangle 5">
              <a:extLst>
                <a:ext uri="{FF2B5EF4-FFF2-40B4-BE49-F238E27FC236}">
                  <a16:creationId xmlns:a16="http://schemas.microsoft.com/office/drawing/2014/main" id="{72A52302-139F-0E4F-8C01-90FBB0BF2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7100" y="6696075"/>
              <a:ext cx="5234874" cy="639762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9" name="Text Box 12">
              <a:extLst>
                <a:ext uri="{FF2B5EF4-FFF2-40B4-BE49-F238E27FC236}">
                  <a16:creationId xmlns:a16="http://schemas.microsoft.com/office/drawing/2014/main" id="{F1315168-B5EA-6E4C-A9BC-D50E586DE0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926" y="6692900"/>
              <a:ext cx="5084948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i="0" dirty="0">
                  <a:solidFill>
                    <a:schemeClr val="bg1"/>
                  </a:solidFill>
                  <a:latin typeface="Arial" charset="0"/>
                </a:rPr>
                <a:t>remainder of Ethernet frame, including IP header with IP source, destination addresses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10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3.7037E-7 L 0.08008 3.7037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9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4.07407E-6 L -0.05651 0.000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2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Calibri" panose="020F0502020204030204"/>
              </a:rPr>
              <a:t>MPLS capable routers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6737" y="6492875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369E050D-27B7-634F-8AD6-EDDC26763879}"/>
              </a:ext>
            </a:extLst>
          </p:cNvPr>
          <p:cNvSpPr txBox="1">
            <a:spLocks noChangeArrowheads="1"/>
          </p:cNvSpPr>
          <p:nvPr/>
        </p:nvSpPr>
        <p:spPr>
          <a:xfrm>
            <a:off x="1004047" y="1371600"/>
            <a:ext cx="10304929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5138" indent="-334963">
              <a:defRPr/>
            </a:pPr>
            <a:r>
              <a:rPr lang="en-US" sz="3200" dirty="0"/>
              <a:t>a.k.a. label-switched router</a:t>
            </a:r>
          </a:p>
          <a:p>
            <a:pPr marL="465138" indent="-334963">
              <a:defRPr/>
            </a:pPr>
            <a:r>
              <a:rPr lang="en-US" sz="3200" dirty="0"/>
              <a:t>forward packets to outgoing interface based only on label value (</a:t>
            </a:r>
            <a:r>
              <a:rPr lang="en-US" sz="3200" i="1" dirty="0"/>
              <a:t>don’t inspect IP address</a:t>
            </a:r>
            <a:r>
              <a:rPr lang="en-US" sz="3200" dirty="0"/>
              <a:t>)</a:t>
            </a:r>
          </a:p>
          <a:p>
            <a:pPr lvl="1">
              <a:defRPr/>
            </a:pPr>
            <a:r>
              <a:rPr lang="en-US" sz="2800" dirty="0"/>
              <a:t>MPLS forwarding table distinct from IP forwarding tables</a:t>
            </a:r>
          </a:p>
          <a:p>
            <a:pPr marL="465138" indent="-334963">
              <a:defRPr/>
            </a:pPr>
            <a:r>
              <a:rPr lang="en-US" sz="3200" i="1" dirty="0">
                <a:solidFill>
                  <a:srgbClr val="0000A8"/>
                </a:solidFill>
              </a:rPr>
              <a:t>flexibility:  </a:t>
            </a:r>
            <a:r>
              <a:rPr lang="en-US" sz="3200" dirty="0"/>
              <a:t>MPLS forwarding decisions can </a:t>
            </a:r>
            <a:r>
              <a:rPr lang="en-US" sz="3200" i="1" dirty="0"/>
              <a:t>differ</a:t>
            </a:r>
            <a:r>
              <a:rPr lang="en-US" sz="3200" dirty="0"/>
              <a:t> from those of IP</a:t>
            </a:r>
          </a:p>
          <a:p>
            <a:pPr lvl="1">
              <a:defRPr/>
            </a:pPr>
            <a:r>
              <a:rPr lang="en-US" sz="2800" dirty="0"/>
              <a:t>use destination </a:t>
            </a:r>
            <a:r>
              <a:rPr lang="en-US" sz="2800" i="1" dirty="0"/>
              <a:t>and</a:t>
            </a:r>
            <a:r>
              <a:rPr lang="en-US" sz="2800" dirty="0"/>
              <a:t> source addresses to route flows to same destination differently (traffic engineering)</a:t>
            </a:r>
          </a:p>
          <a:p>
            <a:pPr lvl="1">
              <a:defRPr/>
            </a:pPr>
            <a:r>
              <a:rPr lang="en-US" sz="2800" dirty="0"/>
              <a:t>re-route flows quickly if link fails: pre-computed backup paths</a:t>
            </a:r>
          </a:p>
          <a:p>
            <a:pPr>
              <a:defRPr/>
            </a:pPr>
            <a:endParaRPr lang="en-US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6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>
            <a:extLst>
              <a:ext uri="{FF2B5EF4-FFF2-40B4-BE49-F238E27FC236}">
                <a16:creationId xmlns:a16="http://schemas.microsoft.com/office/drawing/2014/main" id="{1AC884E2-7C84-4748-8E78-29AD4341B603}"/>
              </a:ext>
            </a:extLst>
          </p:cNvPr>
          <p:cNvGrpSpPr/>
          <p:nvPr/>
        </p:nvGrpSpPr>
        <p:grpSpPr>
          <a:xfrm>
            <a:off x="3103897" y="2168711"/>
            <a:ext cx="800044" cy="416858"/>
            <a:chOff x="7493876" y="2774731"/>
            <a:chExt cx="1481958" cy="894622"/>
          </a:xfrm>
        </p:grpSpPr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9FB3E6D9-C941-0E40-8CEC-E6E36AB7EE3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840D35B2-0210-7F41-89C9-36FB51709C00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DBC7C3CE-4EE9-B943-961E-0D33B1BF5A6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93" name="Freeform 92">
                <a:extLst>
                  <a:ext uri="{FF2B5EF4-FFF2-40B4-BE49-F238E27FC236}">
                    <a16:creationId xmlns:a16="http://schemas.microsoft.com/office/drawing/2014/main" id="{F331FCD0-8A96-084D-82F0-49EDA0CF0C6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847EB3A5-5E4E-E142-B7E3-26D62F2E2D7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" name="Freeform 94">
                <a:extLst>
                  <a:ext uri="{FF2B5EF4-FFF2-40B4-BE49-F238E27FC236}">
                    <a16:creationId xmlns:a16="http://schemas.microsoft.com/office/drawing/2014/main" id="{043B635A-04A2-5B48-8BFF-C7EFD4BD4B3A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CB174067-58C3-9945-9E4A-29CF07B75C4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1067BF8-0E92-A241-B979-6DBC7376BA25}"/>
              </a:ext>
            </a:extLst>
          </p:cNvPr>
          <p:cNvGrpSpPr/>
          <p:nvPr/>
        </p:nvGrpSpPr>
        <p:grpSpPr>
          <a:xfrm>
            <a:off x="4565518" y="2198594"/>
            <a:ext cx="800044" cy="416858"/>
            <a:chOff x="7493876" y="2774731"/>
            <a:chExt cx="1481958" cy="894622"/>
          </a:xfrm>
        </p:grpSpPr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108000AB-2410-B24B-B9A7-F8C64447379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C8F055D3-6E41-0D48-8BB5-986C4177AC7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10968CE7-2411-524C-85DE-338DF5CA491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BE22A9B0-F679-BF41-B887-8FE83A309EE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DBCC451E-8D4F-F94D-999A-81DF66CEA22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Freeform 102">
                <a:extLst>
                  <a:ext uri="{FF2B5EF4-FFF2-40B4-BE49-F238E27FC236}">
                    <a16:creationId xmlns:a16="http://schemas.microsoft.com/office/drawing/2014/main" id="{CFB4AA86-92D9-ED40-8EC4-25513CDAF2D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Freeform 103">
                <a:extLst>
                  <a:ext uri="{FF2B5EF4-FFF2-40B4-BE49-F238E27FC236}">
                    <a16:creationId xmlns:a16="http://schemas.microsoft.com/office/drawing/2014/main" id="{C86B848C-5375-254D-A8FB-DB3E946B910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0699CDC-9B09-9741-B717-602EEB61AE25}"/>
              </a:ext>
            </a:extLst>
          </p:cNvPr>
          <p:cNvGrpSpPr/>
          <p:nvPr/>
        </p:nvGrpSpPr>
        <p:grpSpPr>
          <a:xfrm>
            <a:off x="4189561" y="3198907"/>
            <a:ext cx="800044" cy="416858"/>
            <a:chOff x="7493876" y="2774731"/>
            <a:chExt cx="1481958" cy="894622"/>
          </a:xfrm>
        </p:grpSpPr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276A99B9-2954-7045-AD14-8BDC95DFD7F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F76D6138-A155-BD43-AE6C-1006A15786E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71852350-A36B-E648-A64D-7ECE44B715B0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30AB8A14-EA82-9F4F-A38F-E3EC63D6063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6A3596FA-EFC7-FF41-B194-0647E96BB8E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D0E44AF9-C176-444C-877E-77A24642483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70774CB2-F827-0248-92A8-50399EE821E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9E8249A9-0F99-AE42-BB85-7DDA5EAC6650}"/>
              </a:ext>
            </a:extLst>
          </p:cNvPr>
          <p:cNvGrpSpPr/>
          <p:nvPr/>
        </p:nvGrpSpPr>
        <p:grpSpPr>
          <a:xfrm>
            <a:off x="6015747" y="3215157"/>
            <a:ext cx="800044" cy="416858"/>
            <a:chOff x="7493876" y="2774731"/>
            <a:chExt cx="1481958" cy="894622"/>
          </a:xfrm>
        </p:grpSpPr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02B8708D-55B8-EC44-B90F-E3478131F7E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A98145D6-6C62-8D43-9DC8-86305736A60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20099A11-8E91-444E-9159-2071CCEA73C0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018D1F04-9565-D444-9B68-B1F95AF03EF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960C15D3-0DE5-D24B-86EF-73F1ABF66EF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C6C3CFAF-4DA2-4147-882C-92DE33BD487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8F68EDDA-10C8-FA43-821C-50BFD4375F9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Calibri" panose="020F0502020204030204"/>
              </a:rPr>
              <a:t>MPLS versus IP paths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6737" y="6492875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48" name="Line 76">
            <a:extLst>
              <a:ext uri="{FF2B5EF4-FFF2-40B4-BE49-F238E27FC236}">
                <a16:creationId xmlns:a16="http://schemas.microsoft.com/office/drawing/2014/main" id="{B773E757-F17C-EE46-AD22-F410A5E2A1D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9594" y="1786592"/>
            <a:ext cx="752593" cy="58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49" name="Line 77">
            <a:extLst>
              <a:ext uri="{FF2B5EF4-FFF2-40B4-BE49-F238E27FC236}">
                <a16:creationId xmlns:a16="http://schemas.microsoft.com/office/drawing/2014/main" id="{8D6BC6A3-62B8-E148-8526-982FFAB4AD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10667" y="2445173"/>
            <a:ext cx="688134" cy="23452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50" name="Line 78">
            <a:extLst>
              <a:ext uri="{FF2B5EF4-FFF2-40B4-BE49-F238E27FC236}">
                <a16:creationId xmlns:a16="http://schemas.microsoft.com/office/drawing/2014/main" id="{456DE8FA-6403-8440-9678-B4CD2A4836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01223" y="2430780"/>
            <a:ext cx="666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51" name="Line 79">
            <a:extLst>
              <a:ext uri="{FF2B5EF4-FFF2-40B4-BE49-F238E27FC236}">
                <a16:creationId xmlns:a16="http://schemas.microsoft.com/office/drawing/2014/main" id="{AEF50A0C-6CB3-214D-9F1B-6A105FAFC32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3263" y="2567081"/>
            <a:ext cx="607804" cy="67734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52" name="Line 80">
            <a:extLst>
              <a:ext uri="{FF2B5EF4-FFF2-40B4-BE49-F238E27FC236}">
                <a16:creationId xmlns:a16="http://schemas.microsoft.com/office/drawing/2014/main" id="{9EE72E6A-64EC-6D4B-80AE-9E74F2B4887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2416" y="3452068"/>
            <a:ext cx="10382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53" name="Line 81">
            <a:extLst>
              <a:ext uri="{FF2B5EF4-FFF2-40B4-BE49-F238E27FC236}">
                <a16:creationId xmlns:a16="http://schemas.microsoft.com/office/drawing/2014/main" id="{27EA3814-BE21-3C49-B702-5B27C062D09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8166" y="2565400"/>
            <a:ext cx="838200" cy="7143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54" name="Line 82">
            <a:extLst>
              <a:ext uri="{FF2B5EF4-FFF2-40B4-BE49-F238E27FC236}">
                <a16:creationId xmlns:a16="http://schemas.microsoft.com/office/drawing/2014/main" id="{9DA1CDE0-CC77-A147-886A-215D9812AD1B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9737" y="3470275"/>
            <a:ext cx="7016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55" name="Text Box 84">
            <a:extLst>
              <a:ext uri="{FF2B5EF4-FFF2-40B4-BE49-F238E27FC236}">
                <a16:creationId xmlns:a16="http://schemas.microsoft.com/office/drawing/2014/main" id="{B449F560-567F-8042-ACA1-010D50B48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8053" y="3648075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R2</a:t>
            </a:r>
          </a:p>
        </p:txBody>
      </p:sp>
      <p:sp>
        <p:nvSpPr>
          <p:cNvPr id="256" name="Text Box 85">
            <a:extLst>
              <a:ext uri="{FF2B5EF4-FFF2-40B4-BE49-F238E27FC236}">
                <a16:creationId xmlns:a16="http://schemas.microsoft.com/office/drawing/2014/main" id="{1B1F009F-015B-4043-BE4A-A7E3EE4FA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6676" y="2254991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D</a:t>
            </a:r>
          </a:p>
        </p:txBody>
      </p:sp>
      <p:sp>
        <p:nvSpPr>
          <p:cNvPr id="257" name="Text Box 86">
            <a:extLst>
              <a:ext uri="{FF2B5EF4-FFF2-40B4-BE49-F238E27FC236}">
                <a16:creationId xmlns:a16="http://schemas.microsoft.com/office/drawing/2014/main" id="{E06EA718-DF5A-434F-BE0F-3BF3B5155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3816" y="2646363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R3</a:t>
            </a:r>
          </a:p>
        </p:txBody>
      </p:sp>
      <p:sp>
        <p:nvSpPr>
          <p:cNvPr id="272" name="Text Box 102">
            <a:extLst>
              <a:ext uri="{FF2B5EF4-FFF2-40B4-BE49-F238E27FC236}">
                <a16:creationId xmlns:a16="http://schemas.microsoft.com/office/drawing/2014/main" id="{FC663557-0A68-A84F-9A41-B97D66F75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1228" y="288290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R5</a:t>
            </a:r>
          </a:p>
        </p:txBody>
      </p:sp>
      <p:sp>
        <p:nvSpPr>
          <p:cNvPr id="274" name="Text Box 108">
            <a:extLst>
              <a:ext uri="{FF2B5EF4-FFF2-40B4-BE49-F238E27FC236}">
                <a16:creationId xmlns:a16="http://schemas.microsoft.com/office/drawing/2014/main" id="{A81264DE-F654-FA41-8516-A64A7B3B5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4628" y="3287713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275" name="Text Box 109">
            <a:extLst>
              <a:ext uri="{FF2B5EF4-FFF2-40B4-BE49-F238E27FC236}">
                <a16:creationId xmlns:a16="http://schemas.microsoft.com/office/drawing/2014/main" id="{5C9578B9-6FF4-EF4F-81F9-C8E0C5654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4716" y="1933575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R6</a:t>
            </a:r>
          </a:p>
        </p:txBody>
      </p:sp>
      <p:sp>
        <p:nvSpPr>
          <p:cNvPr id="349" name="Text Box 87">
            <a:extLst>
              <a:ext uri="{FF2B5EF4-FFF2-40B4-BE49-F238E27FC236}">
                <a16:creationId xmlns:a16="http://schemas.microsoft.com/office/drawing/2014/main" id="{B8B7D1F8-3C3A-B546-89B3-B847A9FF7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0116" y="258445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R4</a:t>
            </a:r>
          </a:p>
        </p:txBody>
      </p: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C8B92152-ECF7-EB45-AC50-800C269E9927}"/>
              </a:ext>
            </a:extLst>
          </p:cNvPr>
          <p:cNvGrpSpPr/>
          <p:nvPr/>
        </p:nvGrpSpPr>
        <p:grpSpPr>
          <a:xfrm>
            <a:off x="1593531" y="1573305"/>
            <a:ext cx="800044" cy="416858"/>
            <a:chOff x="7493876" y="2774731"/>
            <a:chExt cx="1481958" cy="894622"/>
          </a:xfrm>
        </p:grpSpPr>
        <p:sp>
          <p:nvSpPr>
            <p:cNvPr id="355" name="Freeform 354">
              <a:extLst>
                <a:ext uri="{FF2B5EF4-FFF2-40B4-BE49-F238E27FC236}">
                  <a16:creationId xmlns:a16="http://schemas.microsoft.com/office/drawing/2014/main" id="{E0407877-B6A0-E641-A0E6-6AB6914DB3C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id="{FAFEAFE7-E7BD-414E-8E9B-6A56E501485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57" name="Group 356">
              <a:extLst>
                <a:ext uri="{FF2B5EF4-FFF2-40B4-BE49-F238E27FC236}">
                  <a16:creationId xmlns:a16="http://schemas.microsoft.com/office/drawing/2014/main" id="{8E3EEBD7-A2F8-F148-9E0D-5884CD0477C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58" name="Freeform 357">
                <a:extLst>
                  <a:ext uri="{FF2B5EF4-FFF2-40B4-BE49-F238E27FC236}">
                    <a16:creationId xmlns:a16="http://schemas.microsoft.com/office/drawing/2014/main" id="{9E746635-0727-E645-A443-C3A32E8CD95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9" name="Freeform 358">
                <a:extLst>
                  <a:ext uri="{FF2B5EF4-FFF2-40B4-BE49-F238E27FC236}">
                    <a16:creationId xmlns:a16="http://schemas.microsoft.com/office/drawing/2014/main" id="{944A94FC-18DA-3247-A423-EE731F5CB6D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0" name="Freeform 359">
                <a:extLst>
                  <a:ext uri="{FF2B5EF4-FFF2-40B4-BE49-F238E27FC236}">
                    <a16:creationId xmlns:a16="http://schemas.microsoft.com/office/drawing/2014/main" id="{7995D698-162E-4648-A4E5-BC6232AF58A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1" name="Freeform 360">
                <a:extLst>
                  <a:ext uri="{FF2B5EF4-FFF2-40B4-BE49-F238E27FC236}">
                    <a16:creationId xmlns:a16="http://schemas.microsoft.com/office/drawing/2014/main" id="{844B3974-CB01-B542-81D4-0731778C487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FAC11E1D-576A-A14F-8FE2-0BA181D95A18}"/>
              </a:ext>
            </a:extLst>
          </p:cNvPr>
          <p:cNvGrpSpPr/>
          <p:nvPr/>
        </p:nvGrpSpPr>
        <p:grpSpPr>
          <a:xfrm>
            <a:off x="1638354" y="2424952"/>
            <a:ext cx="800044" cy="416858"/>
            <a:chOff x="7493876" y="2774731"/>
            <a:chExt cx="1481958" cy="894622"/>
          </a:xfrm>
        </p:grpSpPr>
        <p:sp>
          <p:nvSpPr>
            <p:cNvPr id="363" name="Freeform 362">
              <a:extLst>
                <a:ext uri="{FF2B5EF4-FFF2-40B4-BE49-F238E27FC236}">
                  <a16:creationId xmlns:a16="http://schemas.microsoft.com/office/drawing/2014/main" id="{E06D427B-8243-FF44-A9AA-913BDB769A7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06402565-6A0F-C84A-85A6-B173FEE1CE8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65" name="Group 364">
              <a:extLst>
                <a:ext uri="{FF2B5EF4-FFF2-40B4-BE49-F238E27FC236}">
                  <a16:creationId xmlns:a16="http://schemas.microsoft.com/office/drawing/2014/main" id="{2BB0EE20-D62D-C748-9D61-81439DFDDEE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66" name="Freeform 365">
                <a:extLst>
                  <a:ext uri="{FF2B5EF4-FFF2-40B4-BE49-F238E27FC236}">
                    <a16:creationId xmlns:a16="http://schemas.microsoft.com/office/drawing/2014/main" id="{E5C138E9-37FC-3346-8B40-1E22D845D442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7" name="Freeform 366">
                <a:extLst>
                  <a:ext uri="{FF2B5EF4-FFF2-40B4-BE49-F238E27FC236}">
                    <a16:creationId xmlns:a16="http://schemas.microsoft.com/office/drawing/2014/main" id="{A34F241B-6DEE-1145-B32C-2A83E654680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8" name="Freeform 367">
                <a:extLst>
                  <a:ext uri="{FF2B5EF4-FFF2-40B4-BE49-F238E27FC236}">
                    <a16:creationId xmlns:a16="http://schemas.microsoft.com/office/drawing/2014/main" id="{33CC07B8-D9FF-9C4B-A4A9-FF1689918D4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9" name="Freeform 368">
                <a:extLst>
                  <a:ext uri="{FF2B5EF4-FFF2-40B4-BE49-F238E27FC236}">
                    <a16:creationId xmlns:a16="http://schemas.microsoft.com/office/drawing/2014/main" id="{521DA0FE-834E-664F-B84E-BF7B3900BBD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32" name="Freeform 1">
            <a:extLst>
              <a:ext uri="{FF2B5EF4-FFF2-40B4-BE49-F238E27FC236}">
                <a16:creationId xmlns:a16="http://schemas.microsoft.com/office/drawing/2014/main" id="{C50E341D-D3FE-AF47-9CE3-616D5F120F6C}"/>
              </a:ext>
            </a:extLst>
          </p:cNvPr>
          <p:cNvSpPr>
            <a:spLocks/>
          </p:cNvSpPr>
          <p:nvPr/>
        </p:nvSpPr>
        <p:spPr bwMode="auto">
          <a:xfrm>
            <a:off x="2527768" y="1765674"/>
            <a:ext cx="4873812" cy="1623545"/>
          </a:xfrm>
          <a:custGeom>
            <a:avLst/>
            <a:gdLst>
              <a:gd name="T0" fmla="*/ 0 w 4927600"/>
              <a:gd name="T1" fmla="*/ 0 h 1717040"/>
              <a:gd name="T2" fmla="*/ 1219200 w 4927600"/>
              <a:gd name="T3" fmla="*/ 732604 h 1717040"/>
              <a:gd name="T4" fmla="*/ 2092960 w 4927600"/>
              <a:gd name="T5" fmla="*/ 1719581 h 1717040"/>
              <a:gd name="T6" fmla="*/ 4927600 w 4927600"/>
              <a:gd name="T7" fmla="*/ 1719581 h 1717040"/>
              <a:gd name="T8" fmla="*/ 0 60000 65536"/>
              <a:gd name="T9" fmla="*/ 0 60000 65536"/>
              <a:gd name="T10" fmla="*/ 0 60000 65536"/>
              <a:gd name="T11" fmla="*/ 0 60000 65536"/>
              <a:gd name="connsiteX0" fmla="*/ 0 w 4927600"/>
              <a:gd name="connsiteY0" fmla="*/ 0 h 1717040"/>
              <a:gd name="connsiteX1" fmla="*/ 654424 w 4927600"/>
              <a:gd name="connsiteY1" fmla="*/ 583657 h 1717040"/>
              <a:gd name="connsiteX2" fmla="*/ 2092960 w 4927600"/>
              <a:gd name="connsiteY2" fmla="*/ 1717040 h 1717040"/>
              <a:gd name="connsiteX3" fmla="*/ 4927600 w 4927600"/>
              <a:gd name="connsiteY3" fmla="*/ 1717040 h 1717040"/>
              <a:gd name="connsiteX0" fmla="*/ 0 w 4927600"/>
              <a:gd name="connsiteY0" fmla="*/ 0 h 1717040"/>
              <a:gd name="connsiteX1" fmla="*/ 654424 w 4927600"/>
              <a:gd name="connsiteY1" fmla="*/ 583657 h 1717040"/>
              <a:gd name="connsiteX2" fmla="*/ 928126 w 4927600"/>
              <a:gd name="connsiteY2" fmla="*/ 829302 h 1717040"/>
              <a:gd name="connsiteX3" fmla="*/ 2092960 w 4927600"/>
              <a:gd name="connsiteY3" fmla="*/ 1717040 h 1717040"/>
              <a:gd name="connsiteX4" fmla="*/ 4927600 w 4927600"/>
              <a:gd name="connsiteY4" fmla="*/ 1717040 h 1717040"/>
              <a:gd name="connsiteX0" fmla="*/ 0 w 4927600"/>
              <a:gd name="connsiteY0" fmla="*/ 0 h 1717040"/>
              <a:gd name="connsiteX1" fmla="*/ 654424 w 4927600"/>
              <a:gd name="connsiteY1" fmla="*/ 583657 h 1717040"/>
              <a:gd name="connsiteX2" fmla="*/ 1223961 w 4927600"/>
              <a:gd name="connsiteY2" fmla="*/ 708323 h 1717040"/>
              <a:gd name="connsiteX3" fmla="*/ 2092960 w 4927600"/>
              <a:gd name="connsiteY3" fmla="*/ 1717040 h 1717040"/>
              <a:gd name="connsiteX4" fmla="*/ 4927600 w 4927600"/>
              <a:gd name="connsiteY4" fmla="*/ 1717040 h 1717040"/>
              <a:gd name="connsiteX0" fmla="*/ 0 w 4873812"/>
              <a:gd name="connsiteY0" fmla="*/ 0 h 1622945"/>
              <a:gd name="connsiteX1" fmla="*/ 600636 w 4873812"/>
              <a:gd name="connsiteY1" fmla="*/ 489562 h 1622945"/>
              <a:gd name="connsiteX2" fmla="*/ 1170173 w 4873812"/>
              <a:gd name="connsiteY2" fmla="*/ 614228 h 1622945"/>
              <a:gd name="connsiteX3" fmla="*/ 2039172 w 4873812"/>
              <a:gd name="connsiteY3" fmla="*/ 1622945 h 1622945"/>
              <a:gd name="connsiteX4" fmla="*/ 4873812 w 4873812"/>
              <a:gd name="connsiteY4" fmla="*/ 1622945 h 162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3812" h="1622945">
                <a:moveTo>
                  <a:pt x="0" y="0"/>
                </a:moveTo>
                <a:lnTo>
                  <a:pt x="600636" y="489562"/>
                </a:lnTo>
                <a:lnTo>
                  <a:pt x="1170173" y="614228"/>
                </a:lnTo>
                <a:lnTo>
                  <a:pt x="2039172" y="1622945"/>
                </a:lnTo>
                <a:lnTo>
                  <a:pt x="4873812" y="1622945"/>
                </a:lnTo>
              </a:path>
            </a:pathLst>
          </a:cu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33" name="Freeform 149">
            <a:extLst>
              <a:ext uri="{FF2B5EF4-FFF2-40B4-BE49-F238E27FC236}">
                <a16:creationId xmlns:a16="http://schemas.microsoft.com/office/drawing/2014/main" id="{6C1A7A27-D266-C842-85AF-291700855D6D}"/>
              </a:ext>
            </a:extLst>
          </p:cNvPr>
          <p:cNvSpPr>
            <a:spLocks/>
          </p:cNvSpPr>
          <p:nvPr/>
        </p:nvSpPr>
        <p:spPr bwMode="auto">
          <a:xfrm>
            <a:off x="2482945" y="2448206"/>
            <a:ext cx="4823572" cy="1117319"/>
          </a:xfrm>
          <a:custGeom>
            <a:avLst/>
            <a:gdLst>
              <a:gd name="T0" fmla="*/ 0 w 5039360"/>
              <a:gd name="T1" fmla="*/ 376380 h 1036320"/>
              <a:gd name="T2" fmla="*/ 1249052 w 5039360"/>
              <a:gd name="T3" fmla="*/ 0 h 1036320"/>
              <a:gd name="T4" fmla="*/ 2203608 w 5039360"/>
              <a:gd name="T5" fmla="*/ 1037588 h 1036320"/>
              <a:gd name="T6" fmla="*/ 5036820 w 5039360"/>
              <a:gd name="T7" fmla="*/ 1037588 h 1036320"/>
              <a:gd name="T8" fmla="*/ 0 60000 65536"/>
              <a:gd name="T9" fmla="*/ 0 60000 65536"/>
              <a:gd name="T10" fmla="*/ 0 60000 65536"/>
              <a:gd name="T11" fmla="*/ 0 60000 65536"/>
              <a:gd name="connsiteX0" fmla="*/ 0 w 4877975"/>
              <a:gd name="connsiteY0" fmla="*/ 295262 h 1036320"/>
              <a:gd name="connsiteX1" fmla="*/ 1088295 w 4877975"/>
              <a:gd name="connsiteY1" fmla="*/ 0 h 1036320"/>
              <a:gd name="connsiteX2" fmla="*/ 2043335 w 4877975"/>
              <a:gd name="connsiteY2" fmla="*/ 1036320 h 1036320"/>
              <a:gd name="connsiteX3" fmla="*/ 4877975 w 4877975"/>
              <a:gd name="connsiteY3" fmla="*/ 1036320 h 1036320"/>
              <a:gd name="connsiteX0" fmla="*/ 0 w 4877975"/>
              <a:gd name="connsiteY0" fmla="*/ 375919 h 1116977"/>
              <a:gd name="connsiteX1" fmla="*/ 1034500 w 4877975"/>
              <a:gd name="connsiteY1" fmla="*/ 0 h 1116977"/>
              <a:gd name="connsiteX2" fmla="*/ 2043335 w 4877975"/>
              <a:gd name="connsiteY2" fmla="*/ 1116977 h 1116977"/>
              <a:gd name="connsiteX3" fmla="*/ 4877975 w 4877975"/>
              <a:gd name="connsiteY3" fmla="*/ 1116977 h 1116977"/>
              <a:gd name="connsiteX0" fmla="*/ 0 w 4824180"/>
              <a:gd name="connsiteY0" fmla="*/ 322147 h 1116977"/>
              <a:gd name="connsiteX1" fmla="*/ 980705 w 4824180"/>
              <a:gd name="connsiteY1" fmla="*/ 0 h 1116977"/>
              <a:gd name="connsiteX2" fmla="*/ 1989540 w 4824180"/>
              <a:gd name="connsiteY2" fmla="*/ 1116977 h 1116977"/>
              <a:gd name="connsiteX3" fmla="*/ 4824180 w 4824180"/>
              <a:gd name="connsiteY3" fmla="*/ 1116977 h 1116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4180" h="1116977">
                <a:moveTo>
                  <a:pt x="0" y="322147"/>
                </a:moveTo>
                <a:lnTo>
                  <a:pt x="980705" y="0"/>
                </a:lnTo>
                <a:lnTo>
                  <a:pt x="1989540" y="1116977"/>
                </a:lnTo>
                <a:lnTo>
                  <a:pt x="4824180" y="1116977"/>
                </a:ln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18" name="Rectangle 3">
            <a:extLst>
              <a:ext uri="{FF2B5EF4-FFF2-40B4-BE49-F238E27FC236}">
                <a16:creationId xmlns:a16="http://schemas.microsoft.com/office/drawing/2014/main" id="{14E2D98A-762E-8C41-A529-6CD7A377F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436" y="4121897"/>
            <a:ext cx="11125200" cy="57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279400" indent="-2794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3200" i="0" dirty="0">
                <a:solidFill>
                  <a:srgbClr val="CC0000"/>
                </a:solidFill>
                <a:latin typeface="+mn-lt"/>
              </a:rPr>
              <a:t>IP routing: </a:t>
            </a:r>
            <a:r>
              <a:rPr lang="en-US" sz="2800" i="0" dirty="0">
                <a:solidFill>
                  <a:srgbClr val="000000"/>
                </a:solidFill>
                <a:latin typeface="+mn-lt"/>
              </a:rPr>
              <a:t>path to destination determined by destination address alone</a:t>
            </a:r>
            <a:endParaRPr lang="en-US" sz="3200" i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52" name="Line 82">
            <a:extLst>
              <a:ext uri="{FF2B5EF4-FFF2-40B4-BE49-F238E27FC236}">
                <a16:creationId xmlns:a16="http://schemas.microsoft.com/office/drawing/2014/main" id="{6E1F37DB-D0D7-4946-BBA1-51E294671A0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7017" y="2433955"/>
            <a:ext cx="7016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3" name="TextBox 2">
            <a:extLst>
              <a:ext uri="{FF2B5EF4-FFF2-40B4-BE49-F238E27FC236}">
                <a16:creationId xmlns:a16="http://schemas.microsoft.com/office/drawing/2014/main" id="{CC19B554-ED26-2A4D-9F83-BFE523C80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8037" y="2382741"/>
            <a:ext cx="109632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i="0" dirty="0">
                <a:solidFill>
                  <a:srgbClr val="000000"/>
                </a:solidFill>
                <a:latin typeface="+mn-lt"/>
                <a:cs typeface="Arial" charset="0"/>
              </a:rPr>
              <a:t>IP router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4DFE461-65B0-DC45-967C-27BAE3228AA2}"/>
              </a:ext>
            </a:extLst>
          </p:cNvPr>
          <p:cNvGrpSpPr/>
          <p:nvPr/>
        </p:nvGrpSpPr>
        <p:grpSpPr>
          <a:xfrm>
            <a:off x="8662202" y="2389088"/>
            <a:ext cx="800044" cy="475131"/>
            <a:chOff x="7493876" y="2774731"/>
            <a:chExt cx="1481958" cy="894622"/>
          </a:xfrm>
        </p:grpSpPr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8B15ADDC-F0DF-7847-9146-516C95EFE2A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DE7B2185-65B9-1845-8EAD-E5E133825BA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E659C548-FE49-6541-824A-22B71458DC8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BCD770F3-A51D-8447-B372-C6D9BD4D709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Freeform 128">
                <a:extLst>
                  <a:ext uri="{FF2B5EF4-FFF2-40B4-BE49-F238E27FC236}">
                    <a16:creationId xmlns:a16="http://schemas.microsoft.com/office/drawing/2014/main" id="{7103CBF8-6D8D-2043-B1D4-61F8D7482F1D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Freeform 129">
                <a:extLst>
                  <a:ext uri="{FF2B5EF4-FFF2-40B4-BE49-F238E27FC236}">
                    <a16:creationId xmlns:a16="http://schemas.microsoft.com/office/drawing/2014/main" id="{43294622-AA35-A74E-8241-A158C02054CD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id="{52431B74-ABE1-544D-A8C2-F4EE2CBEE34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7810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418">
            <a:extLst>
              <a:ext uri="{FF2B5EF4-FFF2-40B4-BE49-F238E27FC236}">
                <a16:creationId xmlns:a16="http://schemas.microsoft.com/office/drawing/2014/main" id="{F77A7D19-8C6F-5B42-BF87-B8D258F25EB2}"/>
              </a:ext>
            </a:extLst>
          </p:cNvPr>
          <p:cNvGrpSpPr/>
          <p:nvPr/>
        </p:nvGrpSpPr>
        <p:grpSpPr>
          <a:xfrm>
            <a:off x="3104084" y="2169457"/>
            <a:ext cx="800044" cy="416858"/>
            <a:chOff x="7493876" y="2774731"/>
            <a:chExt cx="1481958" cy="894622"/>
          </a:xfrm>
        </p:grpSpPr>
        <p:sp>
          <p:nvSpPr>
            <p:cNvPr id="420" name="Freeform 419">
              <a:extLst>
                <a:ext uri="{FF2B5EF4-FFF2-40B4-BE49-F238E27FC236}">
                  <a16:creationId xmlns:a16="http://schemas.microsoft.com/office/drawing/2014/main" id="{7B347614-95B5-104C-8657-504FF89CCA0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7030A0"/>
                </a:gs>
                <a:gs pos="21000">
                  <a:schemeClr val="bg1"/>
                </a:gs>
                <a:gs pos="60000">
                  <a:srgbClr val="CDBDE8"/>
                </a:gs>
                <a:gs pos="100000">
                  <a:srgbClr val="7030A0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2031E1C9-9C20-4840-9408-F4995D7F2AD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22" name="Group 421">
              <a:extLst>
                <a:ext uri="{FF2B5EF4-FFF2-40B4-BE49-F238E27FC236}">
                  <a16:creationId xmlns:a16="http://schemas.microsoft.com/office/drawing/2014/main" id="{9529BF07-3205-5D48-967B-9134BA95554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23" name="Freeform 422">
                <a:extLst>
                  <a:ext uri="{FF2B5EF4-FFF2-40B4-BE49-F238E27FC236}">
                    <a16:creationId xmlns:a16="http://schemas.microsoft.com/office/drawing/2014/main" id="{C9991F24-F7C1-1F4F-BEE0-C3E49A43CE5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7030A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4" name="Freeform 423">
                <a:extLst>
                  <a:ext uri="{FF2B5EF4-FFF2-40B4-BE49-F238E27FC236}">
                    <a16:creationId xmlns:a16="http://schemas.microsoft.com/office/drawing/2014/main" id="{E2DA6099-9895-A248-B58F-F5AB6AF96AA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7030A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5" name="Freeform 424">
                <a:extLst>
                  <a:ext uri="{FF2B5EF4-FFF2-40B4-BE49-F238E27FC236}">
                    <a16:creationId xmlns:a16="http://schemas.microsoft.com/office/drawing/2014/main" id="{73B517BC-AAD7-EC4B-B19B-0B3354A0743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7030A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6" name="Freeform 425">
                <a:extLst>
                  <a:ext uri="{FF2B5EF4-FFF2-40B4-BE49-F238E27FC236}">
                    <a16:creationId xmlns:a16="http://schemas.microsoft.com/office/drawing/2014/main" id="{73DA597D-030B-9B49-936A-2CF0D9C1F26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CDBDE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91C22D11-0472-D444-B47D-6068C3594E9C}"/>
              </a:ext>
            </a:extLst>
          </p:cNvPr>
          <p:cNvGrpSpPr/>
          <p:nvPr/>
        </p:nvGrpSpPr>
        <p:grpSpPr>
          <a:xfrm>
            <a:off x="4564629" y="2204710"/>
            <a:ext cx="800044" cy="416858"/>
            <a:chOff x="7493876" y="2774731"/>
            <a:chExt cx="1481958" cy="894622"/>
          </a:xfrm>
        </p:grpSpPr>
        <p:sp>
          <p:nvSpPr>
            <p:cNvPr id="428" name="Freeform 427">
              <a:extLst>
                <a:ext uri="{FF2B5EF4-FFF2-40B4-BE49-F238E27FC236}">
                  <a16:creationId xmlns:a16="http://schemas.microsoft.com/office/drawing/2014/main" id="{627451AE-50CE-F74F-999A-6ACBAC40A41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7030A0"/>
                </a:gs>
                <a:gs pos="21000">
                  <a:schemeClr val="bg1"/>
                </a:gs>
                <a:gs pos="60000">
                  <a:srgbClr val="CDBDE8"/>
                </a:gs>
                <a:gs pos="100000">
                  <a:srgbClr val="7030A0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159959BD-7AC4-7744-B50D-8995514756A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30" name="Group 429">
              <a:extLst>
                <a:ext uri="{FF2B5EF4-FFF2-40B4-BE49-F238E27FC236}">
                  <a16:creationId xmlns:a16="http://schemas.microsoft.com/office/drawing/2014/main" id="{B287206E-BC01-5F4C-8E92-702F5DCDB6D9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31" name="Freeform 430">
                <a:extLst>
                  <a:ext uri="{FF2B5EF4-FFF2-40B4-BE49-F238E27FC236}">
                    <a16:creationId xmlns:a16="http://schemas.microsoft.com/office/drawing/2014/main" id="{5CD2C228-DAC7-7848-98BC-B6A4DBD0F47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7030A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2" name="Freeform 431">
                <a:extLst>
                  <a:ext uri="{FF2B5EF4-FFF2-40B4-BE49-F238E27FC236}">
                    <a16:creationId xmlns:a16="http://schemas.microsoft.com/office/drawing/2014/main" id="{B53FB649-BF3B-8F47-9FF5-F972A0DEB86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7030A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3" name="Freeform 432">
                <a:extLst>
                  <a:ext uri="{FF2B5EF4-FFF2-40B4-BE49-F238E27FC236}">
                    <a16:creationId xmlns:a16="http://schemas.microsoft.com/office/drawing/2014/main" id="{F7E9846D-94CA-8A4A-9EAD-8497DD13B4E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7030A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4" name="Freeform 433">
                <a:extLst>
                  <a:ext uri="{FF2B5EF4-FFF2-40B4-BE49-F238E27FC236}">
                    <a16:creationId xmlns:a16="http://schemas.microsoft.com/office/drawing/2014/main" id="{36269EFC-64EE-2844-877E-00384427F58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CDBDE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64BED899-10A3-E648-88DF-8C9D746029A7}"/>
              </a:ext>
            </a:extLst>
          </p:cNvPr>
          <p:cNvGrpSpPr/>
          <p:nvPr/>
        </p:nvGrpSpPr>
        <p:grpSpPr>
          <a:xfrm>
            <a:off x="4183358" y="3201117"/>
            <a:ext cx="800044" cy="416858"/>
            <a:chOff x="7493876" y="2774731"/>
            <a:chExt cx="1481958" cy="894622"/>
          </a:xfrm>
        </p:grpSpPr>
        <p:sp>
          <p:nvSpPr>
            <p:cNvPr id="436" name="Freeform 435">
              <a:extLst>
                <a:ext uri="{FF2B5EF4-FFF2-40B4-BE49-F238E27FC236}">
                  <a16:creationId xmlns:a16="http://schemas.microsoft.com/office/drawing/2014/main" id="{9D901DAF-672A-BC42-86F5-BDDFCB4571C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7030A0"/>
                </a:gs>
                <a:gs pos="21000">
                  <a:schemeClr val="bg1"/>
                </a:gs>
                <a:gs pos="60000">
                  <a:srgbClr val="CDBDE8"/>
                </a:gs>
                <a:gs pos="100000">
                  <a:srgbClr val="7030A0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48A6932E-86F8-8843-8C7C-DCF6611EF59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38" name="Group 437">
              <a:extLst>
                <a:ext uri="{FF2B5EF4-FFF2-40B4-BE49-F238E27FC236}">
                  <a16:creationId xmlns:a16="http://schemas.microsoft.com/office/drawing/2014/main" id="{FCDFFDED-DAFB-B844-AC76-39034A30064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40" name="Freeform 439">
                <a:extLst>
                  <a:ext uri="{FF2B5EF4-FFF2-40B4-BE49-F238E27FC236}">
                    <a16:creationId xmlns:a16="http://schemas.microsoft.com/office/drawing/2014/main" id="{CC70474D-BF68-064E-BC6E-C960A678D2B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7030A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1" name="Freeform 440">
                <a:extLst>
                  <a:ext uri="{FF2B5EF4-FFF2-40B4-BE49-F238E27FC236}">
                    <a16:creationId xmlns:a16="http://schemas.microsoft.com/office/drawing/2014/main" id="{48AFED8C-7ECC-F545-8050-8352F627B2F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7030A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2" name="Freeform 441">
                <a:extLst>
                  <a:ext uri="{FF2B5EF4-FFF2-40B4-BE49-F238E27FC236}">
                    <a16:creationId xmlns:a16="http://schemas.microsoft.com/office/drawing/2014/main" id="{3742FF40-294E-094D-A695-DAA0293728D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7030A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3" name="Freeform 442">
                <a:extLst>
                  <a:ext uri="{FF2B5EF4-FFF2-40B4-BE49-F238E27FC236}">
                    <a16:creationId xmlns:a16="http://schemas.microsoft.com/office/drawing/2014/main" id="{04221566-AF60-E34B-BB5B-355A27EDDFF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CDBDE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44" name="Group 443">
            <a:extLst>
              <a:ext uri="{FF2B5EF4-FFF2-40B4-BE49-F238E27FC236}">
                <a16:creationId xmlns:a16="http://schemas.microsoft.com/office/drawing/2014/main" id="{9255E15D-DD7F-284E-8788-C8FA6DF84BC1}"/>
              </a:ext>
            </a:extLst>
          </p:cNvPr>
          <p:cNvGrpSpPr/>
          <p:nvPr/>
        </p:nvGrpSpPr>
        <p:grpSpPr>
          <a:xfrm>
            <a:off x="6014871" y="3215650"/>
            <a:ext cx="800044" cy="416858"/>
            <a:chOff x="7493876" y="2774731"/>
            <a:chExt cx="1481958" cy="894622"/>
          </a:xfrm>
        </p:grpSpPr>
        <p:sp>
          <p:nvSpPr>
            <p:cNvPr id="445" name="Freeform 444">
              <a:extLst>
                <a:ext uri="{FF2B5EF4-FFF2-40B4-BE49-F238E27FC236}">
                  <a16:creationId xmlns:a16="http://schemas.microsoft.com/office/drawing/2014/main" id="{072DDC6D-BA07-5C48-905D-2F0C9D31D02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7030A0"/>
                </a:gs>
                <a:gs pos="21000">
                  <a:schemeClr val="bg1"/>
                </a:gs>
                <a:gs pos="60000">
                  <a:srgbClr val="CDBDE8"/>
                </a:gs>
                <a:gs pos="100000">
                  <a:srgbClr val="7030A0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46" name="Oval 445">
              <a:extLst>
                <a:ext uri="{FF2B5EF4-FFF2-40B4-BE49-F238E27FC236}">
                  <a16:creationId xmlns:a16="http://schemas.microsoft.com/office/drawing/2014/main" id="{F0AB7CEC-143F-6E40-8766-B7D9E00EA23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47" name="Group 446">
              <a:extLst>
                <a:ext uri="{FF2B5EF4-FFF2-40B4-BE49-F238E27FC236}">
                  <a16:creationId xmlns:a16="http://schemas.microsoft.com/office/drawing/2014/main" id="{4ABAA694-0FFC-D149-B6DA-47C39539E82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48" name="Freeform 447">
                <a:extLst>
                  <a:ext uri="{FF2B5EF4-FFF2-40B4-BE49-F238E27FC236}">
                    <a16:creationId xmlns:a16="http://schemas.microsoft.com/office/drawing/2014/main" id="{D008C859-C959-6341-A6A6-295340E5E40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7030A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9" name="Freeform 448">
                <a:extLst>
                  <a:ext uri="{FF2B5EF4-FFF2-40B4-BE49-F238E27FC236}">
                    <a16:creationId xmlns:a16="http://schemas.microsoft.com/office/drawing/2014/main" id="{A433C9E2-721E-E94D-BEFB-2DBB92D8D382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7030A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0" name="Freeform 449">
                <a:extLst>
                  <a:ext uri="{FF2B5EF4-FFF2-40B4-BE49-F238E27FC236}">
                    <a16:creationId xmlns:a16="http://schemas.microsoft.com/office/drawing/2014/main" id="{F2CEAC29-5E19-0246-B96D-77BE38687DA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7030A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1" name="Freeform 450">
                <a:extLst>
                  <a:ext uri="{FF2B5EF4-FFF2-40B4-BE49-F238E27FC236}">
                    <a16:creationId xmlns:a16="http://schemas.microsoft.com/office/drawing/2014/main" id="{87D1E2C0-C895-DD4A-8404-346E30EF765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CDBDE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Calibri" panose="020F0502020204030204"/>
              </a:rPr>
              <a:t>MPLS versus IP paths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6737" y="6492875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48" name="Line 76">
            <a:extLst>
              <a:ext uri="{FF2B5EF4-FFF2-40B4-BE49-F238E27FC236}">
                <a16:creationId xmlns:a16="http://schemas.microsoft.com/office/drawing/2014/main" id="{B773E757-F17C-EE46-AD22-F410A5E2A1D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9594" y="1786592"/>
            <a:ext cx="752593" cy="58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49" name="Line 77">
            <a:extLst>
              <a:ext uri="{FF2B5EF4-FFF2-40B4-BE49-F238E27FC236}">
                <a16:creationId xmlns:a16="http://schemas.microsoft.com/office/drawing/2014/main" id="{8D6BC6A3-62B8-E148-8526-982FFAB4AD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10667" y="2445173"/>
            <a:ext cx="688134" cy="23452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50" name="Line 78">
            <a:extLst>
              <a:ext uri="{FF2B5EF4-FFF2-40B4-BE49-F238E27FC236}">
                <a16:creationId xmlns:a16="http://schemas.microsoft.com/office/drawing/2014/main" id="{456DE8FA-6403-8440-9678-B4CD2A4836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01223" y="2430780"/>
            <a:ext cx="666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51" name="Line 79">
            <a:extLst>
              <a:ext uri="{FF2B5EF4-FFF2-40B4-BE49-F238E27FC236}">
                <a16:creationId xmlns:a16="http://schemas.microsoft.com/office/drawing/2014/main" id="{AEF50A0C-6CB3-214D-9F1B-6A105FAFC32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3263" y="2567081"/>
            <a:ext cx="607804" cy="67734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52" name="Line 80">
            <a:extLst>
              <a:ext uri="{FF2B5EF4-FFF2-40B4-BE49-F238E27FC236}">
                <a16:creationId xmlns:a16="http://schemas.microsoft.com/office/drawing/2014/main" id="{9EE72E6A-64EC-6D4B-80AE-9E74F2B4887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2416" y="3452068"/>
            <a:ext cx="10382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53" name="Line 81">
            <a:extLst>
              <a:ext uri="{FF2B5EF4-FFF2-40B4-BE49-F238E27FC236}">
                <a16:creationId xmlns:a16="http://schemas.microsoft.com/office/drawing/2014/main" id="{27EA3814-BE21-3C49-B702-5B27C062D09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8166" y="2565400"/>
            <a:ext cx="838200" cy="7143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54" name="Line 82">
            <a:extLst>
              <a:ext uri="{FF2B5EF4-FFF2-40B4-BE49-F238E27FC236}">
                <a16:creationId xmlns:a16="http://schemas.microsoft.com/office/drawing/2014/main" id="{9DA1CDE0-CC77-A147-886A-215D9812AD1B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9737" y="3470275"/>
            <a:ext cx="7016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55" name="Text Box 84">
            <a:extLst>
              <a:ext uri="{FF2B5EF4-FFF2-40B4-BE49-F238E27FC236}">
                <a16:creationId xmlns:a16="http://schemas.microsoft.com/office/drawing/2014/main" id="{B449F560-567F-8042-ACA1-010D50B48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8053" y="3648075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R2</a:t>
            </a:r>
          </a:p>
        </p:txBody>
      </p:sp>
      <p:sp>
        <p:nvSpPr>
          <p:cNvPr id="256" name="Text Box 85">
            <a:extLst>
              <a:ext uri="{FF2B5EF4-FFF2-40B4-BE49-F238E27FC236}">
                <a16:creationId xmlns:a16="http://schemas.microsoft.com/office/drawing/2014/main" id="{1B1F009F-015B-4043-BE4A-A7E3EE4FA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6676" y="2254991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D</a:t>
            </a:r>
          </a:p>
        </p:txBody>
      </p:sp>
      <p:sp>
        <p:nvSpPr>
          <p:cNvPr id="257" name="Text Box 86">
            <a:extLst>
              <a:ext uri="{FF2B5EF4-FFF2-40B4-BE49-F238E27FC236}">
                <a16:creationId xmlns:a16="http://schemas.microsoft.com/office/drawing/2014/main" id="{E06EA718-DF5A-434F-BE0F-3BF3B5155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3816" y="2646363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R3</a:t>
            </a:r>
          </a:p>
        </p:txBody>
      </p:sp>
      <p:sp>
        <p:nvSpPr>
          <p:cNvPr id="272" name="Text Box 102">
            <a:extLst>
              <a:ext uri="{FF2B5EF4-FFF2-40B4-BE49-F238E27FC236}">
                <a16:creationId xmlns:a16="http://schemas.microsoft.com/office/drawing/2014/main" id="{FC663557-0A68-A84F-9A41-B97D66F75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1228" y="288290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R5</a:t>
            </a:r>
          </a:p>
        </p:txBody>
      </p:sp>
      <p:sp>
        <p:nvSpPr>
          <p:cNvPr id="274" name="Text Box 108">
            <a:extLst>
              <a:ext uri="{FF2B5EF4-FFF2-40B4-BE49-F238E27FC236}">
                <a16:creationId xmlns:a16="http://schemas.microsoft.com/office/drawing/2014/main" id="{A81264DE-F654-FA41-8516-A64A7B3B5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4628" y="3287713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275" name="Text Box 109">
            <a:extLst>
              <a:ext uri="{FF2B5EF4-FFF2-40B4-BE49-F238E27FC236}">
                <a16:creationId xmlns:a16="http://schemas.microsoft.com/office/drawing/2014/main" id="{5C9578B9-6FF4-EF4F-81F9-C8E0C5654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4716" y="1933575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R6</a:t>
            </a:r>
          </a:p>
        </p:txBody>
      </p:sp>
      <p:sp>
        <p:nvSpPr>
          <p:cNvPr id="348" name="TextBox 2">
            <a:extLst>
              <a:ext uri="{FF2B5EF4-FFF2-40B4-BE49-F238E27FC236}">
                <a16:creationId xmlns:a16="http://schemas.microsoft.com/office/drawing/2014/main" id="{1627C605-9C6D-7A40-AB3C-02D953A31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8037" y="2382741"/>
            <a:ext cx="109632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i="0" dirty="0">
                <a:solidFill>
                  <a:srgbClr val="000000"/>
                </a:solidFill>
                <a:latin typeface="+mn-lt"/>
                <a:cs typeface="Arial" charset="0"/>
              </a:rPr>
              <a:t>IP router</a:t>
            </a:r>
          </a:p>
        </p:txBody>
      </p:sp>
      <p:sp>
        <p:nvSpPr>
          <p:cNvPr id="349" name="Text Box 87">
            <a:extLst>
              <a:ext uri="{FF2B5EF4-FFF2-40B4-BE49-F238E27FC236}">
                <a16:creationId xmlns:a16="http://schemas.microsoft.com/office/drawing/2014/main" id="{B8B7D1F8-3C3A-B546-89B3-B847A9FF7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0116" y="258445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R4</a:t>
            </a:r>
          </a:p>
        </p:txBody>
      </p: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C8B92152-ECF7-EB45-AC50-800C269E9927}"/>
              </a:ext>
            </a:extLst>
          </p:cNvPr>
          <p:cNvGrpSpPr/>
          <p:nvPr/>
        </p:nvGrpSpPr>
        <p:grpSpPr>
          <a:xfrm>
            <a:off x="1593531" y="1573305"/>
            <a:ext cx="800044" cy="416858"/>
            <a:chOff x="7493876" y="2774731"/>
            <a:chExt cx="1481958" cy="894622"/>
          </a:xfrm>
        </p:grpSpPr>
        <p:sp>
          <p:nvSpPr>
            <p:cNvPr id="355" name="Freeform 354">
              <a:extLst>
                <a:ext uri="{FF2B5EF4-FFF2-40B4-BE49-F238E27FC236}">
                  <a16:creationId xmlns:a16="http://schemas.microsoft.com/office/drawing/2014/main" id="{E0407877-B6A0-E641-A0E6-6AB6914DB3C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id="{FAFEAFE7-E7BD-414E-8E9B-6A56E501485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57" name="Group 356">
              <a:extLst>
                <a:ext uri="{FF2B5EF4-FFF2-40B4-BE49-F238E27FC236}">
                  <a16:creationId xmlns:a16="http://schemas.microsoft.com/office/drawing/2014/main" id="{8E3EEBD7-A2F8-F148-9E0D-5884CD0477C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58" name="Freeform 357">
                <a:extLst>
                  <a:ext uri="{FF2B5EF4-FFF2-40B4-BE49-F238E27FC236}">
                    <a16:creationId xmlns:a16="http://schemas.microsoft.com/office/drawing/2014/main" id="{9E746635-0727-E645-A443-C3A32E8CD95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9" name="Freeform 358">
                <a:extLst>
                  <a:ext uri="{FF2B5EF4-FFF2-40B4-BE49-F238E27FC236}">
                    <a16:creationId xmlns:a16="http://schemas.microsoft.com/office/drawing/2014/main" id="{944A94FC-18DA-3247-A423-EE731F5CB6D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0" name="Freeform 359">
                <a:extLst>
                  <a:ext uri="{FF2B5EF4-FFF2-40B4-BE49-F238E27FC236}">
                    <a16:creationId xmlns:a16="http://schemas.microsoft.com/office/drawing/2014/main" id="{7995D698-162E-4648-A4E5-BC6232AF58A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1" name="Freeform 360">
                <a:extLst>
                  <a:ext uri="{FF2B5EF4-FFF2-40B4-BE49-F238E27FC236}">
                    <a16:creationId xmlns:a16="http://schemas.microsoft.com/office/drawing/2014/main" id="{844B3974-CB01-B542-81D4-0731778C487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FAC11E1D-576A-A14F-8FE2-0BA181D95A18}"/>
              </a:ext>
            </a:extLst>
          </p:cNvPr>
          <p:cNvGrpSpPr/>
          <p:nvPr/>
        </p:nvGrpSpPr>
        <p:grpSpPr>
          <a:xfrm>
            <a:off x="1638354" y="2424952"/>
            <a:ext cx="800044" cy="416858"/>
            <a:chOff x="7493876" y="2774731"/>
            <a:chExt cx="1481958" cy="894622"/>
          </a:xfrm>
        </p:grpSpPr>
        <p:sp>
          <p:nvSpPr>
            <p:cNvPr id="363" name="Freeform 362">
              <a:extLst>
                <a:ext uri="{FF2B5EF4-FFF2-40B4-BE49-F238E27FC236}">
                  <a16:creationId xmlns:a16="http://schemas.microsoft.com/office/drawing/2014/main" id="{E06D427B-8243-FF44-A9AA-913BDB769A7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06402565-6A0F-C84A-85A6-B173FEE1CE8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65" name="Group 364">
              <a:extLst>
                <a:ext uri="{FF2B5EF4-FFF2-40B4-BE49-F238E27FC236}">
                  <a16:creationId xmlns:a16="http://schemas.microsoft.com/office/drawing/2014/main" id="{2BB0EE20-D62D-C748-9D61-81439DFDDEE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66" name="Freeform 365">
                <a:extLst>
                  <a:ext uri="{FF2B5EF4-FFF2-40B4-BE49-F238E27FC236}">
                    <a16:creationId xmlns:a16="http://schemas.microsoft.com/office/drawing/2014/main" id="{E5C138E9-37FC-3346-8B40-1E22D845D442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7" name="Freeform 366">
                <a:extLst>
                  <a:ext uri="{FF2B5EF4-FFF2-40B4-BE49-F238E27FC236}">
                    <a16:creationId xmlns:a16="http://schemas.microsoft.com/office/drawing/2014/main" id="{A34F241B-6DEE-1145-B32C-2A83E654680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8" name="Freeform 367">
                <a:extLst>
                  <a:ext uri="{FF2B5EF4-FFF2-40B4-BE49-F238E27FC236}">
                    <a16:creationId xmlns:a16="http://schemas.microsoft.com/office/drawing/2014/main" id="{33CC07B8-D9FF-9C4B-A4A9-FF1689918D4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9" name="Freeform 368">
                <a:extLst>
                  <a:ext uri="{FF2B5EF4-FFF2-40B4-BE49-F238E27FC236}">
                    <a16:creationId xmlns:a16="http://schemas.microsoft.com/office/drawing/2014/main" id="{521DA0FE-834E-664F-B84E-BF7B3900BBD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10" name="Group 409">
            <a:extLst>
              <a:ext uri="{FF2B5EF4-FFF2-40B4-BE49-F238E27FC236}">
                <a16:creationId xmlns:a16="http://schemas.microsoft.com/office/drawing/2014/main" id="{54EE0CF3-C877-2B41-876E-AD8A0E3281FF}"/>
              </a:ext>
            </a:extLst>
          </p:cNvPr>
          <p:cNvGrpSpPr/>
          <p:nvPr/>
        </p:nvGrpSpPr>
        <p:grpSpPr>
          <a:xfrm>
            <a:off x="8662202" y="2389088"/>
            <a:ext cx="800044" cy="475131"/>
            <a:chOff x="7493876" y="2774731"/>
            <a:chExt cx="1481958" cy="894622"/>
          </a:xfrm>
        </p:grpSpPr>
        <p:sp>
          <p:nvSpPr>
            <p:cNvPr id="411" name="Freeform 410">
              <a:extLst>
                <a:ext uri="{FF2B5EF4-FFF2-40B4-BE49-F238E27FC236}">
                  <a16:creationId xmlns:a16="http://schemas.microsoft.com/office/drawing/2014/main" id="{1AC5E981-1621-EF4E-AE11-BAE258B97F0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F9EA27B8-2035-7541-9808-943C3E87C6C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13" name="Group 412">
              <a:extLst>
                <a:ext uri="{FF2B5EF4-FFF2-40B4-BE49-F238E27FC236}">
                  <a16:creationId xmlns:a16="http://schemas.microsoft.com/office/drawing/2014/main" id="{A442D165-6342-5C47-B717-F625C03272D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14" name="Freeform 413">
                <a:extLst>
                  <a:ext uri="{FF2B5EF4-FFF2-40B4-BE49-F238E27FC236}">
                    <a16:creationId xmlns:a16="http://schemas.microsoft.com/office/drawing/2014/main" id="{D4EBB926-F57B-EE41-9318-1D7470368D2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5" name="Freeform 414">
                <a:extLst>
                  <a:ext uri="{FF2B5EF4-FFF2-40B4-BE49-F238E27FC236}">
                    <a16:creationId xmlns:a16="http://schemas.microsoft.com/office/drawing/2014/main" id="{95237C88-3CB7-2249-9095-28432A6E9AF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6" name="Freeform 415">
                <a:extLst>
                  <a:ext uri="{FF2B5EF4-FFF2-40B4-BE49-F238E27FC236}">
                    <a16:creationId xmlns:a16="http://schemas.microsoft.com/office/drawing/2014/main" id="{0467955A-1076-FF4A-B111-3650862D9E3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7" name="Freeform 416">
                <a:extLst>
                  <a:ext uri="{FF2B5EF4-FFF2-40B4-BE49-F238E27FC236}">
                    <a16:creationId xmlns:a16="http://schemas.microsoft.com/office/drawing/2014/main" id="{FFD18EB9-43FA-704B-BEA9-F61F99F3786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418" name="Rectangle 3">
            <a:extLst>
              <a:ext uri="{FF2B5EF4-FFF2-40B4-BE49-F238E27FC236}">
                <a16:creationId xmlns:a16="http://schemas.microsoft.com/office/drawing/2014/main" id="{14E2D98A-762E-8C41-A529-6CD7A377F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436" y="4121897"/>
            <a:ext cx="11125200" cy="57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279400" indent="-2794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3200" i="0" dirty="0">
                <a:solidFill>
                  <a:srgbClr val="C00000"/>
                </a:solidFill>
                <a:latin typeface="+mn-lt"/>
              </a:rPr>
              <a:t>IP routing: </a:t>
            </a:r>
            <a:r>
              <a:rPr lang="en-US" sz="2800" i="0" dirty="0">
                <a:solidFill>
                  <a:srgbClr val="000000"/>
                </a:solidFill>
                <a:latin typeface="+mn-lt"/>
              </a:rPr>
              <a:t>path to destination determined by destination address alone</a:t>
            </a:r>
            <a:endParaRPr lang="en-US" sz="3200" i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52" name="Line 82">
            <a:extLst>
              <a:ext uri="{FF2B5EF4-FFF2-40B4-BE49-F238E27FC236}">
                <a16:creationId xmlns:a16="http://schemas.microsoft.com/office/drawing/2014/main" id="{6E1F37DB-D0D7-4946-BBA1-51E294671A0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7017" y="2433955"/>
            <a:ext cx="7016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453" name="Group 452">
            <a:extLst>
              <a:ext uri="{FF2B5EF4-FFF2-40B4-BE49-F238E27FC236}">
                <a16:creationId xmlns:a16="http://schemas.microsoft.com/office/drawing/2014/main" id="{5E656F68-12CF-074F-A1FD-89165300B3E1}"/>
              </a:ext>
            </a:extLst>
          </p:cNvPr>
          <p:cNvGrpSpPr/>
          <p:nvPr/>
        </p:nvGrpSpPr>
        <p:grpSpPr>
          <a:xfrm>
            <a:off x="8697359" y="3042907"/>
            <a:ext cx="800044" cy="416858"/>
            <a:chOff x="7493876" y="2774731"/>
            <a:chExt cx="1481958" cy="894622"/>
          </a:xfrm>
        </p:grpSpPr>
        <p:sp>
          <p:nvSpPr>
            <p:cNvPr id="454" name="Freeform 453">
              <a:extLst>
                <a:ext uri="{FF2B5EF4-FFF2-40B4-BE49-F238E27FC236}">
                  <a16:creationId xmlns:a16="http://schemas.microsoft.com/office/drawing/2014/main" id="{EA0612B1-B625-1E4B-9EA8-C9529F6A0C9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7030A0"/>
                </a:gs>
                <a:gs pos="21000">
                  <a:schemeClr val="bg1"/>
                </a:gs>
                <a:gs pos="60000">
                  <a:srgbClr val="CDBDE8"/>
                </a:gs>
                <a:gs pos="100000">
                  <a:srgbClr val="7030A0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55" name="Oval 454">
              <a:extLst>
                <a:ext uri="{FF2B5EF4-FFF2-40B4-BE49-F238E27FC236}">
                  <a16:creationId xmlns:a16="http://schemas.microsoft.com/office/drawing/2014/main" id="{5E0173FC-872E-4A45-B19A-7C3A7F03E10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56" name="Group 455">
              <a:extLst>
                <a:ext uri="{FF2B5EF4-FFF2-40B4-BE49-F238E27FC236}">
                  <a16:creationId xmlns:a16="http://schemas.microsoft.com/office/drawing/2014/main" id="{51736B51-F61A-2146-86BF-8037FB44C0E0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57" name="Freeform 456">
                <a:extLst>
                  <a:ext uri="{FF2B5EF4-FFF2-40B4-BE49-F238E27FC236}">
                    <a16:creationId xmlns:a16="http://schemas.microsoft.com/office/drawing/2014/main" id="{958EA045-C980-2A46-AEF5-DD26CCFDFFD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7030A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8" name="Freeform 457">
                <a:extLst>
                  <a:ext uri="{FF2B5EF4-FFF2-40B4-BE49-F238E27FC236}">
                    <a16:creationId xmlns:a16="http://schemas.microsoft.com/office/drawing/2014/main" id="{E486E80B-20C0-2A4D-B130-C2A894DAF55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7030A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9" name="Freeform 458">
                <a:extLst>
                  <a:ext uri="{FF2B5EF4-FFF2-40B4-BE49-F238E27FC236}">
                    <a16:creationId xmlns:a16="http://schemas.microsoft.com/office/drawing/2014/main" id="{60C47E56-FC95-A148-B77D-AD55B0659A0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7030A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0" name="Freeform 459">
                <a:extLst>
                  <a:ext uri="{FF2B5EF4-FFF2-40B4-BE49-F238E27FC236}">
                    <a16:creationId xmlns:a16="http://schemas.microsoft.com/office/drawing/2014/main" id="{C79CFB88-C2E3-4747-ACF6-3D58A31871B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CDBDE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461" name="TextBox 2">
            <a:extLst>
              <a:ext uri="{FF2B5EF4-FFF2-40B4-BE49-F238E27FC236}">
                <a16:creationId xmlns:a16="http://schemas.microsoft.com/office/drawing/2014/main" id="{1E7E78C4-170B-BF44-9C49-74732B085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5967" y="3046129"/>
            <a:ext cx="176086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i="0" dirty="0">
                <a:solidFill>
                  <a:srgbClr val="000000"/>
                </a:solidFill>
                <a:latin typeface="+mn-lt"/>
                <a:cs typeface="Arial" charset="0"/>
              </a:rPr>
              <a:t>IP/MPLS router</a:t>
            </a:r>
          </a:p>
        </p:txBody>
      </p:sp>
      <p:sp>
        <p:nvSpPr>
          <p:cNvPr id="462" name="Freeform 1">
            <a:extLst>
              <a:ext uri="{FF2B5EF4-FFF2-40B4-BE49-F238E27FC236}">
                <a16:creationId xmlns:a16="http://schemas.microsoft.com/office/drawing/2014/main" id="{2F285AF5-3CFC-8144-A3E3-C606C51723BC}"/>
              </a:ext>
            </a:extLst>
          </p:cNvPr>
          <p:cNvSpPr>
            <a:spLocks/>
          </p:cNvSpPr>
          <p:nvPr/>
        </p:nvSpPr>
        <p:spPr bwMode="auto">
          <a:xfrm>
            <a:off x="2527768" y="1765674"/>
            <a:ext cx="4873812" cy="1623545"/>
          </a:xfrm>
          <a:custGeom>
            <a:avLst/>
            <a:gdLst>
              <a:gd name="T0" fmla="*/ 0 w 4927600"/>
              <a:gd name="T1" fmla="*/ 0 h 1717040"/>
              <a:gd name="T2" fmla="*/ 1219200 w 4927600"/>
              <a:gd name="T3" fmla="*/ 732604 h 1717040"/>
              <a:gd name="T4" fmla="*/ 2092960 w 4927600"/>
              <a:gd name="T5" fmla="*/ 1719581 h 1717040"/>
              <a:gd name="T6" fmla="*/ 4927600 w 4927600"/>
              <a:gd name="T7" fmla="*/ 1719581 h 1717040"/>
              <a:gd name="T8" fmla="*/ 0 60000 65536"/>
              <a:gd name="T9" fmla="*/ 0 60000 65536"/>
              <a:gd name="T10" fmla="*/ 0 60000 65536"/>
              <a:gd name="T11" fmla="*/ 0 60000 65536"/>
              <a:gd name="connsiteX0" fmla="*/ 0 w 4927600"/>
              <a:gd name="connsiteY0" fmla="*/ 0 h 1717040"/>
              <a:gd name="connsiteX1" fmla="*/ 654424 w 4927600"/>
              <a:gd name="connsiteY1" fmla="*/ 583657 h 1717040"/>
              <a:gd name="connsiteX2" fmla="*/ 2092960 w 4927600"/>
              <a:gd name="connsiteY2" fmla="*/ 1717040 h 1717040"/>
              <a:gd name="connsiteX3" fmla="*/ 4927600 w 4927600"/>
              <a:gd name="connsiteY3" fmla="*/ 1717040 h 1717040"/>
              <a:gd name="connsiteX0" fmla="*/ 0 w 4927600"/>
              <a:gd name="connsiteY0" fmla="*/ 0 h 1717040"/>
              <a:gd name="connsiteX1" fmla="*/ 654424 w 4927600"/>
              <a:gd name="connsiteY1" fmla="*/ 583657 h 1717040"/>
              <a:gd name="connsiteX2" fmla="*/ 928126 w 4927600"/>
              <a:gd name="connsiteY2" fmla="*/ 829302 h 1717040"/>
              <a:gd name="connsiteX3" fmla="*/ 2092960 w 4927600"/>
              <a:gd name="connsiteY3" fmla="*/ 1717040 h 1717040"/>
              <a:gd name="connsiteX4" fmla="*/ 4927600 w 4927600"/>
              <a:gd name="connsiteY4" fmla="*/ 1717040 h 1717040"/>
              <a:gd name="connsiteX0" fmla="*/ 0 w 4927600"/>
              <a:gd name="connsiteY0" fmla="*/ 0 h 1717040"/>
              <a:gd name="connsiteX1" fmla="*/ 654424 w 4927600"/>
              <a:gd name="connsiteY1" fmla="*/ 583657 h 1717040"/>
              <a:gd name="connsiteX2" fmla="*/ 1223961 w 4927600"/>
              <a:gd name="connsiteY2" fmla="*/ 708323 h 1717040"/>
              <a:gd name="connsiteX3" fmla="*/ 2092960 w 4927600"/>
              <a:gd name="connsiteY3" fmla="*/ 1717040 h 1717040"/>
              <a:gd name="connsiteX4" fmla="*/ 4927600 w 4927600"/>
              <a:gd name="connsiteY4" fmla="*/ 1717040 h 1717040"/>
              <a:gd name="connsiteX0" fmla="*/ 0 w 4873812"/>
              <a:gd name="connsiteY0" fmla="*/ 0 h 1622945"/>
              <a:gd name="connsiteX1" fmla="*/ 600636 w 4873812"/>
              <a:gd name="connsiteY1" fmla="*/ 489562 h 1622945"/>
              <a:gd name="connsiteX2" fmla="*/ 1170173 w 4873812"/>
              <a:gd name="connsiteY2" fmla="*/ 614228 h 1622945"/>
              <a:gd name="connsiteX3" fmla="*/ 2039172 w 4873812"/>
              <a:gd name="connsiteY3" fmla="*/ 1622945 h 1622945"/>
              <a:gd name="connsiteX4" fmla="*/ 4873812 w 4873812"/>
              <a:gd name="connsiteY4" fmla="*/ 1622945 h 1622945"/>
              <a:gd name="connsiteX0" fmla="*/ 0 w 4873812"/>
              <a:gd name="connsiteY0" fmla="*/ 0 h 1622945"/>
              <a:gd name="connsiteX1" fmla="*/ 600636 w 4873812"/>
              <a:gd name="connsiteY1" fmla="*/ 489562 h 1622945"/>
              <a:gd name="connsiteX2" fmla="*/ 1170173 w 4873812"/>
              <a:gd name="connsiteY2" fmla="*/ 614228 h 1622945"/>
              <a:gd name="connsiteX3" fmla="*/ 3370431 w 4873812"/>
              <a:gd name="connsiteY3" fmla="*/ 1542292 h 1622945"/>
              <a:gd name="connsiteX4" fmla="*/ 4873812 w 4873812"/>
              <a:gd name="connsiteY4" fmla="*/ 1622945 h 1622945"/>
              <a:gd name="connsiteX0" fmla="*/ 0 w 4873812"/>
              <a:gd name="connsiteY0" fmla="*/ 0 h 1622945"/>
              <a:gd name="connsiteX1" fmla="*/ 600636 w 4873812"/>
              <a:gd name="connsiteY1" fmla="*/ 489562 h 1622945"/>
              <a:gd name="connsiteX2" fmla="*/ 2676244 w 4873812"/>
              <a:gd name="connsiteY2" fmla="*/ 627670 h 1622945"/>
              <a:gd name="connsiteX3" fmla="*/ 3370431 w 4873812"/>
              <a:gd name="connsiteY3" fmla="*/ 1542292 h 1622945"/>
              <a:gd name="connsiteX4" fmla="*/ 4873812 w 4873812"/>
              <a:gd name="connsiteY4" fmla="*/ 1622945 h 1622945"/>
              <a:gd name="connsiteX0" fmla="*/ 0 w 4873812"/>
              <a:gd name="connsiteY0" fmla="*/ 0 h 1622945"/>
              <a:gd name="connsiteX1" fmla="*/ 600636 w 4873812"/>
              <a:gd name="connsiteY1" fmla="*/ 489562 h 1622945"/>
              <a:gd name="connsiteX2" fmla="*/ 2676244 w 4873812"/>
              <a:gd name="connsiteY2" fmla="*/ 627670 h 1622945"/>
              <a:gd name="connsiteX3" fmla="*/ 3800737 w 4873812"/>
              <a:gd name="connsiteY3" fmla="*/ 1596061 h 1622945"/>
              <a:gd name="connsiteX4" fmla="*/ 4873812 w 4873812"/>
              <a:gd name="connsiteY4" fmla="*/ 1622945 h 1622945"/>
              <a:gd name="connsiteX0" fmla="*/ 0 w 4873812"/>
              <a:gd name="connsiteY0" fmla="*/ 0 h 1622945"/>
              <a:gd name="connsiteX1" fmla="*/ 856130 w 4873812"/>
              <a:gd name="connsiteY1" fmla="*/ 610540 h 1622945"/>
              <a:gd name="connsiteX2" fmla="*/ 2676244 w 4873812"/>
              <a:gd name="connsiteY2" fmla="*/ 627670 h 1622945"/>
              <a:gd name="connsiteX3" fmla="*/ 3800737 w 4873812"/>
              <a:gd name="connsiteY3" fmla="*/ 1596061 h 1622945"/>
              <a:gd name="connsiteX4" fmla="*/ 4873812 w 4873812"/>
              <a:gd name="connsiteY4" fmla="*/ 1622945 h 1622945"/>
              <a:gd name="connsiteX0" fmla="*/ 0 w 4873812"/>
              <a:gd name="connsiteY0" fmla="*/ 0 h 1622945"/>
              <a:gd name="connsiteX1" fmla="*/ 856130 w 4873812"/>
              <a:gd name="connsiteY1" fmla="*/ 610540 h 1622945"/>
              <a:gd name="connsiteX2" fmla="*/ 2689691 w 4873812"/>
              <a:gd name="connsiteY2" fmla="*/ 600785 h 1622945"/>
              <a:gd name="connsiteX3" fmla="*/ 3800737 w 4873812"/>
              <a:gd name="connsiteY3" fmla="*/ 1596061 h 1622945"/>
              <a:gd name="connsiteX4" fmla="*/ 4873812 w 4873812"/>
              <a:gd name="connsiteY4" fmla="*/ 1622945 h 1622945"/>
              <a:gd name="connsiteX0" fmla="*/ 0 w 4873812"/>
              <a:gd name="connsiteY0" fmla="*/ 0 h 1622945"/>
              <a:gd name="connsiteX1" fmla="*/ 859593 w 4873812"/>
              <a:gd name="connsiteY1" fmla="*/ 589766 h 1622945"/>
              <a:gd name="connsiteX2" fmla="*/ 2689691 w 4873812"/>
              <a:gd name="connsiteY2" fmla="*/ 600785 h 1622945"/>
              <a:gd name="connsiteX3" fmla="*/ 3800737 w 4873812"/>
              <a:gd name="connsiteY3" fmla="*/ 1596061 h 1622945"/>
              <a:gd name="connsiteX4" fmla="*/ 4873812 w 4873812"/>
              <a:gd name="connsiteY4" fmla="*/ 1622945 h 162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3812" h="1622945">
                <a:moveTo>
                  <a:pt x="0" y="0"/>
                </a:moveTo>
                <a:lnTo>
                  <a:pt x="859593" y="589766"/>
                </a:lnTo>
                <a:lnTo>
                  <a:pt x="2689691" y="600785"/>
                </a:lnTo>
                <a:lnTo>
                  <a:pt x="3800737" y="1596061"/>
                </a:lnTo>
                <a:lnTo>
                  <a:pt x="4873812" y="1622945"/>
                </a:lnTo>
              </a:path>
            </a:pathLst>
          </a:cu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63" name="Freeform 149">
            <a:extLst>
              <a:ext uri="{FF2B5EF4-FFF2-40B4-BE49-F238E27FC236}">
                <a16:creationId xmlns:a16="http://schemas.microsoft.com/office/drawing/2014/main" id="{C96E52B5-7C67-A44C-94AA-D0E48F75F781}"/>
              </a:ext>
            </a:extLst>
          </p:cNvPr>
          <p:cNvSpPr>
            <a:spLocks/>
          </p:cNvSpPr>
          <p:nvPr/>
        </p:nvSpPr>
        <p:spPr bwMode="auto">
          <a:xfrm>
            <a:off x="2482945" y="2448206"/>
            <a:ext cx="4823572" cy="1117319"/>
          </a:xfrm>
          <a:custGeom>
            <a:avLst/>
            <a:gdLst>
              <a:gd name="T0" fmla="*/ 0 w 5039360"/>
              <a:gd name="T1" fmla="*/ 376380 h 1036320"/>
              <a:gd name="T2" fmla="*/ 1249052 w 5039360"/>
              <a:gd name="T3" fmla="*/ 0 h 1036320"/>
              <a:gd name="T4" fmla="*/ 2203608 w 5039360"/>
              <a:gd name="T5" fmla="*/ 1037588 h 1036320"/>
              <a:gd name="T6" fmla="*/ 5036820 w 5039360"/>
              <a:gd name="T7" fmla="*/ 1037588 h 1036320"/>
              <a:gd name="T8" fmla="*/ 0 60000 65536"/>
              <a:gd name="T9" fmla="*/ 0 60000 65536"/>
              <a:gd name="T10" fmla="*/ 0 60000 65536"/>
              <a:gd name="T11" fmla="*/ 0 60000 65536"/>
              <a:gd name="connsiteX0" fmla="*/ 0 w 4877975"/>
              <a:gd name="connsiteY0" fmla="*/ 295262 h 1036320"/>
              <a:gd name="connsiteX1" fmla="*/ 1088295 w 4877975"/>
              <a:gd name="connsiteY1" fmla="*/ 0 h 1036320"/>
              <a:gd name="connsiteX2" fmla="*/ 2043335 w 4877975"/>
              <a:gd name="connsiteY2" fmla="*/ 1036320 h 1036320"/>
              <a:gd name="connsiteX3" fmla="*/ 4877975 w 4877975"/>
              <a:gd name="connsiteY3" fmla="*/ 1036320 h 1036320"/>
              <a:gd name="connsiteX0" fmla="*/ 0 w 4877975"/>
              <a:gd name="connsiteY0" fmla="*/ 375919 h 1116977"/>
              <a:gd name="connsiteX1" fmla="*/ 1034500 w 4877975"/>
              <a:gd name="connsiteY1" fmla="*/ 0 h 1116977"/>
              <a:gd name="connsiteX2" fmla="*/ 2043335 w 4877975"/>
              <a:gd name="connsiteY2" fmla="*/ 1116977 h 1116977"/>
              <a:gd name="connsiteX3" fmla="*/ 4877975 w 4877975"/>
              <a:gd name="connsiteY3" fmla="*/ 1116977 h 1116977"/>
              <a:gd name="connsiteX0" fmla="*/ 0 w 4824180"/>
              <a:gd name="connsiteY0" fmla="*/ 322147 h 1116977"/>
              <a:gd name="connsiteX1" fmla="*/ 980705 w 4824180"/>
              <a:gd name="connsiteY1" fmla="*/ 0 h 1116977"/>
              <a:gd name="connsiteX2" fmla="*/ 1989540 w 4824180"/>
              <a:gd name="connsiteY2" fmla="*/ 1116977 h 1116977"/>
              <a:gd name="connsiteX3" fmla="*/ 4824180 w 4824180"/>
              <a:gd name="connsiteY3" fmla="*/ 1116977 h 1116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4180" h="1116977">
                <a:moveTo>
                  <a:pt x="0" y="322147"/>
                </a:moveTo>
                <a:lnTo>
                  <a:pt x="980705" y="0"/>
                </a:lnTo>
                <a:lnTo>
                  <a:pt x="1989540" y="1116977"/>
                </a:lnTo>
                <a:lnTo>
                  <a:pt x="4824180" y="1116977"/>
                </a:ln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467" name="Group 466">
            <a:extLst>
              <a:ext uri="{FF2B5EF4-FFF2-40B4-BE49-F238E27FC236}">
                <a16:creationId xmlns:a16="http://schemas.microsoft.com/office/drawing/2014/main" id="{EB029A7E-44C0-F242-A5A1-3FC07CDBB65E}"/>
              </a:ext>
            </a:extLst>
          </p:cNvPr>
          <p:cNvGrpSpPr/>
          <p:nvPr/>
        </p:nvGrpSpPr>
        <p:grpSpPr>
          <a:xfrm>
            <a:off x="3568700" y="1399148"/>
            <a:ext cx="7067923" cy="1745690"/>
            <a:chOff x="3568700" y="1399148"/>
            <a:chExt cx="7067923" cy="1745690"/>
          </a:xfrm>
        </p:grpSpPr>
        <p:cxnSp>
          <p:nvCxnSpPr>
            <p:cNvPr id="464" name="Straight Connector 5">
              <a:extLst>
                <a:ext uri="{FF2B5EF4-FFF2-40B4-BE49-F238E27FC236}">
                  <a16:creationId xmlns:a16="http://schemas.microsoft.com/office/drawing/2014/main" id="{4A6BF5BF-16DA-5442-8B76-4B6D04C8BC0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999006" y="1726547"/>
              <a:ext cx="323196" cy="397000"/>
            </a:xfrm>
            <a:prstGeom prst="line">
              <a:avLst/>
            </a:prstGeom>
            <a:noFill/>
            <a:ln w="15875">
              <a:solidFill>
                <a:srgbClr val="C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65" name="TextBox 6">
              <a:extLst>
                <a:ext uri="{FF2B5EF4-FFF2-40B4-BE49-F238E27FC236}">
                  <a16:creationId xmlns:a16="http://schemas.microsoft.com/office/drawing/2014/main" id="{5A85EE23-0DCC-ED46-BE8D-9C679D1AE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6802" y="1399148"/>
              <a:ext cx="6339821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2000" i="0" dirty="0">
                  <a:solidFill>
                    <a:srgbClr val="000000"/>
                  </a:solidFill>
                  <a:latin typeface="+mn-lt"/>
                  <a:cs typeface="Arial" charset="0"/>
                </a:rPr>
                <a:t>IP/MPLS entry router (R4)  can use 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cs typeface="Arial" charset="0"/>
                </a:rPr>
                <a:t>different</a:t>
              </a:r>
              <a:r>
                <a:rPr lang="en-US" sz="2000" i="0" dirty="0">
                  <a:solidFill>
                    <a:srgbClr val="000000"/>
                  </a:solidFill>
                  <a:latin typeface="+mn-lt"/>
                  <a:cs typeface="Arial" charset="0"/>
                </a:rPr>
                <a:t> MPLS routes to A based, e.g., on IP source address or other fields</a:t>
              </a:r>
            </a:p>
          </p:txBody>
        </p:sp>
        <p:sp>
          <p:nvSpPr>
            <p:cNvPr id="466" name="Oval 3">
              <a:extLst>
                <a:ext uri="{FF2B5EF4-FFF2-40B4-BE49-F238E27FC236}">
                  <a16:creationId xmlns:a16="http://schemas.microsoft.com/office/drawing/2014/main" id="{4A124612-BCD5-2B40-AA4F-13E275CE4C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263392">
              <a:off x="3568700" y="2000250"/>
              <a:ext cx="161925" cy="1144588"/>
            </a:xfrm>
            <a:prstGeom prst="ellipse">
              <a:avLst/>
            </a:prstGeom>
            <a:noFill/>
            <a:ln w="15875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468" name="Rectangle 3">
            <a:extLst>
              <a:ext uri="{FF2B5EF4-FFF2-40B4-BE49-F238E27FC236}">
                <a16:creationId xmlns:a16="http://schemas.microsoft.com/office/drawing/2014/main" id="{865EA7EE-95F3-5A4E-BB84-123A34384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851" y="4701896"/>
            <a:ext cx="10892772" cy="154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279400" indent="-2794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i="0" dirty="0">
                <a:solidFill>
                  <a:srgbClr val="C00000"/>
                </a:solidFill>
                <a:latin typeface="+mn-lt"/>
              </a:rPr>
              <a:t>MPLS routing: </a:t>
            </a:r>
            <a:r>
              <a:rPr lang="en-US" sz="2800" i="0" dirty="0">
                <a:solidFill>
                  <a:srgbClr val="000000"/>
                </a:solidFill>
                <a:latin typeface="+mn-lt"/>
              </a:rPr>
              <a:t>path to destination can be based on source 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and</a:t>
            </a:r>
            <a:r>
              <a:rPr lang="en-US" sz="2800" i="0" dirty="0">
                <a:solidFill>
                  <a:srgbClr val="000000"/>
                </a:solidFill>
                <a:latin typeface="+mn-lt"/>
              </a:rPr>
              <a:t> destination address</a:t>
            </a:r>
          </a:p>
          <a:p>
            <a:pPr marL="693738" lvl="1" indent="-29368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000000"/>
                </a:solidFill>
                <a:latin typeface="+mn-lt"/>
              </a:rPr>
              <a:t>flavor of generalized forwarding</a:t>
            </a:r>
            <a:r>
              <a:rPr lang="en-US" i="0" dirty="0">
                <a:solidFill>
                  <a:srgbClr val="000000"/>
                </a:solidFill>
                <a:latin typeface="+mn-lt"/>
              </a:rPr>
              <a:t> (MPLS 10 years earlier)</a:t>
            </a:r>
          </a:p>
          <a:p>
            <a:pPr marL="681038" lvl="1" indent="-2238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</a:pPr>
            <a:r>
              <a:rPr lang="en-US" sz="2800" dirty="0">
                <a:solidFill>
                  <a:srgbClr val="0000A8"/>
                </a:solidFill>
                <a:latin typeface="+mn-lt"/>
              </a:rPr>
              <a:t>fast reroute: </a:t>
            </a:r>
            <a:r>
              <a:rPr lang="en-US" sz="2800" i="0" dirty="0">
                <a:solidFill>
                  <a:srgbClr val="000000"/>
                </a:solidFill>
                <a:latin typeface="+mn-lt"/>
              </a:rPr>
              <a:t>precompute backup routes in case of link failure</a:t>
            </a:r>
          </a:p>
        </p:txBody>
      </p:sp>
      <p:sp>
        <p:nvSpPr>
          <p:cNvPr id="469" name="Text Box 83">
            <a:extLst>
              <a:ext uri="{FF2B5EF4-FFF2-40B4-BE49-F238E27FC236}">
                <a16:creationId xmlns:a16="http://schemas.microsoft.com/office/drawing/2014/main" id="{82575C60-3D09-694E-94EF-1FD71702E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0759" y="3650037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R1</a:t>
            </a:r>
          </a:p>
        </p:txBody>
      </p:sp>
    </p:spTree>
    <p:extLst>
      <p:ext uri="{BB962C8B-B14F-4D97-AF65-F5344CB8AC3E}">
        <p14:creationId xmlns:p14="http://schemas.microsoft.com/office/powerpoint/2010/main" val="796807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" grpId="0" animBg="1"/>
      <p:bldP spid="463" grpId="0" animBg="1"/>
      <p:bldP spid="46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Calibri" panose="020F0502020204030204"/>
              </a:rPr>
              <a:t>MPLS signaling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6737" y="6492875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93" name="Rectangle 3">
            <a:extLst>
              <a:ext uri="{FF2B5EF4-FFF2-40B4-BE49-F238E27FC236}">
                <a16:creationId xmlns:a16="http://schemas.microsoft.com/office/drawing/2014/main" id="{CA66BB57-919B-4648-81E0-16D9853CD4F6}"/>
              </a:ext>
            </a:extLst>
          </p:cNvPr>
          <p:cNvSpPr txBox="1">
            <a:spLocks noChangeArrowheads="1"/>
          </p:cNvSpPr>
          <p:nvPr/>
        </p:nvSpPr>
        <p:spPr>
          <a:xfrm>
            <a:off x="806263" y="1486367"/>
            <a:ext cx="11188513" cy="2142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269875">
              <a:defRPr/>
            </a:pPr>
            <a:r>
              <a:rPr lang="en-US" sz="3200" dirty="0"/>
              <a:t>modify OSPF, IS-IS link-state flooding protocols to carry info used by MPLS routing: </a:t>
            </a:r>
          </a:p>
          <a:p>
            <a:pPr lvl="1">
              <a:defRPr/>
            </a:pPr>
            <a:r>
              <a:rPr lang="en-US" sz="2800" dirty="0"/>
              <a:t>e.g., link bandwidth, amount of “reserved</a:t>
            </a:r>
            <a:r>
              <a:rPr lang="en-US" altLang="ja-JP" sz="2800" dirty="0"/>
              <a:t>”</a:t>
            </a:r>
            <a:r>
              <a:rPr lang="en-US" sz="2800" dirty="0"/>
              <a:t> link bandwidth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CA1C305-E041-4941-9AEA-18805F739D29}"/>
              </a:ext>
            </a:extLst>
          </p:cNvPr>
          <p:cNvGrpSpPr/>
          <p:nvPr/>
        </p:nvGrpSpPr>
        <p:grpSpPr>
          <a:xfrm>
            <a:off x="4502577" y="4805080"/>
            <a:ext cx="800044" cy="416858"/>
            <a:chOff x="7493876" y="2774731"/>
            <a:chExt cx="1481958" cy="894622"/>
          </a:xfrm>
        </p:grpSpPr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508CDBB1-1F38-7F48-836E-B6E5C7B5AAB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7030A0"/>
                </a:gs>
                <a:gs pos="21000">
                  <a:schemeClr val="bg1"/>
                </a:gs>
                <a:gs pos="60000">
                  <a:srgbClr val="CDBDE8"/>
                </a:gs>
                <a:gs pos="100000">
                  <a:srgbClr val="7030A0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39920A8D-C9F8-C94F-8877-345E775DE4C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2BF505B8-734D-9F4C-9AB4-3DB0003EA8A0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076F7462-849F-A741-B5A8-E6AFFE366DA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7030A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CA07A77C-17B7-594C-9C1F-058B512A76F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7030A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790AF07F-1AF0-C142-89B7-4A5388DE08DA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7030A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F3627550-6C97-504C-96E0-54B2BC757A3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CDBDE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F7AA10F-C17E-734C-BC0B-B5C4F498C1B2}"/>
              </a:ext>
            </a:extLst>
          </p:cNvPr>
          <p:cNvGrpSpPr/>
          <p:nvPr/>
        </p:nvGrpSpPr>
        <p:grpSpPr>
          <a:xfrm>
            <a:off x="5963122" y="4840333"/>
            <a:ext cx="800044" cy="416858"/>
            <a:chOff x="7493876" y="2774731"/>
            <a:chExt cx="1481958" cy="894622"/>
          </a:xfrm>
        </p:grpSpPr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EB75F260-AF78-5C42-A36E-ABCC91D5C37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7030A0"/>
                </a:gs>
                <a:gs pos="21000">
                  <a:schemeClr val="bg1"/>
                </a:gs>
                <a:gs pos="60000">
                  <a:srgbClr val="CDBDE8"/>
                </a:gs>
                <a:gs pos="100000">
                  <a:srgbClr val="7030A0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87AC8B6D-0B61-2E42-BA0A-CB71C2DC0B7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5852113F-BB20-2F49-AEE4-82335B4E4C6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CBBF1C45-997B-074C-A138-03EEA0977BF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7030A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Freeform 106">
                <a:extLst>
                  <a:ext uri="{FF2B5EF4-FFF2-40B4-BE49-F238E27FC236}">
                    <a16:creationId xmlns:a16="http://schemas.microsoft.com/office/drawing/2014/main" id="{E9753822-EBA0-DC43-B9FE-7E103BC932B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7030A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id="{C0140E77-EEFD-D344-AF27-6C18825665D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7030A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83254445-2606-D746-BE94-C18BE6773F4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CDBDE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C78173E-918D-6249-9D45-F67CE76B5FD0}"/>
              </a:ext>
            </a:extLst>
          </p:cNvPr>
          <p:cNvGrpSpPr/>
          <p:nvPr/>
        </p:nvGrpSpPr>
        <p:grpSpPr>
          <a:xfrm>
            <a:off x="5581851" y="5836740"/>
            <a:ext cx="800044" cy="416858"/>
            <a:chOff x="7493876" y="2774731"/>
            <a:chExt cx="1481958" cy="894622"/>
          </a:xfrm>
        </p:grpSpPr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88F48514-17FF-0146-9698-D7C0F038395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7030A0"/>
                </a:gs>
                <a:gs pos="21000">
                  <a:schemeClr val="bg1"/>
                </a:gs>
                <a:gs pos="60000">
                  <a:srgbClr val="CDBDE8"/>
                </a:gs>
                <a:gs pos="100000">
                  <a:srgbClr val="7030A0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009092E3-60B3-164F-A316-277265AC5A77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FCAA4410-2D6D-6145-8EEF-161FB3D8890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id="{4387B18F-CE78-4C41-9BA8-EB37B082248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7030A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Freeform 114">
                <a:extLst>
                  <a:ext uri="{FF2B5EF4-FFF2-40B4-BE49-F238E27FC236}">
                    <a16:creationId xmlns:a16="http://schemas.microsoft.com/office/drawing/2014/main" id="{1011784E-B450-FD4F-A12B-1F72F4D5B6A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7030A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Freeform 115">
                <a:extLst>
                  <a:ext uri="{FF2B5EF4-FFF2-40B4-BE49-F238E27FC236}">
                    <a16:creationId xmlns:a16="http://schemas.microsoft.com/office/drawing/2014/main" id="{A4F0A83E-1750-6446-A304-C184C5BA992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7030A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24D3F830-55C7-1540-82D6-9393CC0C79C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CDBDE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EAF5F4AF-1553-A944-A6F1-DC6C10532BED}"/>
              </a:ext>
            </a:extLst>
          </p:cNvPr>
          <p:cNvGrpSpPr/>
          <p:nvPr/>
        </p:nvGrpSpPr>
        <p:grpSpPr>
          <a:xfrm>
            <a:off x="7413364" y="5851273"/>
            <a:ext cx="800044" cy="416858"/>
            <a:chOff x="7493876" y="2774731"/>
            <a:chExt cx="1481958" cy="894622"/>
          </a:xfrm>
        </p:grpSpPr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FC8FC781-18BC-A94D-9D8C-96DF76B6B86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7030A0"/>
                </a:gs>
                <a:gs pos="21000">
                  <a:schemeClr val="bg1"/>
                </a:gs>
                <a:gs pos="60000">
                  <a:srgbClr val="CDBDE8"/>
                </a:gs>
                <a:gs pos="100000">
                  <a:srgbClr val="7030A0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E928D398-A97E-E140-9DEA-DF30655B7EA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86C45F4F-E0FE-0647-8FC1-54A0A966992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22" name="Freeform 121">
                <a:extLst>
                  <a:ext uri="{FF2B5EF4-FFF2-40B4-BE49-F238E27FC236}">
                    <a16:creationId xmlns:a16="http://schemas.microsoft.com/office/drawing/2014/main" id="{FBC13035-4D56-014E-8725-86EA6B5650A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7030A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Freeform 122">
                <a:extLst>
                  <a:ext uri="{FF2B5EF4-FFF2-40B4-BE49-F238E27FC236}">
                    <a16:creationId xmlns:a16="http://schemas.microsoft.com/office/drawing/2014/main" id="{7244683D-8614-2943-841E-955790189AD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7030A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Freeform 123">
                <a:extLst>
                  <a:ext uri="{FF2B5EF4-FFF2-40B4-BE49-F238E27FC236}">
                    <a16:creationId xmlns:a16="http://schemas.microsoft.com/office/drawing/2014/main" id="{3132EDF5-4B73-814A-BE4A-A69AB9F7339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7030A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Freeform 124">
                <a:extLst>
                  <a:ext uri="{FF2B5EF4-FFF2-40B4-BE49-F238E27FC236}">
                    <a16:creationId xmlns:a16="http://schemas.microsoft.com/office/drawing/2014/main" id="{E1871928-C93B-B040-B83A-30F3781F82A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CDBDE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26" name="Line 76">
            <a:extLst>
              <a:ext uri="{FF2B5EF4-FFF2-40B4-BE49-F238E27FC236}">
                <a16:creationId xmlns:a16="http://schemas.microsoft.com/office/drawing/2014/main" id="{D6A468A9-1FA1-E948-B763-8236176CF9C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8087" y="4422215"/>
            <a:ext cx="752593" cy="58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7" name="Line 77">
            <a:extLst>
              <a:ext uri="{FF2B5EF4-FFF2-40B4-BE49-F238E27FC236}">
                <a16:creationId xmlns:a16="http://schemas.microsoft.com/office/drawing/2014/main" id="{AFAF3405-DDD8-6F4B-8C54-008F0C7E60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09160" y="5080796"/>
            <a:ext cx="688134" cy="23452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8" name="Line 78">
            <a:extLst>
              <a:ext uri="{FF2B5EF4-FFF2-40B4-BE49-F238E27FC236}">
                <a16:creationId xmlns:a16="http://schemas.microsoft.com/office/drawing/2014/main" id="{B7B1F8CE-10DA-0647-B8D3-A5B5B45D91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99716" y="5066403"/>
            <a:ext cx="666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9" name="Line 79">
            <a:extLst>
              <a:ext uri="{FF2B5EF4-FFF2-40B4-BE49-F238E27FC236}">
                <a16:creationId xmlns:a16="http://schemas.microsoft.com/office/drawing/2014/main" id="{F6835931-2CCC-4240-84AF-F91B73BC066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1756" y="5202704"/>
            <a:ext cx="607804" cy="67734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0" name="Line 80">
            <a:extLst>
              <a:ext uri="{FF2B5EF4-FFF2-40B4-BE49-F238E27FC236}">
                <a16:creationId xmlns:a16="http://schemas.microsoft.com/office/drawing/2014/main" id="{7F1DA1E7-52EE-3443-BA1E-BC838B28079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0909" y="6087691"/>
            <a:ext cx="10382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1" name="Line 81">
            <a:extLst>
              <a:ext uri="{FF2B5EF4-FFF2-40B4-BE49-F238E27FC236}">
                <a16:creationId xmlns:a16="http://schemas.microsoft.com/office/drawing/2014/main" id="{1B1F013C-DE45-9B4D-B181-0F65365EC30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6659" y="5201023"/>
            <a:ext cx="838200" cy="7143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2" name="Line 82">
            <a:extLst>
              <a:ext uri="{FF2B5EF4-FFF2-40B4-BE49-F238E27FC236}">
                <a16:creationId xmlns:a16="http://schemas.microsoft.com/office/drawing/2014/main" id="{F3A7F028-1974-094A-8DA1-14CC0849B203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8230" y="6105898"/>
            <a:ext cx="7016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3" name="Text Box 84">
            <a:extLst>
              <a:ext uri="{FF2B5EF4-FFF2-40B4-BE49-F238E27FC236}">
                <a16:creationId xmlns:a16="http://schemas.microsoft.com/office/drawing/2014/main" id="{DEE8F196-B8BB-DD4F-8012-8492EBF98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6546" y="6283698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R2</a:t>
            </a:r>
          </a:p>
        </p:txBody>
      </p:sp>
      <p:sp>
        <p:nvSpPr>
          <p:cNvPr id="134" name="Text Box 85">
            <a:extLst>
              <a:ext uri="{FF2B5EF4-FFF2-40B4-BE49-F238E27FC236}">
                <a16:creationId xmlns:a16="http://schemas.microsoft.com/office/drawing/2014/main" id="{31615C8B-D883-714C-87DC-85E50194A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5169" y="4890614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D</a:t>
            </a:r>
          </a:p>
        </p:txBody>
      </p:sp>
      <p:sp>
        <p:nvSpPr>
          <p:cNvPr id="135" name="Text Box 86">
            <a:extLst>
              <a:ext uri="{FF2B5EF4-FFF2-40B4-BE49-F238E27FC236}">
                <a16:creationId xmlns:a16="http://schemas.microsoft.com/office/drawing/2014/main" id="{03A6AE07-F4FE-DD42-8326-7B9D7F6EE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2309" y="5281986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R3</a:t>
            </a:r>
          </a:p>
        </p:txBody>
      </p:sp>
      <p:sp>
        <p:nvSpPr>
          <p:cNvPr id="136" name="Text Box 102">
            <a:extLst>
              <a:ext uri="{FF2B5EF4-FFF2-40B4-BE49-F238E27FC236}">
                <a16:creationId xmlns:a16="http://schemas.microsoft.com/office/drawing/2014/main" id="{0C5BFEFF-00A9-3845-ACA4-891E64194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9721" y="5518523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R5</a:t>
            </a:r>
          </a:p>
        </p:txBody>
      </p:sp>
      <p:sp>
        <p:nvSpPr>
          <p:cNvPr id="137" name="Text Box 108">
            <a:extLst>
              <a:ext uri="{FF2B5EF4-FFF2-40B4-BE49-F238E27FC236}">
                <a16:creationId xmlns:a16="http://schemas.microsoft.com/office/drawing/2014/main" id="{1E0D3342-505B-C24E-BFDA-D04CF12FD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3121" y="5923336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138" name="Text Box 109">
            <a:extLst>
              <a:ext uri="{FF2B5EF4-FFF2-40B4-BE49-F238E27FC236}">
                <a16:creationId xmlns:a16="http://schemas.microsoft.com/office/drawing/2014/main" id="{BE388218-BE5D-3841-91C3-13261572A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3209" y="4569198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R6</a:t>
            </a:r>
          </a:p>
        </p:txBody>
      </p:sp>
      <p:sp>
        <p:nvSpPr>
          <p:cNvPr id="139" name="Text Box 87">
            <a:extLst>
              <a:ext uri="{FF2B5EF4-FFF2-40B4-BE49-F238E27FC236}">
                <a16:creationId xmlns:a16="http://schemas.microsoft.com/office/drawing/2014/main" id="{CBFE94AF-097D-1F48-BA05-00CBBC2CE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8609" y="5220073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R4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0AF1C5B-2CAB-D34C-8F67-49DE4EA6E0F8}"/>
              </a:ext>
            </a:extLst>
          </p:cNvPr>
          <p:cNvGrpSpPr/>
          <p:nvPr/>
        </p:nvGrpSpPr>
        <p:grpSpPr>
          <a:xfrm>
            <a:off x="2992024" y="4208928"/>
            <a:ext cx="800044" cy="416858"/>
            <a:chOff x="7493876" y="2774731"/>
            <a:chExt cx="1481958" cy="894622"/>
          </a:xfrm>
        </p:grpSpPr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D577B434-BA2B-5048-8303-668D8541C9D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3E0E3127-FBD5-784D-9460-752548DA908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E00F7552-9938-BD43-B367-F1078D40508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402F5AF1-E782-0E45-8255-F70F36E7C6D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Freeform 144">
                <a:extLst>
                  <a:ext uri="{FF2B5EF4-FFF2-40B4-BE49-F238E27FC236}">
                    <a16:creationId xmlns:a16="http://schemas.microsoft.com/office/drawing/2014/main" id="{ADB91231-7CD0-2F41-84FA-5DCDF20879A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Freeform 145">
                <a:extLst>
                  <a:ext uri="{FF2B5EF4-FFF2-40B4-BE49-F238E27FC236}">
                    <a16:creationId xmlns:a16="http://schemas.microsoft.com/office/drawing/2014/main" id="{A0DA28C2-3453-6143-9478-48BBC945F57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7" name="Freeform 146">
                <a:extLst>
                  <a:ext uri="{FF2B5EF4-FFF2-40B4-BE49-F238E27FC236}">
                    <a16:creationId xmlns:a16="http://schemas.microsoft.com/office/drawing/2014/main" id="{D88CC48C-0664-C249-B122-BB1AFA82AAA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B410FA06-D796-E449-BA59-1CCF08938547}"/>
              </a:ext>
            </a:extLst>
          </p:cNvPr>
          <p:cNvGrpSpPr/>
          <p:nvPr/>
        </p:nvGrpSpPr>
        <p:grpSpPr>
          <a:xfrm>
            <a:off x="3036847" y="5060575"/>
            <a:ext cx="800044" cy="416858"/>
            <a:chOff x="7493876" y="2774731"/>
            <a:chExt cx="1481958" cy="894622"/>
          </a:xfrm>
        </p:grpSpPr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AE7AA12C-5FCC-A742-B80B-8182EE49EB2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0974557B-9511-4D4E-A016-326011BD627A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712772EE-5934-E346-93A7-485179A2F8C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7F07BF85-DCEC-CE40-8D93-74D61E518322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3" name="Freeform 152">
                <a:extLst>
                  <a:ext uri="{FF2B5EF4-FFF2-40B4-BE49-F238E27FC236}">
                    <a16:creationId xmlns:a16="http://schemas.microsoft.com/office/drawing/2014/main" id="{BCEF72A1-3B9B-E545-91B8-0552AC3890D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4" name="Freeform 153">
                <a:extLst>
                  <a:ext uri="{FF2B5EF4-FFF2-40B4-BE49-F238E27FC236}">
                    <a16:creationId xmlns:a16="http://schemas.microsoft.com/office/drawing/2014/main" id="{81973C5F-893B-0C47-A068-F2921F6F7A0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5" name="Freeform 154">
                <a:extLst>
                  <a:ext uri="{FF2B5EF4-FFF2-40B4-BE49-F238E27FC236}">
                    <a16:creationId xmlns:a16="http://schemas.microsoft.com/office/drawing/2014/main" id="{993966AB-94A3-3F47-AC6D-9DE515C29D5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56" name="Line 82">
            <a:extLst>
              <a:ext uri="{FF2B5EF4-FFF2-40B4-BE49-F238E27FC236}">
                <a16:creationId xmlns:a16="http://schemas.microsoft.com/office/drawing/2014/main" id="{4D68AB6F-BD41-6240-8717-7BBD819CBDB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5510" y="5069578"/>
            <a:ext cx="7016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A5374C71-840A-7347-9DA0-1DD69BD53A1A}"/>
              </a:ext>
            </a:extLst>
          </p:cNvPr>
          <p:cNvGrpSpPr>
            <a:grpSpLocks/>
          </p:cNvGrpSpPr>
          <p:nvPr/>
        </p:nvGrpSpPr>
        <p:grpSpPr bwMode="auto">
          <a:xfrm>
            <a:off x="4254499" y="4756992"/>
            <a:ext cx="3109913" cy="1607891"/>
            <a:chOff x="2882348" y="4542181"/>
            <a:chExt cx="3109821" cy="1607226"/>
          </a:xfrm>
        </p:grpSpPr>
        <p:sp>
          <p:nvSpPr>
            <p:cNvPr id="160" name="Right Arrow 93183">
              <a:extLst>
                <a:ext uri="{FF2B5EF4-FFF2-40B4-BE49-F238E27FC236}">
                  <a16:creationId xmlns:a16="http://schemas.microsoft.com/office/drawing/2014/main" id="{7F2DEA98-57F4-4F41-BA41-B470DA9A18E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876263" y="4542181"/>
              <a:ext cx="606286" cy="159027"/>
            </a:xfrm>
            <a:prstGeom prst="rightArrow">
              <a:avLst>
                <a:gd name="adj1" fmla="val 50000"/>
                <a:gd name="adj2" fmla="val 50003"/>
              </a:avLst>
            </a:prstGeom>
            <a:gradFill rotWithShape="1">
              <a:gsLst>
                <a:gs pos="0">
                  <a:srgbClr val="8CADEA"/>
                </a:gs>
                <a:gs pos="50000">
                  <a:srgbClr val="BACCF0"/>
                </a:gs>
                <a:gs pos="100000">
                  <a:srgbClr val="DEE6F7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1" name="Right Arrow 112">
              <a:extLst>
                <a:ext uri="{FF2B5EF4-FFF2-40B4-BE49-F238E27FC236}">
                  <a16:creationId xmlns:a16="http://schemas.microsoft.com/office/drawing/2014/main" id="{C3AD32EA-5BFF-F749-B511-E312AE1D7BD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3936672" flipV="1">
              <a:off x="3501914" y="5294505"/>
              <a:ext cx="790370" cy="144998"/>
            </a:xfrm>
            <a:prstGeom prst="rightArrow">
              <a:avLst>
                <a:gd name="adj1" fmla="val 50000"/>
                <a:gd name="adj2" fmla="val 49992"/>
              </a:avLst>
            </a:prstGeom>
            <a:gradFill rotWithShape="1">
              <a:gsLst>
                <a:gs pos="0">
                  <a:srgbClr val="8CADEA"/>
                </a:gs>
                <a:gs pos="50000">
                  <a:srgbClr val="BACCF0"/>
                </a:gs>
                <a:gs pos="100000">
                  <a:srgbClr val="DEE6F7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2" name="Right Arrow 113">
              <a:extLst>
                <a:ext uri="{FF2B5EF4-FFF2-40B4-BE49-F238E27FC236}">
                  <a16:creationId xmlns:a16="http://schemas.microsoft.com/office/drawing/2014/main" id="{30640B9E-D2BC-CE49-AFB6-6355D36BD2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901416" flipV="1">
              <a:off x="3896874" y="5246831"/>
              <a:ext cx="2095295" cy="178650"/>
            </a:xfrm>
            <a:prstGeom prst="rightArrow">
              <a:avLst>
                <a:gd name="adj1" fmla="val 50000"/>
                <a:gd name="adj2" fmla="val 50009"/>
              </a:avLst>
            </a:prstGeom>
            <a:gradFill rotWithShape="1">
              <a:gsLst>
                <a:gs pos="0">
                  <a:srgbClr val="8CADEA"/>
                </a:gs>
                <a:gs pos="50000">
                  <a:srgbClr val="BACCF0"/>
                </a:gs>
                <a:gs pos="100000">
                  <a:srgbClr val="DEE6F7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3" name="TextBox 93184">
              <a:extLst>
                <a:ext uri="{FF2B5EF4-FFF2-40B4-BE49-F238E27FC236}">
                  <a16:creationId xmlns:a16="http://schemas.microsoft.com/office/drawing/2014/main" id="{3ECEB854-808D-D340-B457-1BC298B8CD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2348" y="5396948"/>
              <a:ext cx="1081931" cy="752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ts val="1700"/>
                </a:lnSpc>
              </a:pPr>
              <a:r>
                <a:rPr lang="en-US" sz="1800" i="0" dirty="0">
                  <a:solidFill>
                    <a:srgbClr val="0070C0"/>
                  </a:solidFill>
                  <a:latin typeface="+mn-lt"/>
                  <a:cs typeface="Arial" charset="0"/>
                </a:rPr>
                <a:t>modified </a:t>
              </a:r>
            </a:p>
            <a:p>
              <a:pPr>
                <a:lnSpc>
                  <a:spcPts val="1700"/>
                </a:lnSpc>
              </a:pPr>
              <a:r>
                <a:rPr lang="en-US" sz="1800" i="0" dirty="0">
                  <a:solidFill>
                    <a:srgbClr val="0070C0"/>
                  </a:solidFill>
                  <a:latin typeface="+mn-lt"/>
                  <a:cs typeface="Arial" charset="0"/>
                </a:rPr>
                <a:t>link state </a:t>
              </a:r>
            </a:p>
            <a:p>
              <a:pPr>
                <a:lnSpc>
                  <a:spcPts val="1700"/>
                </a:lnSpc>
              </a:pPr>
              <a:r>
                <a:rPr lang="en-US" sz="1800" i="0" dirty="0">
                  <a:solidFill>
                    <a:srgbClr val="0070C0"/>
                  </a:solidFill>
                  <a:latin typeface="+mn-lt"/>
                  <a:cs typeface="Arial" charset="0"/>
                </a:rPr>
                <a:t>flooding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173F7A7B-1583-A64A-9DC1-C6B97EB31313}"/>
              </a:ext>
            </a:extLst>
          </p:cNvPr>
          <p:cNvGrpSpPr>
            <a:grpSpLocks/>
          </p:cNvGrpSpPr>
          <p:nvPr/>
        </p:nvGrpSpPr>
        <p:grpSpPr bwMode="auto">
          <a:xfrm>
            <a:off x="5243596" y="4483662"/>
            <a:ext cx="2182726" cy="1516342"/>
            <a:chOff x="6863432" y="3135344"/>
            <a:chExt cx="2183363" cy="1516976"/>
          </a:xfrm>
        </p:grpSpPr>
        <p:sp>
          <p:nvSpPr>
            <p:cNvPr id="165" name="Right Arrow 119">
              <a:extLst>
                <a:ext uri="{FF2B5EF4-FFF2-40B4-BE49-F238E27FC236}">
                  <a16:creationId xmlns:a16="http://schemas.microsoft.com/office/drawing/2014/main" id="{1C5EDD2A-5B5F-0A4D-8668-74F541146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0889" y="3432312"/>
              <a:ext cx="606286" cy="159027"/>
            </a:xfrm>
            <a:prstGeom prst="rightArrow">
              <a:avLst>
                <a:gd name="adj1" fmla="val 50000"/>
                <a:gd name="adj2" fmla="val 50003"/>
              </a:avLst>
            </a:prstGeom>
            <a:gradFill rotWithShape="1">
              <a:gsLst>
                <a:gs pos="0">
                  <a:srgbClr val="EA8C8C"/>
                </a:gs>
                <a:gs pos="50000">
                  <a:srgbClr val="F0BABA"/>
                </a:gs>
                <a:gs pos="100000">
                  <a:srgbClr val="F7DEDE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6" name="Right Arrow 120">
              <a:extLst>
                <a:ext uri="{FF2B5EF4-FFF2-40B4-BE49-F238E27FC236}">
                  <a16:creationId xmlns:a16="http://schemas.microsoft.com/office/drawing/2014/main" id="{C3ACBA8F-A6DE-4F48-A7D7-196C58D55A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111092" flipV="1">
              <a:off x="6556540" y="4184636"/>
              <a:ext cx="790370" cy="144998"/>
            </a:xfrm>
            <a:prstGeom prst="rightArrow">
              <a:avLst>
                <a:gd name="adj1" fmla="val 50000"/>
                <a:gd name="adj2" fmla="val 49992"/>
              </a:avLst>
            </a:prstGeom>
            <a:gradFill rotWithShape="1">
              <a:gsLst>
                <a:gs pos="0">
                  <a:srgbClr val="EA8C8C"/>
                </a:gs>
                <a:gs pos="50000">
                  <a:srgbClr val="F0BABA"/>
                </a:gs>
                <a:gs pos="100000">
                  <a:srgbClr val="F7DEDE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7" name="Right Arrow 121">
              <a:extLst>
                <a:ext uri="{FF2B5EF4-FFF2-40B4-BE49-F238E27FC236}">
                  <a16:creationId xmlns:a16="http://schemas.microsoft.com/office/drawing/2014/main" id="{602E9C23-C75C-6C49-850B-658E74D8DB6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798" flipV="1">
              <a:off x="6951500" y="4136962"/>
              <a:ext cx="2095295" cy="178650"/>
            </a:xfrm>
            <a:prstGeom prst="rightArrow">
              <a:avLst>
                <a:gd name="adj1" fmla="val 50000"/>
                <a:gd name="adj2" fmla="val 50009"/>
              </a:avLst>
            </a:prstGeom>
            <a:gradFill rotWithShape="1">
              <a:gsLst>
                <a:gs pos="0">
                  <a:srgbClr val="EA8C8C"/>
                </a:gs>
                <a:gs pos="50000">
                  <a:srgbClr val="F0BABA"/>
                </a:gs>
                <a:gs pos="100000">
                  <a:srgbClr val="F7DEDE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8" name="TextBox 122">
              <a:extLst>
                <a:ext uri="{FF2B5EF4-FFF2-40B4-BE49-F238E27FC236}">
                  <a16:creationId xmlns:a16="http://schemas.microsoft.com/office/drawing/2014/main" id="{77E44874-A122-AA44-A46F-6C9B2F567C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3432" y="3135344"/>
              <a:ext cx="949319" cy="3168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ts val="1700"/>
                </a:lnSpc>
              </a:pPr>
              <a:r>
                <a:rPr lang="en-US" sz="1800" i="0" dirty="0">
                  <a:solidFill>
                    <a:srgbClr val="C00000"/>
                  </a:solidFill>
                  <a:latin typeface="+mn-lt"/>
                  <a:cs typeface="Arial" charset="0"/>
                </a:rPr>
                <a:t>RSVP-TE</a:t>
              </a:r>
            </a:p>
          </p:txBody>
        </p:sp>
      </p:grpSp>
      <p:sp>
        <p:nvSpPr>
          <p:cNvPr id="169" name="Rectangle 3">
            <a:extLst>
              <a:ext uri="{FF2B5EF4-FFF2-40B4-BE49-F238E27FC236}">
                <a16:creationId xmlns:a16="http://schemas.microsoft.com/office/drawing/2014/main" id="{60B103AD-1C48-BC42-A29F-B371A495B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646" y="2941171"/>
            <a:ext cx="10947213" cy="105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279400" indent="-2794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3200" i="0" dirty="0">
                <a:solidFill>
                  <a:srgbClr val="000000"/>
                </a:solidFill>
                <a:latin typeface="+mn-lt"/>
                <a:cs typeface="+mn-cs"/>
              </a:rPr>
              <a:t>entry MPLS router uses RSVP-TE signaling protocol to set up MPLS forwarding at downstream routers</a:t>
            </a:r>
          </a:p>
        </p:txBody>
      </p:sp>
      <p:sp>
        <p:nvSpPr>
          <p:cNvPr id="170" name="Text Box 83">
            <a:extLst>
              <a:ext uri="{FF2B5EF4-FFF2-40B4-BE49-F238E27FC236}">
                <a16:creationId xmlns:a16="http://schemas.microsoft.com/office/drawing/2014/main" id="{E7E31D70-BCFD-0C44-8E54-DC49147B9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9253" y="6298126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R1</a:t>
            </a:r>
          </a:p>
        </p:txBody>
      </p:sp>
    </p:spTree>
    <p:extLst>
      <p:ext uri="{BB962C8B-B14F-4D97-AF65-F5344CB8AC3E}">
        <p14:creationId xmlns:p14="http://schemas.microsoft.com/office/powerpoint/2010/main" val="418252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Calibri" panose="020F0502020204030204"/>
              </a:rPr>
              <a:t>MPLS forwarding tables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6737" y="6492875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3EB9AE-4B4B-4346-962C-323D97558A86}"/>
              </a:ext>
            </a:extLst>
          </p:cNvPr>
          <p:cNvGrpSpPr/>
          <p:nvPr/>
        </p:nvGrpSpPr>
        <p:grpSpPr>
          <a:xfrm>
            <a:off x="6348319" y="4936097"/>
            <a:ext cx="2661899" cy="1319944"/>
            <a:chOff x="6348319" y="4936097"/>
            <a:chExt cx="2661899" cy="1319944"/>
          </a:xfrm>
        </p:grpSpPr>
        <p:sp>
          <p:nvSpPr>
            <p:cNvPr id="219" name="Freeform 3">
              <a:extLst>
                <a:ext uri="{FF2B5EF4-FFF2-40B4-BE49-F238E27FC236}">
                  <a16:creationId xmlns:a16="http://schemas.microsoft.com/office/drawing/2014/main" id="{C2B16262-E527-A34C-BA93-364FB40B7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8319" y="4936097"/>
              <a:ext cx="2447925" cy="577850"/>
            </a:xfrm>
            <a:custGeom>
              <a:avLst/>
              <a:gdLst>
                <a:gd name="T0" fmla="*/ 2147483647 w 1542"/>
                <a:gd name="T1" fmla="*/ 2147483647 h 364"/>
                <a:gd name="T2" fmla="*/ 0 w 1542"/>
                <a:gd name="T3" fmla="*/ 2147483647 h 364"/>
                <a:gd name="T4" fmla="*/ 2147483647 w 1542"/>
                <a:gd name="T5" fmla="*/ 2147483647 h 364"/>
                <a:gd name="T6" fmla="*/ 2147483647 w 1542"/>
                <a:gd name="T7" fmla="*/ 0 h 364"/>
                <a:gd name="T8" fmla="*/ 2147483647 w 1542"/>
                <a:gd name="T9" fmla="*/ 2147483647 h 3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42" h="364">
                  <a:moveTo>
                    <a:pt x="839" y="8"/>
                  </a:moveTo>
                  <a:lnTo>
                    <a:pt x="0" y="364"/>
                  </a:lnTo>
                  <a:lnTo>
                    <a:pt x="1542" y="364"/>
                  </a:lnTo>
                  <a:lnTo>
                    <a:pt x="1127" y="0"/>
                  </a:lnTo>
                  <a:lnTo>
                    <a:pt x="839" y="8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21" name="Group 110">
              <a:extLst>
                <a:ext uri="{FF2B5EF4-FFF2-40B4-BE49-F238E27FC236}">
                  <a16:creationId xmlns:a16="http://schemas.microsoft.com/office/drawing/2014/main" id="{A9B6F810-1DA8-CD4B-9B9A-8E3E61B5AD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63868" y="5333703"/>
              <a:ext cx="2546350" cy="922338"/>
              <a:chOff x="679" y="3270"/>
              <a:chExt cx="1604" cy="581"/>
            </a:xfrm>
          </p:grpSpPr>
          <p:sp>
            <p:nvSpPr>
              <p:cNvPr id="222" name="Rectangle 111">
                <a:extLst>
                  <a:ext uri="{FF2B5EF4-FFF2-40B4-BE49-F238E27FC236}">
                    <a16:creationId xmlns:a16="http://schemas.microsoft.com/office/drawing/2014/main" id="{080EFBD4-EA9F-4B4C-BB14-48AF92D481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" y="3296"/>
                <a:ext cx="1533" cy="55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23" name="Text Box 112">
                <a:extLst>
                  <a:ext uri="{FF2B5EF4-FFF2-40B4-BE49-F238E27FC236}">
                    <a16:creationId xmlns:a16="http://schemas.microsoft.com/office/drawing/2014/main" id="{B9BCEF9A-45F9-8A4A-8E6C-199529FE5A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9" y="3270"/>
                <a:ext cx="1604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4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  in         out                 out</a:t>
                </a:r>
              </a:p>
              <a:p>
                <a:pPr eaLnBrk="1" hangingPunct="1">
                  <a:defRPr/>
                </a:pPr>
                <a:r>
                  <a:rPr lang="en-US" sz="14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label     label   dest    interface</a:t>
                </a:r>
              </a:p>
            </p:txBody>
          </p:sp>
          <p:sp>
            <p:nvSpPr>
              <p:cNvPr id="224" name="Line 113">
                <a:extLst>
                  <a:ext uri="{FF2B5EF4-FFF2-40B4-BE49-F238E27FC236}">
                    <a16:creationId xmlns:a16="http://schemas.microsoft.com/office/drawing/2014/main" id="{71BE2D74-DC26-1442-AFB5-AAD87B9FC0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9" y="3584"/>
                <a:ext cx="150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25" name="Text Box 114">
                <a:extLst>
                  <a:ext uri="{FF2B5EF4-FFF2-40B4-BE49-F238E27FC236}">
                    <a16:creationId xmlns:a16="http://schemas.microsoft.com/office/drawing/2014/main" id="{68E1F84E-9C74-1243-B51D-F4CD28DACE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0" y="3588"/>
                <a:ext cx="150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 6        -      A       0</a:t>
                </a:r>
              </a:p>
            </p:txBody>
          </p:sp>
          <p:sp>
            <p:nvSpPr>
              <p:cNvPr id="226" name="Line 115">
                <a:extLst>
                  <a:ext uri="{FF2B5EF4-FFF2-40B4-BE49-F238E27FC236}">
                    <a16:creationId xmlns:a16="http://schemas.microsoft.com/office/drawing/2014/main" id="{93DCE101-756F-124D-98B0-9767B4E41B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2" y="3303"/>
                <a:ext cx="1" cy="5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27" name="Line 116">
                <a:extLst>
                  <a:ext uri="{FF2B5EF4-FFF2-40B4-BE49-F238E27FC236}">
                    <a16:creationId xmlns:a16="http://schemas.microsoft.com/office/drawing/2014/main" id="{EDD0C2CA-3B5E-1A43-88D5-257D16A4B2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6" y="3306"/>
                <a:ext cx="1" cy="5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28" name="Line 117">
                <a:extLst>
                  <a:ext uri="{FF2B5EF4-FFF2-40B4-BE49-F238E27FC236}">
                    <a16:creationId xmlns:a16="http://schemas.microsoft.com/office/drawing/2014/main" id="{46B29124-E64A-AB42-AB69-F312BBD42E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50" y="3309"/>
                <a:ext cx="1" cy="5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9F890F5-B889-5B4F-8AC2-1385934F9348}"/>
              </a:ext>
            </a:extLst>
          </p:cNvPr>
          <p:cNvGrpSpPr/>
          <p:nvPr/>
        </p:nvGrpSpPr>
        <p:grpSpPr>
          <a:xfrm>
            <a:off x="6341409" y="1863350"/>
            <a:ext cx="2622550" cy="1714500"/>
            <a:chOff x="6341409" y="1863350"/>
            <a:chExt cx="2622550" cy="1714500"/>
          </a:xfrm>
        </p:grpSpPr>
        <p:sp>
          <p:nvSpPr>
            <p:cNvPr id="220" name="Freeform 5">
              <a:extLst>
                <a:ext uri="{FF2B5EF4-FFF2-40B4-BE49-F238E27FC236}">
                  <a16:creationId xmlns:a16="http://schemas.microsoft.com/office/drawing/2014/main" id="{6ABEC6E8-4445-0547-B162-E6AFDDE53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409" y="3066675"/>
              <a:ext cx="2589213" cy="511175"/>
            </a:xfrm>
            <a:custGeom>
              <a:avLst/>
              <a:gdLst>
                <a:gd name="T0" fmla="*/ 2147483647 w 1631"/>
                <a:gd name="T1" fmla="*/ 2147483647 h 322"/>
                <a:gd name="T2" fmla="*/ 2147483647 w 1631"/>
                <a:gd name="T3" fmla="*/ 0 h 322"/>
                <a:gd name="T4" fmla="*/ 2147483647 w 1631"/>
                <a:gd name="T5" fmla="*/ 0 h 322"/>
                <a:gd name="T6" fmla="*/ 0 w 1631"/>
                <a:gd name="T7" fmla="*/ 2147483647 h 322"/>
                <a:gd name="T8" fmla="*/ 2147483647 w 1631"/>
                <a:gd name="T9" fmla="*/ 2147483647 h 3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31" h="322">
                  <a:moveTo>
                    <a:pt x="123" y="322"/>
                  </a:moveTo>
                  <a:lnTo>
                    <a:pt x="1631" y="0"/>
                  </a:lnTo>
                  <a:lnTo>
                    <a:pt x="89" y="0"/>
                  </a:lnTo>
                  <a:lnTo>
                    <a:pt x="0" y="300"/>
                  </a:lnTo>
                  <a:lnTo>
                    <a:pt x="123" y="322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96969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29" name="Group 118">
              <a:extLst>
                <a:ext uri="{FF2B5EF4-FFF2-40B4-BE49-F238E27FC236}">
                  <a16:creationId xmlns:a16="http://schemas.microsoft.com/office/drawing/2014/main" id="{E7D28835-7AC3-3F4C-BDBC-E1A91D2C29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17609" y="1863350"/>
              <a:ext cx="2546350" cy="1239838"/>
              <a:chOff x="3494" y="291"/>
              <a:chExt cx="1604" cy="781"/>
            </a:xfrm>
          </p:grpSpPr>
          <p:sp>
            <p:nvSpPr>
              <p:cNvPr id="230" name="Rectangle 119">
                <a:extLst>
                  <a:ext uri="{FF2B5EF4-FFF2-40B4-BE49-F238E27FC236}">
                    <a16:creationId xmlns:a16="http://schemas.microsoft.com/office/drawing/2014/main" id="{4BA74B4D-4F28-6844-BD61-1913BA4B46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5" y="317"/>
                <a:ext cx="1533" cy="74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31" name="Text Box 120">
                <a:extLst>
                  <a:ext uri="{FF2B5EF4-FFF2-40B4-BE49-F238E27FC236}">
                    <a16:creationId xmlns:a16="http://schemas.microsoft.com/office/drawing/2014/main" id="{CA6C1CFC-6CB9-E24A-BCFF-E161A0DB77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4" y="291"/>
                <a:ext cx="1604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4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  in         out                 out</a:t>
                </a:r>
              </a:p>
              <a:p>
                <a:pPr eaLnBrk="1" hangingPunct="1">
                  <a:defRPr/>
                </a:pPr>
                <a:r>
                  <a:rPr lang="en-US" sz="14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label     label   dest    interface</a:t>
                </a:r>
              </a:p>
            </p:txBody>
          </p:sp>
          <p:sp>
            <p:nvSpPr>
              <p:cNvPr id="232" name="Line 121">
                <a:extLst>
                  <a:ext uri="{FF2B5EF4-FFF2-40B4-BE49-F238E27FC236}">
                    <a16:creationId xmlns:a16="http://schemas.microsoft.com/office/drawing/2014/main" id="{949DE82B-28E9-3B4D-AA3C-D4D602982C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34" y="605"/>
                <a:ext cx="150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33" name="Text Box 122">
                <a:extLst>
                  <a:ext uri="{FF2B5EF4-FFF2-40B4-BE49-F238E27FC236}">
                    <a16:creationId xmlns:a16="http://schemas.microsoft.com/office/drawing/2014/main" id="{6E2E79A9-DCDF-164A-8A0A-96A386C29A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45" y="609"/>
                <a:ext cx="150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10      6      A       1</a:t>
                </a:r>
              </a:p>
            </p:txBody>
          </p:sp>
          <p:sp>
            <p:nvSpPr>
              <p:cNvPr id="234" name="Line 123">
                <a:extLst>
                  <a:ext uri="{FF2B5EF4-FFF2-40B4-BE49-F238E27FC236}">
                    <a16:creationId xmlns:a16="http://schemas.microsoft.com/office/drawing/2014/main" id="{433E5963-7CBD-2F44-B2F7-4AACF9D473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7" y="324"/>
                <a:ext cx="1" cy="7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35" name="Text Box 124">
                <a:extLst>
                  <a:ext uri="{FF2B5EF4-FFF2-40B4-BE49-F238E27FC236}">
                    <a16:creationId xmlns:a16="http://schemas.microsoft.com/office/drawing/2014/main" id="{5BF662DE-4BB8-B84F-B980-9F77A2063C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40" y="830"/>
                <a:ext cx="150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12      9      D       0</a:t>
                </a:r>
              </a:p>
            </p:txBody>
          </p:sp>
          <p:sp>
            <p:nvSpPr>
              <p:cNvPr id="236" name="Line 125">
                <a:extLst>
                  <a:ext uri="{FF2B5EF4-FFF2-40B4-BE49-F238E27FC236}">
                    <a16:creationId xmlns:a16="http://schemas.microsoft.com/office/drawing/2014/main" id="{5F740908-A1B6-A04A-96B2-3720B6234C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15" y="335"/>
                <a:ext cx="1" cy="7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37" name="Line 126">
                <a:extLst>
                  <a:ext uri="{FF2B5EF4-FFF2-40B4-BE49-F238E27FC236}">
                    <a16:creationId xmlns:a16="http://schemas.microsoft.com/office/drawing/2014/main" id="{54E39628-0ECF-F043-851F-1E1E3EFA7F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3" y="329"/>
                <a:ext cx="1" cy="7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2310F5B-3DD5-7448-B7B8-CE790FE726DF}"/>
              </a:ext>
            </a:extLst>
          </p:cNvPr>
          <p:cNvGrpSpPr/>
          <p:nvPr/>
        </p:nvGrpSpPr>
        <p:grpSpPr>
          <a:xfrm>
            <a:off x="3571782" y="4888472"/>
            <a:ext cx="2546350" cy="1304925"/>
            <a:chOff x="3571782" y="4888472"/>
            <a:chExt cx="2546350" cy="1304925"/>
          </a:xfrm>
        </p:grpSpPr>
        <p:sp>
          <p:nvSpPr>
            <p:cNvPr id="218" name="Freeform 2">
              <a:extLst>
                <a:ext uri="{FF2B5EF4-FFF2-40B4-BE49-F238E27FC236}">
                  <a16:creationId xmlns:a16="http://schemas.microsoft.com/office/drawing/2014/main" id="{82716ED6-05E4-334B-91EE-B1EC80C9C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9882" y="4888472"/>
              <a:ext cx="2462212" cy="419100"/>
            </a:xfrm>
            <a:custGeom>
              <a:avLst/>
              <a:gdLst>
                <a:gd name="T0" fmla="*/ 2147483647 w 1551"/>
                <a:gd name="T1" fmla="*/ 2147483647 h 264"/>
                <a:gd name="T2" fmla="*/ 0 w 1551"/>
                <a:gd name="T3" fmla="*/ 2147483647 h 264"/>
                <a:gd name="T4" fmla="*/ 2147483647 w 1551"/>
                <a:gd name="T5" fmla="*/ 2147483647 h 264"/>
                <a:gd name="T6" fmla="*/ 2147483647 w 1551"/>
                <a:gd name="T7" fmla="*/ 0 h 264"/>
                <a:gd name="T8" fmla="*/ 2147483647 w 1551"/>
                <a:gd name="T9" fmla="*/ 2147483647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51" h="264">
                  <a:moveTo>
                    <a:pt x="1263" y="8"/>
                  </a:moveTo>
                  <a:lnTo>
                    <a:pt x="0" y="264"/>
                  </a:lnTo>
                  <a:lnTo>
                    <a:pt x="1536" y="264"/>
                  </a:lnTo>
                  <a:lnTo>
                    <a:pt x="1551" y="0"/>
                  </a:lnTo>
                  <a:lnTo>
                    <a:pt x="1263" y="8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38" name="Group 137">
              <a:extLst>
                <a:ext uri="{FF2B5EF4-FFF2-40B4-BE49-F238E27FC236}">
                  <a16:creationId xmlns:a16="http://schemas.microsoft.com/office/drawing/2014/main" id="{FEBC6843-606B-4F41-804E-F269AE29E1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1782" y="5271059"/>
              <a:ext cx="2546350" cy="922338"/>
              <a:chOff x="679" y="3270"/>
              <a:chExt cx="1604" cy="581"/>
            </a:xfrm>
          </p:grpSpPr>
          <p:sp>
            <p:nvSpPr>
              <p:cNvPr id="239" name="Rectangle 138">
                <a:extLst>
                  <a:ext uri="{FF2B5EF4-FFF2-40B4-BE49-F238E27FC236}">
                    <a16:creationId xmlns:a16="http://schemas.microsoft.com/office/drawing/2014/main" id="{4CCB2E59-9D3C-1A46-8804-DE9784E823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" y="3296"/>
                <a:ext cx="1533" cy="55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40" name="Text Box 139">
                <a:extLst>
                  <a:ext uri="{FF2B5EF4-FFF2-40B4-BE49-F238E27FC236}">
                    <a16:creationId xmlns:a16="http://schemas.microsoft.com/office/drawing/2014/main" id="{6251E42A-AB5F-484A-AE74-F120DFC9EC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9" y="3270"/>
                <a:ext cx="1604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4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  in         out                 out</a:t>
                </a:r>
              </a:p>
              <a:p>
                <a:pPr eaLnBrk="1" hangingPunct="1">
                  <a:defRPr/>
                </a:pPr>
                <a:r>
                  <a:rPr lang="en-US" sz="14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label     label   dest    interface</a:t>
                </a:r>
              </a:p>
            </p:txBody>
          </p:sp>
          <p:sp>
            <p:nvSpPr>
              <p:cNvPr id="241" name="Line 140">
                <a:extLst>
                  <a:ext uri="{FF2B5EF4-FFF2-40B4-BE49-F238E27FC236}">
                    <a16:creationId xmlns:a16="http://schemas.microsoft.com/office/drawing/2014/main" id="{48550AFD-EB33-B94B-9E47-8276779B13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9" y="3584"/>
                <a:ext cx="150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42" name="Text Box 141">
                <a:extLst>
                  <a:ext uri="{FF2B5EF4-FFF2-40B4-BE49-F238E27FC236}">
                    <a16:creationId xmlns:a16="http://schemas.microsoft.com/office/drawing/2014/main" id="{707061C8-ACC2-F14E-B28A-24FC700989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0" y="3588"/>
                <a:ext cx="150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 8        6      A       0</a:t>
                </a:r>
              </a:p>
            </p:txBody>
          </p:sp>
          <p:sp>
            <p:nvSpPr>
              <p:cNvPr id="243" name="Line 142">
                <a:extLst>
                  <a:ext uri="{FF2B5EF4-FFF2-40B4-BE49-F238E27FC236}">
                    <a16:creationId xmlns:a16="http://schemas.microsoft.com/office/drawing/2014/main" id="{F6028321-6CA8-0F40-B16A-85C805482D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2" y="3303"/>
                <a:ext cx="1" cy="5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44" name="Line 143">
                <a:extLst>
                  <a:ext uri="{FF2B5EF4-FFF2-40B4-BE49-F238E27FC236}">
                    <a16:creationId xmlns:a16="http://schemas.microsoft.com/office/drawing/2014/main" id="{89B04793-10A9-AC4C-A7C1-FAB97AEB03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6" y="3306"/>
                <a:ext cx="1" cy="5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45" name="Line 144">
                <a:extLst>
                  <a:ext uri="{FF2B5EF4-FFF2-40B4-BE49-F238E27FC236}">
                    <a16:creationId xmlns:a16="http://schemas.microsoft.com/office/drawing/2014/main" id="{1EBBB069-EFA9-9647-88A0-1180B13640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50" y="3309"/>
                <a:ext cx="1" cy="5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409B71D9-C569-2E4B-A5EB-A57D6D3DA9C2}"/>
              </a:ext>
            </a:extLst>
          </p:cNvPr>
          <p:cNvGrpSpPr/>
          <p:nvPr/>
        </p:nvGrpSpPr>
        <p:grpSpPr>
          <a:xfrm>
            <a:off x="3582334" y="1260100"/>
            <a:ext cx="2546350" cy="2295525"/>
            <a:chOff x="1793875" y="1609725"/>
            <a:chExt cx="2546350" cy="2295525"/>
          </a:xfrm>
        </p:grpSpPr>
        <p:sp>
          <p:nvSpPr>
            <p:cNvPr id="247" name="Freeform 4">
              <a:extLst>
                <a:ext uri="{FF2B5EF4-FFF2-40B4-BE49-F238E27FC236}">
                  <a16:creationId xmlns:a16="http://schemas.microsoft.com/office/drawing/2014/main" id="{C05B965D-1EEA-3345-B7B4-D8BF75473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4363" y="3106738"/>
              <a:ext cx="2433637" cy="798512"/>
            </a:xfrm>
            <a:custGeom>
              <a:avLst/>
              <a:gdLst>
                <a:gd name="T0" fmla="*/ 2147483647 w 1533"/>
                <a:gd name="T1" fmla="*/ 2147483647 h 503"/>
                <a:gd name="T2" fmla="*/ 2147483647 w 1533"/>
                <a:gd name="T3" fmla="*/ 0 h 503"/>
                <a:gd name="T4" fmla="*/ 0 w 1533"/>
                <a:gd name="T5" fmla="*/ 0 h 503"/>
                <a:gd name="T6" fmla="*/ 2147483647 w 1533"/>
                <a:gd name="T7" fmla="*/ 2147483647 h 503"/>
                <a:gd name="T8" fmla="*/ 2147483647 w 1533"/>
                <a:gd name="T9" fmla="*/ 2147483647 h 5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33" h="503">
                  <a:moveTo>
                    <a:pt x="808" y="503"/>
                  </a:moveTo>
                  <a:lnTo>
                    <a:pt x="1533" y="0"/>
                  </a:lnTo>
                  <a:lnTo>
                    <a:pt x="0" y="0"/>
                  </a:lnTo>
                  <a:lnTo>
                    <a:pt x="685" y="481"/>
                  </a:lnTo>
                  <a:lnTo>
                    <a:pt x="808" y="503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96969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8" name="Rectangle 127">
              <a:extLst>
                <a:ext uri="{FF2B5EF4-FFF2-40B4-BE49-F238E27FC236}">
                  <a16:creationId xmlns:a16="http://schemas.microsoft.com/office/drawing/2014/main" id="{943486B6-3B33-4E4E-9295-604A4D426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3088" y="1651000"/>
              <a:ext cx="2433637" cy="14351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49" name="Text Box 128">
              <a:extLst>
                <a:ext uri="{FF2B5EF4-FFF2-40B4-BE49-F238E27FC236}">
                  <a16:creationId xmlns:a16="http://schemas.microsoft.com/office/drawing/2014/main" id="{B2E451E6-B86A-FC47-91D2-C34C4AAF5E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3875" y="1609725"/>
              <a:ext cx="254635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i="0" dirty="0">
                  <a:solidFill>
                    <a:srgbClr val="000000"/>
                  </a:solidFill>
                  <a:latin typeface="Arial" charset="0"/>
                  <a:cs typeface="+mn-cs"/>
                </a:rPr>
                <a:t>  in         out                 out</a:t>
              </a:r>
            </a:p>
            <a:p>
              <a:pPr eaLnBrk="1" hangingPunct="1">
                <a:defRPr/>
              </a:pPr>
              <a:r>
                <a:rPr lang="en-US" sz="1400" i="0" dirty="0">
                  <a:solidFill>
                    <a:srgbClr val="000000"/>
                  </a:solidFill>
                  <a:latin typeface="Arial" charset="0"/>
                  <a:cs typeface="+mn-cs"/>
                </a:rPr>
                <a:t>label     label   dest    interface</a:t>
              </a:r>
            </a:p>
          </p:txBody>
        </p:sp>
        <p:sp>
          <p:nvSpPr>
            <p:cNvPr id="250" name="Line 129">
              <a:extLst>
                <a:ext uri="{FF2B5EF4-FFF2-40B4-BE49-F238E27FC236}">
                  <a16:creationId xmlns:a16="http://schemas.microsoft.com/office/drawing/2014/main" id="{BDA0B7A9-0758-2449-AF68-5E090CC463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7375" y="2108200"/>
              <a:ext cx="2392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1" name="Text Box 130">
              <a:extLst>
                <a:ext uri="{FF2B5EF4-FFF2-40B4-BE49-F238E27FC236}">
                  <a16:creationId xmlns:a16="http://schemas.microsoft.com/office/drawing/2014/main" id="{4A0596CB-4D57-3848-9391-C4A8A3859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4838" y="2114550"/>
              <a:ext cx="23812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+mn-cs"/>
                </a:rPr>
                <a:t>        10      A       0</a:t>
              </a:r>
            </a:p>
          </p:txBody>
        </p:sp>
        <p:sp>
          <p:nvSpPr>
            <p:cNvPr id="252" name="Line 131">
              <a:extLst>
                <a:ext uri="{FF2B5EF4-FFF2-40B4-BE49-F238E27FC236}">
                  <a16:creationId xmlns:a16="http://schemas.microsoft.com/office/drawing/2014/main" id="{892CE36D-9427-D44E-84AB-7D03304EC0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0138" y="1662113"/>
              <a:ext cx="1587" cy="1412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3" name="Text Box 132">
              <a:extLst>
                <a:ext uri="{FF2B5EF4-FFF2-40B4-BE49-F238E27FC236}">
                  <a16:creationId xmlns:a16="http://schemas.microsoft.com/office/drawing/2014/main" id="{C6B2D3D0-129A-E94D-9CC0-9D69A69F85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5313" y="2455863"/>
              <a:ext cx="23812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+mn-cs"/>
                </a:rPr>
                <a:t>        12      D       0</a:t>
              </a:r>
            </a:p>
          </p:txBody>
        </p:sp>
        <p:sp>
          <p:nvSpPr>
            <p:cNvPr id="254" name="Line 133">
              <a:extLst>
                <a:ext uri="{FF2B5EF4-FFF2-40B4-BE49-F238E27FC236}">
                  <a16:creationId xmlns:a16="http://schemas.microsoft.com/office/drawing/2014/main" id="{D87D0D69-F4A8-E44A-B598-7F5BADA43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8463" y="1658938"/>
              <a:ext cx="1587" cy="142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5" name="Line 134">
              <a:extLst>
                <a:ext uri="{FF2B5EF4-FFF2-40B4-BE49-F238E27FC236}">
                  <a16:creationId xmlns:a16="http://schemas.microsoft.com/office/drawing/2014/main" id="{61167F6E-49DD-2E46-846F-F3F98D8289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6788" y="1670050"/>
              <a:ext cx="1587" cy="1401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" name="Text Box 146">
              <a:extLst>
                <a:ext uri="{FF2B5EF4-FFF2-40B4-BE49-F238E27FC236}">
                  <a16:creationId xmlns:a16="http://schemas.microsoft.com/office/drawing/2014/main" id="{EB4AFCE0-5EBE-5149-8CA6-F475E5524C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7850" y="2757488"/>
              <a:ext cx="23812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+mn-cs"/>
                </a:rPr>
                <a:t>          8      A       1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2BD2A27-CA79-3747-AD5F-B3EA164BD0AF}"/>
              </a:ext>
            </a:extLst>
          </p:cNvPr>
          <p:cNvGrpSpPr/>
          <p:nvPr/>
        </p:nvGrpSpPr>
        <p:grpSpPr>
          <a:xfrm>
            <a:off x="3005471" y="2904563"/>
            <a:ext cx="6187647" cy="2441483"/>
            <a:chOff x="2992024" y="3375211"/>
            <a:chExt cx="6187647" cy="2441483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CA1C305-E041-4941-9AEA-18805F739D29}"/>
                </a:ext>
              </a:extLst>
            </p:cNvPr>
            <p:cNvGrpSpPr/>
            <p:nvPr/>
          </p:nvGrpSpPr>
          <p:grpSpPr>
            <a:xfrm>
              <a:off x="4502577" y="3971363"/>
              <a:ext cx="800044" cy="416858"/>
              <a:chOff x="7493876" y="2774731"/>
              <a:chExt cx="1481958" cy="894622"/>
            </a:xfrm>
          </p:grpSpPr>
          <p:sp>
            <p:nvSpPr>
              <p:cNvPr id="95" name="Freeform 94">
                <a:extLst>
                  <a:ext uri="{FF2B5EF4-FFF2-40B4-BE49-F238E27FC236}">
                    <a16:creationId xmlns:a16="http://schemas.microsoft.com/office/drawing/2014/main" id="{508CDBB1-1F38-7F48-836E-B6E5C7B5AABD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7030A0"/>
                  </a:gs>
                  <a:gs pos="21000">
                    <a:schemeClr val="bg1"/>
                  </a:gs>
                  <a:gs pos="60000">
                    <a:srgbClr val="CDBDE8"/>
                  </a:gs>
                  <a:gs pos="100000">
                    <a:srgbClr val="7030A0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39920A8D-C9F8-C94F-8877-345E775DE4CC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2BF505B8-734D-9F4C-9AB4-3DB0003EA8A0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98" name="Freeform 97">
                  <a:extLst>
                    <a:ext uri="{FF2B5EF4-FFF2-40B4-BE49-F238E27FC236}">
                      <a16:creationId xmlns:a16="http://schemas.microsoft.com/office/drawing/2014/main" id="{076F7462-849F-A741-B5A8-E6AFFE366DA3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9" name="Freeform 98">
                  <a:extLst>
                    <a:ext uri="{FF2B5EF4-FFF2-40B4-BE49-F238E27FC236}">
                      <a16:creationId xmlns:a16="http://schemas.microsoft.com/office/drawing/2014/main" id="{CA07A77C-17B7-594C-9C1F-058B512A76FE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0" name="Freeform 99">
                  <a:extLst>
                    <a:ext uri="{FF2B5EF4-FFF2-40B4-BE49-F238E27FC236}">
                      <a16:creationId xmlns:a16="http://schemas.microsoft.com/office/drawing/2014/main" id="{790AF07F-1AF0-C142-89B7-4A5388DE08DA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1" name="Freeform 100">
                  <a:extLst>
                    <a:ext uri="{FF2B5EF4-FFF2-40B4-BE49-F238E27FC236}">
                      <a16:creationId xmlns:a16="http://schemas.microsoft.com/office/drawing/2014/main" id="{F3627550-6C97-504C-96E0-54B2BC757A32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rgbClr val="CDBDE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F7AA10F-C17E-734C-BC0B-B5C4F498C1B2}"/>
                </a:ext>
              </a:extLst>
            </p:cNvPr>
            <p:cNvGrpSpPr/>
            <p:nvPr/>
          </p:nvGrpSpPr>
          <p:grpSpPr>
            <a:xfrm>
              <a:off x="5963122" y="4006616"/>
              <a:ext cx="800044" cy="416858"/>
              <a:chOff x="7493876" y="2774731"/>
              <a:chExt cx="1481958" cy="894622"/>
            </a:xfrm>
          </p:grpSpPr>
          <p:sp>
            <p:nvSpPr>
              <p:cNvPr id="103" name="Freeform 102">
                <a:extLst>
                  <a:ext uri="{FF2B5EF4-FFF2-40B4-BE49-F238E27FC236}">
                    <a16:creationId xmlns:a16="http://schemas.microsoft.com/office/drawing/2014/main" id="{EB75F260-AF78-5C42-A36E-ABCC91D5C370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7030A0"/>
                  </a:gs>
                  <a:gs pos="21000">
                    <a:schemeClr val="bg1"/>
                  </a:gs>
                  <a:gs pos="60000">
                    <a:srgbClr val="CDBDE8"/>
                  </a:gs>
                  <a:gs pos="100000">
                    <a:srgbClr val="7030A0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87AC8B6D-0B61-2E42-BA0A-CB71C2DC0B7E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5852113F-BB20-2F49-AEE4-82335B4E4C6F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06" name="Freeform 105">
                  <a:extLst>
                    <a:ext uri="{FF2B5EF4-FFF2-40B4-BE49-F238E27FC236}">
                      <a16:creationId xmlns:a16="http://schemas.microsoft.com/office/drawing/2014/main" id="{CBBF1C45-997B-074C-A138-03EEA0977BF6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7" name="Freeform 106">
                  <a:extLst>
                    <a:ext uri="{FF2B5EF4-FFF2-40B4-BE49-F238E27FC236}">
                      <a16:creationId xmlns:a16="http://schemas.microsoft.com/office/drawing/2014/main" id="{E9753822-EBA0-DC43-B9FE-7E103BC932B1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8" name="Freeform 107">
                  <a:extLst>
                    <a:ext uri="{FF2B5EF4-FFF2-40B4-BE49-F238E27FC236}">
                      <a16:creationId xmlns:a16="http://schemas.microsoft.com/office/drawing/2014/main" id="{C0140E77-EEFD-D344-AF27-6C18825665DB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9" name="Freeform 108">
                  <a:extLst>
                    <a:ext uri="{FF2B5EF4-FFF2-40B4-BE49-F238E27FC236}">
                      <a16:creationId xmlns:a16="http://schemas.microsoft.com/office/drawing/2014/main" id="{83254445-2606-D746-BE94-C18BE6773F4F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rgbClr val="CDBDE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7C78173E-918D-6249-9D45-F67CE76B5FD0}"/>
                </a:ext>
              </a:extLst>
            </p:cNvPr>
            <p:cNvGrpSpPr/>
            <p:nvPr/>
          </p:nvGrpSpPr>
          <p:grpSpPr>
            <a:xfrm>
              <a:off x="5581851" y="5003023"/>
              <a:ext cx="800044" cy="416858"/>
              <a:chOff x="7493876" y="2774731"/>
              <a:chExt cx="1481958" cy="894622"/>
            </a:xfrm>
          </p:grpSpPr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88F48514-17FF-0146-9698-D7C0F0383954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7030A0"/>
                  </a:gs>
                  <a:gs pos="21000">
                    <a:schemeClr val="bg1"/>
                  </a:gs>
                  <a:gs pos="60000">
                    <a:srgbClr val="CDBDE8"/>
                  </a:gs>
                  <a:gs pos="100000">
                    <a:srgbClr val="7030A0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009092E3-60B3-164F-A316-277265AC5A77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FCAA4410-2D6D-6145-8EEF-161FB3D88908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14" name="Freeform 113">
                  <a:extLst>
                    <a:ext uri="{FF2B5EF4-FFF2-40B4-BE49-F238E27FC236}">
                      <a16:creationId xmlns:a16="http://schemas.microsoft.com/office/drawing/2014/main" id="{4387B18F-CE78-4C41-9BA8-EB37B0822489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Freeform 114">
                  <a:extLst>
                    <a:ext uri="{FF2B5EF4-FFF2-40B4-BE49-F238E27FC236}">
                      <a16:creationId xmlns:a16="http://schemas.microsoft.com/office/drawing/2014/main" id="{1011784E-B450-FD4F-A12B-1F72F4D5B6A9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6" name="Freeform 115">
                  <a:extLst>
                    <a:ext uri="{FF2B5EF4-FFF2-40B4-BE49-F238E27FC236}">
                      <a16:creationId xmlns:a16="http://schemas.microsoft.com/office/drawing/2014/main" id="{A4F0A83E-1750-6446-A304-C184C5BA992B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7" name="Freeform 116">
                  <a:extLst>
                    <a:ext uri="{FF2B5EF4-FFF2-40B4-BE49-F238E27FC236}">
                      <a16:creationId xmlns:a16="http://schemas.microsoft.com/office/drawing/2014/main" id="{24D3F830-55C7-1540-82D6-9393CC0C79C0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rgbClr val="CDBDE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EAF5F4AF-1553-A944-A6F1-DC6C10532BED}"/>
                </a:ext>
              </a:extLst>
            </p:cNvPr>
            <p:cNvGrpSpPr/>
            <p:nvPr/>
          </p:nvGrpSpPr>
          <p:grpSpPr>
            <a:xfrm>
              <a:off x="7413364" y="5017556"/>
              <a:ext cx="800044" cy="416858"/>
              <a:chOff x="7493876" y="2774731"/>
              <a:chExt cx="1481958" cy="894622"/>
            </a:xfrm>
          </p:grpSpPr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FC8FC781-18BC-A94D-9D8C-96DF76B6B860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7030A0"/>
                  </a:gs>
                  <a:gs pos="21000">
                    <a:schemeClr val="bg1"/>
                  </a:gs>
                  <a:gs pos="60000">
                    <a:srgbClr val="CDBDE8"/>
                  </a:gs>
                  <a:gs pos="100000">
                    <a:srgbClr val="7030A0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E928D398-A97E-E140-9DEA-DF30655B7EA3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86C45F4F-E0FE-0647-8FC1-54A0A9669921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22" name="Freeform 121">
                  <a:extLst>
                    <a:ext uri="{FF2B5EF4-FFF2-40B4-BE49-F238E27FC236}">
                      <a16:creationId xmlns:a16="http://schemas.microsoft.com/office/drawing/2014/main" id="{FBC13035-4D56-014E-8725-86EA6B5650A5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" name="Freeform 122">
                  <a:extLst>
                    <a:ext uri="{FF2B5EF4-FFF2-40B4-BE49-F238E27FC236}">
                      <a16:creationId xmlns:a16="http://schemas.microsoft.com/office/drawing/2014/main" id="{7244683D-8614-2943-841E-955790189AD8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" name="Freeform 123">
                  <a:extLst>
                    <a:ext uri="{FF2B5EF4-FFF2-40B4-BE49-F238E27FC236}">
                      <a16:creationId xmlns:a16="http://schemas.microsoft.com/office/drawing/2014/main" id="{3132EDF5-4B73-814A-BE4A-A69AB9F73399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" name="Freeform 124">
                  <a:extLst>
                    <a:ext uri="{FF2B5EF4-FFF2-40B4-BE49-F238E27FC236}">
                      <a16:creationId xmlns:a16="http://schemas.microsoft.com/office/drawing/2014/main" id="{E1871928-C93B-B040-B83A-30F3781F82A8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rgbClr val="CDBDE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26" name="Line 76">
              <a:extLst>
                <a:ext uri="{FF2B5EF4-FFF2-40B4-BE49-F238E27FC236}">
                  <a16:creationId xmlns:a16="http://schemas.microsoft.com/office/drawing/2014/main" id="{D6A468A9-1FA1-E948-B763-8236176CF9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8087" y="3588498"/>
              <a:ext cx="752593" cy="580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7" name="Line 77">
              <a:extLst>
                <a:ext uri="{FF2B5EF4-FFF2-40B4-BE49-F238E27FC236}">
                  <a16:creationId xmlns:a16="http://schemas.microsoft.com/office/drawing/2014/main" id="{AFAF3405-DDD8-6F4B-8C54-008F0C7E60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09160" y="4247079"/>
              <a:ext cx="688134" cy="2345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8" name="Line 78">
              <a:extLst>
                <a:ext uri="{FF2B5EF4-FFF2-40B4-BE49-F238E27FC236}">
                  <a16:creationId xmlns:a16="http://schemas.microsoft.com/office/drawing/2014/main" id="{B7B1F8CE-10DA-0647-B8D3-A5B5B45D91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99716" y="4232686"/>
              <a:ext cx="6667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9" name="Line 79">
              <a:extLst>
                <a:ext uri="{FF2B5EF4-FFF2-40B4-BE49-F238E27FC236}">
                  <a16:creationId xmlns:a16="http://schemas.microsoft.com/office/drawing/2014/main" id="{F6835931-2CCC-4240-84AF-F91B73BC06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1756" y="4368987"/>
              <a:ext cx="607804" cy="677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30" name="Line 80">
              <a:extLst>
                <a:ext uri="{FF2B5EF4-FFF2-40B4-BE49-F238E27FC236}">
                  <a16:creationId xmlns:a16="http://schemas.microsoft.com/office/drawing/2014/main" id="{7F1DA1E7-52EE-3443-BA1E-BC838B2807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80909" y="5253974"/>
              <a:ext cx="10382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31" name="Line 81">
              <a:extLst>
                <a:ext uri="{FF2B5EF4-FFF2-40B4-BE49-F238E27FC236}">
                  <a16:creationId xmlns:a16="http://schemas.microsoft.com/office/drawing/2014/main" id="{1B1F013C-DE45-9B4D-B181-0F65365EC3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66659" y="4367306"/>
              <a:ext cx="838200" cy="7143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32" name="Line 82">
              <a:extLst>
                <a:ext uri="{FF2B5EF4-FFF2-40B4-BE49-F238E27FC236}">
                  <a16:creationId xmlns:a16="http://schemas.microsoft.com/office/drawing/2014/main" id="{F3A7F028-1974-094A-8DA1-14CC0849B2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08230" y="5272181"/>
              <a:ext cx="7016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33" name="Text Box 84">
              <a:extLst>
                <a:ext uri="{FF2B5EF4-FFF2-40B4-BE49-F238E27FC236}">
                  <a16:creationId xmlns:a16="http://schemas.microsoft.com/office/drawing/2014/main" id="{DEE8F196-B8BB-DD4F-8012-8492EBF98C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6546" y="5449981"/>
              <a:ext cx="4762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</a:rPr>
                <a:t>R2</a:t>
              </a:r>
            </a:p>
          </p:txBody>
        </p:sp>
        <p:sp>
          <p:nvSpPr>
            <p:cNvPr id="134" name="Text Box 85">
              <a:extLst>
                <a:ext uri="{FF2B5EF4-FFF2-40B4-BE49-F238E27FC236}">
                  <a16:creationId xmlns:a16="http://schemas.microsoft.com/office/drawing/2014/main" id="{31615C8B-D883-714C-87DC-85E50194A4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5169" y="4056897"/>
              <a:ext cx="3492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</a:rPr>
                <a:t>D</a:t>
              </a:r>
            </a:p>
          </p:txBody>
        </p:sp>
        <p:sp>
          <p:nvSpPr>
            <p:cNvPr id="135" name="Text Box 86">
              <a:extLst>
                <a:ext uri="{FF2B5EF4-FFF2-40B4-BE49-F238E27FC236}">
                  <a16:creationId xmlns:a16="http://schemas.microsoft.com/office/drawing/2014/main" id="{03A6AE07-F4FE-DD42-8326-7B9D7F6EE0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2309" y="4448269"/>
              <a:ext cx="4762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</a:rPr>
                <a:t>R3</a:t>
              </a:r>
            </a:p>
          </p:txBody>
        </p:sp>
        <p:sp>
          <p:nvSpPr>
            <p:cNvPr id="136" name="Text Box 102">
              <a:extLst>
                <a:ext uri="{FF2B5EF4-FFF2-40B4-BE49-F238E27FC236}">
                  <a16:creationId xmlns:a16="http://schemas.microsoft.com/office/drawing/2014/main" id="{0C5BFEFF-00A9-3845-ACA4-891E641945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9721" y="4684806"/>
              <a:ext cx="4762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</a:rPr>
                <a:t>R5</a:t>
              </a:r>
            </a:p>
          </p:txBody>
        </p:sp>
        <p:sp>
          <p:nvSpPr>
            <p:cNvPr id="137" name="Text Box 108">
              <a:extLst>
                <a:ext uri="{FF2B5EF4-FFF2-40B4-BE49-F238E27FC236}">
                  <a16:creationId xmlns:a16="http://schemas.microsoft.com/office/drawing/2014/main" id="{1E0D3342-505B-C24E-BFDA-D04CF12FD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3121" y="5089619"/>
              <a:ext cx="3365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138" name="Text Box 109">
              <a:extLst>
                <a:ext uri="{FF2B5EF4-FFF2-40B4-BE49-F238E27FC236}">
                  <a16:creationId xmlns:a16="http://schemas.microsoft.com/office/drawing/2014/main" id="{BE388218-BE5D-3841-91C3-13261572A5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3209" y="3735481"/>
              <a:ext cx="4762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</a:rPr>
                <a:t>R6</a:t>
              </a:r>
            </a:p>
          </p:txBody>
        </p:sp>
        <p:sp>
          <p:nvSpPr>
            <p:cNvPr id="139" name="Text Box 87">
              <a:extLst>
                <a:ext uri="{FF2B5EF4-FFF2-40B4-BE49-F238E27FC236}">
                  <a16:creationId xmlns:a16="http://schemas.microsoft.com/office/drawing/2014/main" id="{CBFE94AF-097D-1F48-BA05-00CBBC2CE0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8609" y="4386356"/>
              <a:ext cx="4762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</a:rPr>
                <a:t>R4</a:t>
              </a:r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20AF1C5B-2CAB-D34C-8F67-49DE4EA6E0F8}"/>
                </a:ext>
              </a:extLst>
            </p:cNvPr>
            <p:cNvGrpSpPr/>
            <p:nvPr/>
          </p:nvGrpSpPr>
          <p:grpSpPr>
            <a:xfrm>
              <a:off x="2992024" y="3375211"/>
              <a:ext cx="800044" cy="416858"/>
              <a:chOff x="7493876" y="2774731"/>
              <a:chExt cx="1481958" cy="894622"/>
            </a:xfrm>
          </p:grpSpPr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D577B434-BA2B-5048-8303-668D8541C9D5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3E0E3127-FBD5-784D-9460-752548DA9086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E00F7552-9938-BD43-B367-F1078D405088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44" name="Freeform 143">
                  <a:extLst>
                    <a:ext uri="{FF2B5EF4-FFF2-40B4-BE49-F238E27FC236}">
                      <a16:creationId xmlns:a16="http://schemas.microsoft.com/office/drawing/2014/main" id="{402F5AF1-E782-0E45-8255-F70F36E7C6DA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Freeform 144">
                  <a:extLst>
                    <a:ext uri="{FF2B5EF4-FFF2-40B4-BE49-F238E27FC236}">
                      <a16:creationId xmlns:a16="http://schemas.microsoft.com/office/drawing/2014/main" id="{ADB91231-7CD0-2F41-84FA-5DCDF20879A6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" name="Freeform 145">
                  <a:extLst>
                    <a:ext uri="{FF2B5EF4-FFF2-40B4-BE49-F238E27FC236}">
                      <a16:creationId xmlns:a16="http://schemas.microsoft.com/office/drawing/2014/main" id="{A0DA28C2-3453-6143-9478-48BBC945F576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Freeform 146">
                  <a:extLst>
                    <a:ext uri="{FF2B5EF4-FFF2-40B4-BE49-F238E27FC236}">
                      <a16:creationId xmlns:a16="http://schemas.microsoft.com/office/drawing/2014/main" id="{D88CC48C-0664-C249-B122-BB1AFA82AAAA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B410FA06-D796-E449-BA59-1CCF08938547}"/>
                </a:ext>
              </a:extLst>
            </p:cNvPr>
            <p:cNvGrpSpPr/>
            <p:nvPr/>
          </p:nvGrpSpPr>
          <p:grpSpPr>
            <a:xfrm>
              <a:off x="3036847" y="4226858"/>
              <a:ext cx="800044" cy="416858"/>
              <a:chOff x="7493876" y="2774731"/>
              <a:chExt cx="1481958" cy="894622"/>
            </a:xfrm>
          </p:grpSpPr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AE7AA12C-5FCC-A742-B80B-8182EE49EB20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0974557B-9511-4D4E-A016-326011BD627A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712772EE-5934-E346-93A7-485179A2F8C4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52" name="Freeform 151">
                  <a:extLst>
                    <a:ext uri="{FF2B5EF4-FFF2-40B4-BE49-F238E27FC236}">
                      <a16:creationId xmlns:a16="http://schemas.microsoft.com/office/drawing/2014/main" id="{7F07BF85-DCEC-CE40-8D93-74D61E518322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Freeform 152">
                  <a:extLst>
                    <a:ext uri="{FF2B5EF4-FFF2-40B4-BE49-F238E27FC236}">
                      <a16:creationId xmlns:a16="http://schemas.microsoft.com/office/drawing/2014/main" id="{BCEF72A1-3B9B-E545-91B8-0552AC3890DE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" name="Freeform 153">
                  <a:extLst>
                    <a:ext uri="{FF2B5EF4-FFF2-40B4-BE49-F238E27FC236}">
                      <a16:creationId xmlns:a16="http://schemas.microsoft.com/office/drawing/2014/main" id="{81973C5F-893B-0C47-A068-F2921F6F7A08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" name="Freeform 154">
                  <a:extLst>
                    <a:ext uri="{FF2B5EF4-FFF2-40B4-BE49-F238E27FC236}">
                      <a16:creationId xmlns:a16="http://schemas.microsoft.com/office/drawing/2014/main" id="{993966AB-94A3-3F47-AC6D-9DE515C29D5A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56" name="Line 82">
              <a:extLst>
                <a:ext uri="{FF2B5EF4-FFF2-40B4-BE49-F238E27FC236}">
                  <a16:creationId xmlns:a16="http://schemas.microsoft.com/office/drawing/2014/main" id="{4D68AB6F-BD41-6240-8717-7BBD819CBD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65510" y="4235861"/>
              <a:ext cx="7016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57" name="Text Box 83">
            <a:extLst>
              <a:ext uri="{FF2B5EF4-FFF2-40B4-BE49-F238E27FC236}">
                <a16:creationId xmlns:a16="http://schemas.microsoft.com/office/drawing/2014/main" id="{06060299-33A5-D342-A46D-14CD05A11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9594" y="4994743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R1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FDB6D3-9CA0-8E40-AD50-5C4528BA9BB4}"/>
              </a:ext>
            </a:extLst>
          </p:cNvPr>
          <p:cNvGrpSpPr/>
          <p:nvPr/>
        </p:nvGrpSpPr>
        <p:grpSpPr>
          <a:xfrm>
            <a:off x="5231373" y="3473264"/>
            <a:ext cx="3230562" cy="1343025"/>
            <a:chOff x="3335338" y="3876675"/>
            <a:chExt cx="3230562" cy="1343025"/>
          </a:xfrm>
        </p:grpSpPr>
        <p:sp>
          <p:nvSpPr>
            <p:cNvPr id="258" name="Text Box 103">
              <a:extLst>
                <a:ext uri="{FF2B5EF4-FFF2-40B4-BE49-F238E27FC236}">
                  <a16:creationId xmlns:a16="http://schemas.microsoft.com/office/drawing/2014/main" id="{304D411B-393B-FF44-8517-B7144F7ED4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3325" y="4897438"/>
              <a:ext cx="28257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i="0" dirty="0">
                  <a:solidFill>
                    <a:srgbClr val="000000"/>
                  </a:solidFill>
                  <a:latin typeface="Arial" charset="0"/>
                  <a:cs typeface="+mn-cs"/>
                </a:rPr>
                <a:t>0</a:t>
              </a:r>
            </a:p>
          </p:txBody>
        </p:sp>
        <p:sp>
          <p:nvSpPr>
            <p:cNvPr id="259" name="Text Box 104">
              <a:extLst>
                <a:ext uri="{FF2B5EF4-FFF2-40B4-BE49-F238E27FC236}">
                  <a16:creationId xmlns:a16="http://schemas.microsoft.com/office/drawing/2014/main" id="{5176358E-A33A-1C4E-8AF3-AE2CB9F2FA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4425" y="4164013"/>
              <a:ext cx="28257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i="0" dirty="0">
                  <a:solidFill>
                    <a:srgbClr val="000000"/>
                  </a:solidFill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260" name="Text Box 105">
              <a:extLst>
                <a:ext uri="{FF2B5EF4-FFF2-40B4-BE49-F238E27FC236}">
                  <a16:creationId xmlns:a16="http://schemas.microsoft.com/office/drawing/2014/main" id="{C80D24C2-438F-B94C-9C34-9CE6C16138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9813" y="3889375"/>
              <a:ext cx="28257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i="0" dirty="0">
                  <a:solidFill>
                    <a:srgbClr val="000000"/>
                  </a:solidFill>
                  <a:latin typeface="Arial" charset="0"/>
                  <a:cs typeface="+mn-cs"/>
                </a:rPr>
                <a:t>0</a:t>
              </a:r>
            </a:p>
          </p:txBody>
        </p:sp>
        <p:sp>
          <p:nvSpPr>
            <p:cNvPr id="261" name="Text Box 107">
              <a:extLst>
                <a:ext uri="{FF2B5EF4-FFF2-40B4-BE49-F238E27FC236}">
                  <a16:creationId xmlns:a16="http://schemas.microsoft.com/office/drawing/2014/main" id="{382D4E86-900D-1E4F-AB13-4728C00251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1538" y="3876675"/>
              <a:ext cx="28257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i="0" dirty="0">
                  <a:solidFill>
                    <a:srgbClr val="000000"/>
                  </a:solidFill>
                  <a:latin typeface="Arial" charset="0"/>
                  <a:cs typeface="+mn-cs"/>
                </a:rPr>
                <a:t>0</a:t>
              </a:r>
            </a:p>
          </p:txBody>
        </p:sp>
        <p:sp>
          <p:nvSpPr>
            <p:cNvPr id="262" name="Text Box 135">
              <a:extLst>
                <a:ext uri="{FF2B5EF4-FFF2-40B4-BE49-F238E27FC236}">
                  <a16:creationId xmlns:a16="http://schemas.microsoft.com/office/drawing/2014/main" id="{4D5AE950-9C98-1A45-B2E0-FC16A048D5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5338" y="4198938"/>
              <a:ext cx="28257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i="0" dirty="0">
                  <a:solidFill>
                    <a:srgbClr val="000000"/>
                  </a:solidFill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263" name="Text Box 145">
              <a:extLst>
                <a:ext uri="{FF2B5EF4-FFF2-40B4-BE49-F238E27FC236}">
                  <a16:creationId xmlns:a16="http://schemas.microsoft.com/office/drawing/2014/main" id="{77549FD6-AAA9-EC46-874A-18A2A01058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7863" y="4914900"/>
              <a:ext cx="28257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i="0" dirty="0">
                  <a:solidFill>
                    <a:srgbClr val="000000"/>
                  </a:solidFill>
                  <a:latin typeface="Arial" charset="0"/>
                  <a:cs typeface="+mn-cs"/>
                </a:rPr>
                <a:t>0</a:t>
              </a:r>
            </a:p>
          </p:txBody>
        </p:sp>
      </p:grpSp>
      <p:sp>
        <p:nvSpPr>
          <p:cNvPr id="264" name="Freeform 1">
            <a:extLst>
              <a:ext uri="{FF2B5EF4-FFF2-40B4-BE49-F238E27FC236}">
                <a16:creationId xmlns:a16="http://schemas.microsoft.com/office/drawing/2014/main" id="{A7A673D1-A77D-D543-8228-881090BA5ACA}"/>
              </a:ext>
            </a:extLst>
          </p:cNvPr>
          <p:cNvSpPr>
            <a:spLocks/>
          </p:cNvSpPr>
          <p:nvPr/>
        </p:nvSpPr>
        <p:spPr bwMode="auto">
          <a:xfrm>
            <a:off x="3939709" y="3070038"/>
            <a:ext cx="4873812" cy="1623545"/>
          </a:xfrm>
          <a:custGeom>
            <a:avLst/>
            <a:gdLst>
              <a:gd name="T0" fmla="*/ 0 w 4927600"/>
              <a:gd name="T1" fmla="*/ 0 h 1717040"/>
              <a:gd name="T2" fmla="*/ 1219200 w 4927600"/>
              <a:gd name="T3" fmla="*/ 732604 h 1717040"/>
              <a:gd name="T4" fmla="*/ 2092960 w 4927600"/>
              <a:gd name="T5" fmla="*/ 1719581 h 1717040"/>
              <a:gd name="T6" fmla="*/ 4927600 w 4927600"/>
              <a:gd name="T7" fmla="*/ 1719581 h 1717040"/>
              <a:gd name="T8" fmla="*/ 0 60000 65536"/>
              <a:gd name="T9" fmla="*/ 0 60000 65536"/>
              <a:gd name="T10" fmla="*/ 0 60000 65536"/>
              <a:gd name="T11" fmla="*/ 0 60000 65536"/>
              <a:gd name="connsiteX0" fmla="*/ 0 w 4927600"/>
              <a:gd name="connsiteY0" fmla="*/ 0 h 1717040"/>
              <a:gd name="connsiteX1" fmla="*/ 654424 w 4927600"/>
              <a:gd name="connsiteY1" fmla="*/ 583657 h 1717040"/>
              <a:gd name="connsiteX2" fmla="*/ 2092960 w 4927600"/>
              <a:gd name="connsiteY2" fmla="*/ 1717040 h 1717040"/>
              <a:gd name="connsiteX3" fmla="*/ 4927600 w 4927600"/>
              <a:gd name="connsiteY3" fmla="*/ 1717040 h 1717040"/>
              <a:gd name="connsiteX0" fmla="*/ 0 w 4927600"/>
              <a:gd name="connsiteY0" fmla="*/ 0 h 1717040"/>
              <a:gd name="connsiteX1" fmla="*/ 654424 w 4927600"/>
              <a:gd name="connsiteY1" fmla="*/ 583657 h 1717040"/>
              <a:gd name="connsiteX2" fmla="*/ 928126 w 4927600"/>
              <a:gd name="connsiteY2" fmla="*/ 829302 h 1717040"/>
              <a:gd name="connsiteX3" fmla="*/ 2092960 w 4927600"/>
              <a:gd name="connsiteY3" fmla="*/ 1717040 h 1717040"/>
              <a:gd name="connsiteX4" fmla="*/ 4927600 w 4927600"/>
              <a:gd name="connsiteY4" fmla="*/ 1717040 h 1717040"/>
              <a:gd name="connsiteX0" fmla="*/ 0 w 4927600"/>
              <a:gd name="connsiteY0" fmla="*/ 0 h 1717040"/>
              <a:gd name="connsiteX1" fmla="*/ 654424 w 4927600"/>
              <a:gd name="connsiteY1" fmla="*/ 583657 h 1717040"/>
              <a:gd name="connsiteX2" fmla="*/ 1223961 w 4927600"/>
              <a:gd name="connsiteY2" fmla="*/ 708323 h 1717040"/>
              <a:gd name="connsiteX3" fmla="*/ 2092960 w 4927600"/>
              <a:gd name="connsiteY3" fmla="*/ 1717040 h 1717040"/>
              <a:gd name="connsiteX4" fmla="*/ 4927600 w 4927600"/>
              <a:gd name="connsiteY4" fmla="*/ 1717040 h 1717040"/>
              <a:gd name="connsiteX0" fmla="*/ 0 w 4873812"/>
              <a:gd name="connsiteY0" fmla="*/ 0 h 1622945"/>
              <a:gd name="connsiteX1" fmla="*/ 600636 w 4873812"/>
              <a:gd name="connsiteY1" fmla="*/ 489562 h 1622945"/>
              <a:gd name="connsiteX2" fmla="*/ 1170173 w 4873812"/>
              <a:gd name="connsiteY2" fmla="*/ 614228 h 1622945"/>
              <a:gd name="connsiteX3" fmla="*/ 2039172 w 4873812"/>
              <a:gd name="connsiteY3" fmla="*/ 1622945 h 1622945"/>
              <a:gd name="connsiteX4" fmla="*/ 4873812 w 4873812"/>
              <a:gd name="connsiteY4" fmla="*/ 1622945 h 1622945"/>
              <a:gd name="connsiteX0" fmla="*/ 0 w 4873812"/>
              <a:gd name="connsiteY0" fmla="*/ 0 h 1622945"/>
              <a:gd name="connsiteX1" fmla="*/ 600636 w 4873812"/>
              <a:gd name="connsiteY1" fmla="*/ 489562 h 1622945"/>
              <a:gd name="connsiteX2" fmla="*/ 1170173 w 4873812"/>
              <a:gd name="connsiteY2" fmla="*/ 614228 h 1622945"/>
              <a:gd name="connsiteX3" fmla="*/ 3370431 w 4873812"/>
              <a:gd name="connsiteY3" fmla="*/ 1542292 h 1622945"/>
              <a:gd name="connsiteX4" fmla="*/ 4873812 w 4873812"/>
              <a:gd name="connsiteY4" fmla="*/ 1622945 h 1622945"/>
              <a:gd name="connsiteX0" fmla="*/ 0 w 4873812"/>
              <a:gd name="connsiteY0" fmla="*/ 0 h 1622945"/>
              <a:gd name="connsiteX1" fmla="*/ 600636 w 4873812"/>
              <a:gd name="connsiteY1" fmla="*/ 489562 h 1622945"/>
              <a:gd name="connsiteX2" fmla="*/ 2676244 w 4873812"/>
              <a:gd name="connsiteY2" fmla="*/ 627670 h 1622945"/>
              <a:gd name="connsiteX3" fmla="*/ 3370431 w 4873812"/>
              <a:gd name="connsiteY3" fmla="*/ 1542292 h 1622945"/>
              <a:gd name="connsiteX4" fmla="*/ 4873812 w 4873812"/>
              <a:gd name="connsiteY4" fmla="*/ 1622945 h 1622945"/>
              <a:gd name="connsiteX0" fmla="*/ 0 w 4873812"/>
              <a:gd name="connsiteY0" fmla="*/ 0 h 1622945"/>
              <a:gd name="connsiteX1" fmla="*/ 600636 w 4873812"/>
              <a:gd name="connsiteY1" fmla="*/ 489562 h 1622945"/>
              <a:gd name="connsiteX2" fmla="*/ 2676244 w 4873812"/>
              <a:gd name="connsiteY2" fmla="*/ 627670 h 1622945"/>
              <a:gd name="connsiteX3" fmla="*/ 3800737 w 4873812"/>
              <a:gd name="connsiteY3" fmla="*/ 1596061 h 1622945"/>
              <a:gd name="connsiteX4" fmla="*/ 4873812 w 4873812"/>
              <a:gd name="connsiteY4" fmla="*/ 1622945 h 1622945"/>
              <a:gd name="connsiteX0" fmla="*/ 0 w 4873812"/>
              <a:gd name="connsiteY0" fmla="*/ 0 h 1622945"/>
              <a:gd name="connsiteX1" fmla="*/ 856130 w 4873812"/>
              <a:gd name="connsiteY1" fmla="*/ 610540 h 1622945"/>
              <a:gd name="connsiteX2" fmla="*/ 2676244 w 4873812"/>
              <a:gd name="connsiteY2" fmla="*/ 627670 h 1622945"/>
              <a:gd name="connsiteX3" fmla="*/ 3800737 w 4873812"/>
              <a:gd name="connsiteY3" fmla="*/ 1596061 h 1622945"/>
              <a:gd name="connsiteX4" fmla="*/ 4873812 w 4873812"/>
              <a:gd name="connsiteY4" fmla="*/ 1622945 h 1622945"/>
              <a:gd name="connsiteX0" fmla="*/ 0 w 4873812"/>
              <a:gd name="connsiteY0" fmla="*/ 0 h 1622945"/>
              <a:gd name="connsiteX1" fmla="*/ 856130 w 4873812"/>
              <a:gd name="connsiteY1" fmla="*/ 610540 h 1622945"/>
              <a:gd name="connsiteX2" fmla="*/ 2689691 w 4873812"/>
              <a:gd name="connsiteY2" fmla="*/ 600785 h 1622945"/>
              <a:gd name="connsiteX3" fmla="*/ 3800737 w 4873812"/>
              <a:gd name="connsiteY3" fmla="*/ 1596061 h 1622945"/>
              <a:gd name="connsiteX4" fmla="*/ 4873812 w 4873812"/>
              <a:gd name="connsiteY4" fmla="*/ 1622945 h 1622945"/>
              <a:gd name="connsiteX0" fmla="*/ 0 w 4873812"/>
              <a:gd name="connsiteY0" fmla="*/ 0 h 1622945"/>
              <a:gd name="connsiteX1" fmla="*/ 859593 w 4873812"/>
              <a:gd name="connsiteY1" fmla="*/ 589766 h 1622945"/>
              <a:gd name="connsiteX2" fmla="*/ 2689691 w 4873812"/>
              <a:gd name="connsiteY2" fmla="*/ 600785 h 1622945"/>
              <a:gd name="connsiteX3" fmla="*/ 3800737 w 4873812"/>
              <a:gd name="connsiteY3" fmla="*/ 1596061 h 1622945"/>
              <a:gd name="connsiteX4" fmla="*/ 4873812 w 4873812"/>
              <a:gd name="connsiteY4" fmla="*/ 1622945 h 162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3812" h="1622945">
                <a:moveTo>
                  <a:pt x="0" y="0"/>
                </a:moveTo>
                <a:lnTo>
                  <a:pt x="859593" y="589766"/>
                </a:lnTo>
                <a:lnTo>
                  <a:pt x="2689691" y="600785"/>
                </a:lnTo>
                <a:lnTo>
                  <a:pt x="3800737" y="1596061"/>
                </a:lnTo>
                <a:lnTo>
                  <a:pt x="4873812" y="1622945"/>
                </a:lnTo>
              </a:path>
            </a:pathLst>
          </a:cu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242F7B8-A255-3646-A652-61B617405F25}"/>
              </a:ext>
            </a:extLst>
          </p:cNvPr>
          <p:cNvGrpSpPr/>
          <p:nvPr/>
        </p:nvGrpSpPr>
        <p:grpSpPr>
          <a:xfrm>
            <a:off x="3697941" y="1842247"/>
            <a:ext cx="5199529" cy="4298576"/>
            <a:chOff x="3697941" y="1842247"/>
            <a:chExt cx="5199529" cy="429857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9D5EF23-F2CB-1941-B21D-2519D0BB07E2}"/>
                </a:ext>
              </a:extLst>
            </p:cNvPr>
            <p:cNvSpPr/>
            <p:nvPr/>
          </p:nvSpPr>
          <p:spPr>
            <a:xfrm>
              <a:off x="3697941" y="1842247"/>
              <a:ext cx="2326341" cy="228600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0F941672-7B9C-6841-B5AC-074052F7CA6A}"/>
                </a:ext>
              </a:extLst>
            </p:cNvPr>
            <p:cNvSpPr/>
            <p:nvPr/>
          </p:nvSpPr>
          <p:spPr>
            <a:xfrm>
              <a:off x="6539753" y="2424953"/>
              <a:ext cx="2326341" cy="228600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F45320F8-F201-BD4F-9DCE-BA5F8827645D}"/>
                </a:ext>
              </a:extLst>
            </p:cNvPr>
            <p:cNvSpPr/>
            <p:nvPr/>
          </p:nvSpPr>
          <p:spPr>
            <a:xfrm>
              <a:off x="6571129" y="5912223"/>
              <a:ext cx="2326341" cy="228600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65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 animBg="1"/>
      <p:bldP spid="264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Ethernet switch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58132559-8058-8A4C-B10B-2116E2272F90}"/>
              </a:ext>
            </a:extLst>
          </p:cNvPr>
          <p:cNvSpPr txBox="1">
            <a:spLocks noChangeArrowheads="1"/>
          </p:cNvSpPr>
          <p:nvPr/>
        </p:nvSpPr>
        <p:spPr>
          <a:xfrm>
            <a:off x="846268" y="1386357"/>
            <a:ext cx="10756119" cy="4909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3225" indent="-273050">
              <a:lnSpc>
                <a:spcPct val="100000"/>
              </a:lnSpc>
              <a:buClr>
                <a:srgbClr val="0000A8"/>
              </a:buClr>
              <a:defRPr/>
            </a:pPr>
            <a:r>
              <a:rPr lang="en-US" sz="3200" dirty="0"/>
              <a:t>Switch is a </a:t>
            </a:r>
            <a:r>
              <a:rPr lang="en-US" sz="3200" dirty="0">
                <a:solidFill>
                  <a:srgbClr val="C00000"/>
                </a:solidFill>
              </a:rPr>
              <a:t>link-layer</a:t>
            </a:r>
            <a:r>
              <a:rPr lang="en-US" sz="3200" dirty="0"/>
              <a:t> device: takes an </a:t>
            </a:r>
            <a:r>
              <a:rPr lang="en-US" sz="3200" i="1" dirty="0">
                <a:solidFill>
                  <a:srgbClr val="0000A8"/>
                </a:solidFill>
              </a:rPr>
              <a:t>active</a:t>
            </a:r>
            <a:r>
              <a:rPr lang="en-US" sz="3200" dirty="0"/>
              <a:t> role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store, forward Ethernet frames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examine incoming frame’s MAC address, </a:t>
            </a:r>
            <a:r>
              <a:rPr lang="en-US" sz="2800" i="1" dirty="0">
                <a:solidFill>
                  <a:srgbClr val="0000A8"/>
                </a:solidFill>
              </a:rPr>
              <a:t>selectively</a:t>
            </a:r>
            <a:r>
              <a:rPr lang="en-US" sz="2800" dirty="0"/>
              <a:t> forward  frame to one-or-more outgoing links when frame is to be forwarded on segment, uses CSMA/CD to access segment</a:t>
            </a:r>
          </a:p>
          <a:p>
            <a:pPr marL="403225" indent="-273050">
              <a:lnSpc>
                <a:spcPct val="100000"/>
              </a:lnSpc>
              <a:buClr>
                <a:srgbClr val="0000A8"/>
              </a:buClr>
              <a:defRPr/>
            </a:pPr>
            <a:r>
              <a:rPr lang="en-US" sz="3200" dirty="0">
                <a:solidFill>
                  <a:srgbClr val="0000A8"/>
                </a:solidFill>
              </a:rPr>
              <a:t>transparent: </a:t>
            </a:r>
            <a:r>
              <a:rPr lang="en-US" sz="2800" dirty="0"/>
              <a:t>hosts </a:t>
            </a:r>
            <a:r>
              <a:rPr lang="en-US" sz="2800" i="1" dirty="0"/>
              <a:t>unaware</a:t>
            </a:r>
            <a:r>
              <a:rPr lang="en-US" sz="2800" dirty="0"/>
              <a:t> of presence of switches</a:t>
            </a:r>
          </a:p>
          <a:p>
            <a:pPr marL="403225" indent="-273050">
              <a:lnSpc>
                <a:spcPct val="100000"/>
              </a:lnSpc>
              <a:buClr>
                <a:srgbClr val="0000A8"/>
              </a:buClr>
              <a:defRPr/>
            </a:pPr>
            <a:r>
              <a:rPr lang="en-US" sz="3200" dirty="0">
                <a:solidFill>
                  <a:srgbClr val="0000A8"/>
                </a:solidFill>
              </a:rPr>
              <a:t>plug-and-play, self-learning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switches do not need to be configured</a:t>
            </a:r>
          </a:p>
          <a:p>
            <a:pPr>
              <a:defRPr/>
            </a:pPr>
            <a:endParaRPr lang="en-US" sz="2400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40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Switch: multiple simultaneous transmissions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491F554-2C7A-214A-897B-0FB0A1CB751B}"/>
              </a:ext>
            </a:extLst>
          </p:cNvPr>
          <p:cNvGrpSpPr/>
          <p:nvPr/>
        </p:nvGrpSpPr>
        <p:grpSpPr>
          <a:xfrm>
            <a:off x="7160640" y="1920913"/>
            <a:ext cx="3884571" cy="3909974"/>
            <a:chOff x="7670306" y="1697644"/>
            <a:chExt cx="3884571" cy="3909974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0924CCE-3F57-D049-9D0A-B1D8FCF20BDA}"/>
                </a:ext>
              </a:extLst>
            </p:cNvPr>
            <p:cNvCxnSpPr/>
            <p:nvPr/>
          </p:nvCxnSpPr>
          <p:spPr>
            <a:xfrm>
              <a:off x="9587512" y="2387296"/>
              <a:ext cx="0" cy="16481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 Box 34">
              <a:extLst>
                <a:ext uri="{FF2B5EF4-FFF2-40B4-BE49-F238E27FC236}">
                  <a16:creationId xmlns:a16="http://schemas.microsoft.com/office/drawing/2014/main" id="{DCB0325C-FF8E-0B4E-A6A6-A9116B9F80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55012" y="4899732"/>
              <a:ext cx="2699865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switch with six interfaces (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1,2,3,4,5,6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)  </a:t>
              </a:r>
            </a:p>
          </p:txBody>
        </p:sp>
        <p:sp>
          <p:nvSpPr>
            <p:cNvPr id="60" name="Text Box 23">
              <a:extLst>
                <a:ext uri="{FF2B5EF4-FFF2-40B4-BE49-F238E27FC236}">
                  <a16:creationId xmlns:a16="http://schemas.microsoft.com/office/drawing/2014/main" id="{6622E46D-9FDC-6942-8443-B6EE96C08D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6148" y="1727551"/>
              <a:ext cx="3626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A</a:t>
              </a:r>
            </a:p>
          </p:txBody>
        </p:sp>
        <p:sp>
          <p:nvSpPr>
            <p:cNvPr id="61" name="Text Box 24">
              <a:extLst>
                <a:ext uri="{FF2B5EF4-FFF2-40B4-BE49-F238E27FC236}">
                  <a16:creationId xmlns:a16="http://schemas.microsoft.com/office/drawing/2014/main" id="{FC43B703-F100-1449-9F08-04E8275B97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4697" y="4149731"/>
              <a:ext cx="43954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A</a:t>
              </a:r>
              <a:r>
                <a:rPr lang="en-US" sz="2400" i="0" kern="0" dirty="0">
                  <a:solidFill>
                    <a:srgbClr val="000000"/>
                  </a:solidFill>
                  <a:latin typeface="+mn-lt"/>
                  <a:cs typeface="Arial" charset="0"/>
                </a:rPr>
                <a:t>’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endParaRPr>
            </a:p>
          </p:txBody>
        </p:sp>
        <p:sp>
          <p:nvSpPr>
            <p:cNvPr id="62" name="Text Box 25">
              <a:extLst>
                <a:ext uri="{FF2B5EF4-FFF2-40B4-BE49-F238E27FC236}">
                  <a16:creationId xmlns:a16="http://schemas.microsoft.com/office/drawing/2014/main" id="{FF5419F0-A61E-DF4E-8994-AA7772D64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40738" y="2137677"/>
              <a:ext cx="35137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B</a:t>
              </a:r>
            </a:p>
          </p:txBody>
        </p:sp>
        <p:sp>
          <p:nvSpPr>
            <p:cNvPr id="63" name="Text Box 26">
              <a:extLst>
                <a:ext uri="{FF2B5EF4-FFF2-40B4-BE49-F238E27FC236}">
                  <a16:creationId xmlns:a16="http://schemas.microsoft.com/office/drawing/2014/main" id="{6849FEF8-AECF-A148-8CDC-C71F2367AC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1935" y="3914988"/>
              <a:ext cx="42832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B</a:t>
              </a:r>
              <a:r>
                <a:rPr lang="en-US" sz="2400" i="0" kern="0" dirty="0">
                  <a:solidFill>
                    <a:srgbClr val="000000"/>
                  </a:solidFill>
                  <a:latin typeface="+mn-lt"/>
                  <a:cs typeface="Arial" charset="0"/>
                </a:rPr>
                <a:t>’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endParaRPr>
            </a:p>
          </p:txBody>
        </p:sp>
        <p:sp>
          <p:nvSpPr>
            <p:cNvPr id="64" name="Text Box 27">
              <a:extLst>
                <a:ext uri="{FF2B5EF4-FFF2-40B4-BE49-F238E27FC236}">
                  <a16:creationId xmlns:a16="http://schemas.microsoft.com/office/drawing/2014/main" id="{9424AF7D-A121-114C-AC5C-79FC84F5CF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39721" y="3994819"/>
              <a:ext cx="34817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C</a:t>
              </a:r>
            </a:p>
          </p:txBody>
        </p:sp>
        <p:sp>
          <p:nvSpPr>
            <p:cNvPr id="65" name="Text Box 28">
              <a:extLst>
                <a:ext uri="{FF2B5EF4-FFF2-40B4-BE49-F238E27FC236}">
                  <a16:creationId xmlns:a16="http://schemas.microsoft.com/office/drawing/2014/main" id="{200E3495-163D-C24E-87E9-B15114F849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44749" y="2060029"/>
              <a:ext cx="42511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C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Arial" charset="0"/>
                </a:rPr>
                <a:t>’</a:t>
              </a:r>
            </a:p>
          </p:txBody>
        </p:sp>
        <p:grpSp>
          <p:nvGrpSpPr>
            <p:cNvPr id="105" name="Group 49">
              <a:extLst>
                <a:ext uri="{FF2B5EF4-FFF2-40B4-BE49-F238E27FC236}">
                  <a16:creationId xmlns:a16="http://schemas.microsoft.com/office/drawing/2014/main" id="{2909A8E8-3B3E-B94A-A268-12FA81AA75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6715" y="2428791"/>
              <a:ext cx="833957" cy="690324"/>
              <a:chOff x="-44" y="1473"/>
              <a:chExt cx="981" cy="1105"/>
            </a:xfrm>
          </p:grpSpPr>
          <p:pic>
            <p:nvPicPr>
              <p:cNvPr id="106" name="Picture 50" descr="desktop_computer_stylized_medium">
                <a:extLst>
                  <a:ext uri="{FF2B5EF4-FFF2-40B4-BE49-F238E27FC236}">
                    <a16:creationId xmlns:a16="http://schemas.microsoft.com/office/drawing/2014/main" id="{4C993D65-A8AC-C24F-A8E1-0C71ED99F0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7" name="Freeform 51">
                <a:extLst>
                  <a:ext uri="{FF2B5EF4-FFF2-40B4-BE49-F238E27FC236}">
                    <a16:creationId xmlns:a16="http://schemas.microsoft.com/office/drawing/2014/main" id="{CB7E302C-C236-0244-87D6-1E3E70C4518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grpSp>
          <p:nvGrpSpPr>
            <p:cNvPr id="91" name="Group 49">
              <a:extLst>
                <a:ext uri="{FF2B5EF4-FFF2-40B4-BE49-F238E27FC236}">
                  <a16:creationId xmlns:a16="http://schemas.microsoft.com/office/drawing/2014/main" id="{5273BA26-CBE3-134E-8F22-04D4CD3E9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70306" y="3312731"/>
              <a:ext cx="833957" cy="690324"/>
              <a:chOff x="-44" y="1473"/>
              <a:chExt cx="981" cy="1105"/>
            </a:xfrm>
          </p:grpSpPr>
          <p:pic>
            <p:nvPicPr>
              <p:cNvPr id="92" name="Picture 50" descr="desktop_computer_stylized_medium">
                <a:extLst>
                  <a:ext uri="{FF2B5EF4-FFF2-40B4-BE49-F238E27FC236}">
                    <a16:creationId xmlns:a16="http://schemas.microsoft.com/office/drawing/2014/main" id="{0B5C182E-CEBC-6E47-AB60-C100909931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" name="Freeform 51">
                <a:extLst>
                  <a:ext uri="{FF2B5EF4-FFF2-40B4-BE49-F238E27FC236}">
                    <a16:creationId xmlns:a16="http://schemas.microsoft.com/office/drawing/2014/main" id="{FDBA5721-FF64-F348-B964-2E26A4468A0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sp>
          <p:nvSpPr>
            <p:cNvPr id="80" name="Text Box 35">
              <a:extLst>
                <a:ext uri="{FF2B5EF4-FFF2-40B4-BE49-F238E27FC236}">
                  <a16:creationId xmlns:a16="http://schemas.microsoft.com/office/drawing/2014/main" id="{D85F520A-7524-3D40-A439-8CDE292B34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40356" y="2722016"/>
              <a:ext cx="31273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1</a:t>
              </a:r>
            </a:p>
          </p:txBody>
        </p:sp>
        <p:sp>
          <p:nvSpPr>
            <p:cNvPr id="81" name="Text Box 36">
              <a:extLst>
                <a:ext uri="{FF2B5EF4-FFF2-40B4-BE49-F238E27FC236}">
                  <a16:creationId xmlns:a16="http://schemas.microsoft.com/office/drawing/2014/main" id="{470DA178-E968-A943-85CD-CAF4B26DAE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5745" y="2800425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2</a:t>
              </a:r>
            </a:p>
          </p:txBody>
        </p:sp>
        <p:sp>
          <p:nvSpPr>
            <p:cNvPr id="82" name="Text Box 37">
              <a:extLst>
                <a:ext uri="{FF2B5EF4-FFF2-40B4-BE49-F238E27FC236}">
                  <a16:creationId xmlns:a16="http://schemas.microsoft.com/office/drawing/2014/main" id="{376E3621-6CFE-204E-8F4D-39AE53CF04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22900" y="3225116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3</a:t>
              </a:r>
            </a:p>
          </p:txBody>
        </p:sp>
        <p:sp>
          <p:nvSpPr>
            <p:cNvPr id="83" name="Text Box 38">
              <a:extLst>
                <a:ext uri="{FF2B5EF4-FFF2-40B4-BE49-F238E27FC236}">
                  <a16:creationId xmlns:a16="http://schemas.microsoft.com/office/drawing/2014/main" id="{3011C175-89E3-8741-B58D-8B5BE4BAE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5472" y="3474353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4</a:t>
              </a:r>
            </a:p>
          </p:txBody>
        </p:sp>
        <p:sp>
          <p:nvSpPr>
            <p:cNvPr id="84" name="Text Box 39">
              <a:extLst>
                <a:ext uri="{FF2B5EF4-FFF2-40B4-BE49-F238E27FC236}">
                  <a16:creationId xmlns:a16="http://schemas.microsoft.com/office/drawing/2014/main" id="{5B29F5A1-B63E-3846-A3E2-58E4C5752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61577" y="3440668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5</a:t>
              </a:r>
            </a:p>
          </p:txBody>
        </p:sp>
        <p:sp>
          <p:nvSpPr>
            <p:cNvPr id="85" name="Text Box 40">
              <a:extLst>
                <a:ext uri="{FF2B5EF4-FFF2-40B4-BE49-F238E27FC236}">
                  <a16:creationId xmlns:a16="http://schemas.microsoft.com/office/drawing/2014/main" id="{5D63FF79-DA8B-0342-A3E1-AD2B9A2673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47484" y="3014530"/>
              <a:ext cx="31908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6</a:t>
              </a:r>
            </a:p>
          </p:txBody>
        </p:sp>
        <p:sp>
          <p:nvSpPr>
            <p:cNvPr id="108" name="Rectangle 37">
              <a:extLst>
                <a:ext uri="{FF2B5EF4-FFF2-40B4-BE49-F238E27FC236}">
                  <a16:creationId xmlns:a16="http://schemas.microsoft.com/office/drawing/2014/main" id="{25F61537-69D9-2542-AF7D-1F7D5E80C63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61713" y="2732203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09" name="Rectangle 37">
              <a:extLst>
                <a:ext uri="{FF2B5EF4-FFF2-40B4-BE49-F238E27FC236}">
                  <a16:creationId xmlns:a16="http://schemas.microsoft.com/office/drawing/2014/main" id="{350C81E9-380A-7F46-91B4-FCA7A4B978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76898" y="3630561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10" name="Rectangle 37">
              <a:extLst>
                <a:ext uri="{FF2B5EF4-FFF2-40B4-BE49-F238E27FC236}">
                  <a16:creationId xmlns:a16="http://schemas.microsoft.com/office/drawing/2014/main" id="{D9512E3C-142E-9744-90C8-CAECC07908A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79799" y="2734470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11" name="Rectangle 37">
              <a:extLst>
                <a:ext uri="{FF2B5EF4-FFF2-40B4-BE49-F238E27FC236}">
                  <a16:creationId xmlns:a16="http://schemas.microsoft.com/office/drawing/2014/main" id="{411F0A98-6385-274D-A80E-3786685FBD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94984" y="3632828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100" name="Group 44">
              <a:extLst>
                <a:ext uri="{FF2B5EF4-FFF2-40B4-BE49-F238E27FC236}">
                  <a16:creationId xmlns:a16="http://schemas.microsoft.com/office/drawing/2014/main" id="{D14AFC91-71E2-F24B-902C-C917FA8FA9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16209" y="2517915"/>
              <a:ext cx="799548" cy="697947"/>
              <a:chOff x="-44" y="1473"/>
              <a:chExt cx="981" cy="1105"/>
            </a:xfrm>
          </p:grpSpPr>
          <p:pic>
            <p:nvPicPr>
              <p:cNvPr id="102" name="Picture 45" descr="desktop_computer_stylized_medium">
                <a:extLst>
                  <a:ext uri="{FF2B5EF4-FFF2-40B4-BE49-F238E27FC236}">
                    <a16:creationId xmlns:a16="http://schemas.microsoft.com/office/drawing/2014/main" id="{9D322BDD-E57A-8444-8AFE-B4159D0BDD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" name="Freeform 46">
                <a:extLst>
                  <a:ext uri="{FF2B5EF4-FFF2-40B4-BE49-F238E27FC236}">
                    <a16:creationId xmlns:a16="http://schemas.microsoft.com/office/drawing/2014/main" id="{7E0B05B5-6E51-3D4F-A876-9F08381512D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pic>
          <p:nvPicPr>
            <p:cNvPr id="88" name="Picture 45" descr="desktop_computer_stylized_medium">
              <a:extLst>
                <a:ext uri="{FF2B5EF4-FFF2-40B4-BE49-F238E27FC236}">
                  <a16:creationId xmlns:a16="http://schemas.microsoft.com/office/drawing/2014/main" id="{6ED0D78A-97A6-FC4F-BA50-97C8A6D920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395649" y="3398050"/>
              <a:ext cx="853270" cy="741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" name="Freeform 46">
              <a:extLst>
                <a:ext uri="{FF2B5EF4-FFF2-40B4-BE49-F238E27FC236}">
                  <a16:creationId xmlns:a16="http://schemas.microsoft.com/office/drawing/2014/main" id="{A05F0CAB-4DF9-BF46-9ACB-FF9BB4E4CEA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752102" y="3466315"/>
              <a:ext cx="414893" cy="339637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D7DEA5B-74C6-6D4E-A564-97C477937229}"/>
                </a:ext>
              </a:extLst>
            </p:cNvPr>
            <p:cNvCxnSpPr>
              <a:cxnSpLocks/>
              <a:stCxn id="108" idx="0"/>
              <a:endCxn id="111" idx="2"/>
            </p:cNvCxnSpPr>
            <p:nvPr/>
          </p:nvCxnSpPr>
          <p:spPr>
            <a:xfrm>
              <a:off x="8638885" y="2857428"/>
              <a:ext cx="1882821" cy="9006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8B44F92-1523-6C40-AD86-F840EA2D6F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8700" y="2858184"/>
              <a:ext cx="1869638" cy="9044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37">
              <a:extLst>
                <a:ext uri="{FF2B5EF4-FFF2-40B4-BE49-F238E27FC236}">
                  <a16:creationId xmlns:a16="http://schemas.microsoft.com/office/drawing/2014/main" id="{D75AB559-876E-124D-AE96-8DE8C51BB97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4072" y="2230527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19" name="Rectangle 37">
              <a:extLst>
                <a:ext uri="{FF2B5EF4-FFF2-40B4-BE49-F238E27FC236}">
                  <a16:creationId xmlns:a16="http://schemas.microsoft.com/office/drawing/2014/main" id="{75D02172-6808-7F4C-B887-5DF27DF57A3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1052" y="3935912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9BA061E6-1E33-7C4D-A760-2EAAE6F141CE}"/>
                </a:ext>
              </a:extLst>
            </p:cNvPr>
            <p:cNvGrpSpPr/>
            <p:nvPr/>
          </p:nvGrpSpPr>
          <p:grpSpPr>
            <a:xfrm>
              <a:off x="9236687" y="3108787"/>
              <a:ext cx="711278" cy="420709"/>
              <a:chOff x="3668110" y="2448910"/>
              <a:chExt cx="3794234" cy="2165130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9EED6747-7F6F-7F43-9DCE-4375015BFE25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Freeform 123">
                <a:extLst>
                  <a:ext uri="{FF2B5EF4-FFF2-40B4-BE49-F238E27FC236}">
                    <a16:creationId xmlns:a16="http://schemas.microsoft.com/office/drawing/2014/main" id="{713BD2F3-A046-C844-9290-8007C98F1EE3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58BA6AB3-60D9-084F-ADAD-5105679BCDE8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126" name="Freeform 125">
                  <a:extLst>
                    <a:ext uri="{FF2B5EF4-FFF2-40B4-BE49-F238E27FC236}">
                      <a16:creationId xmlns:a16="http://schemas.microsoft.com/office/drawing/2014/main" id="{B47D322F-8E6C-C740-9424-B4336CB38605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" name="Freeform 126">
                  <a:extLst>
                    <a:ext uri="{FF2B5EF4-FFF2-40B4-BE49-F238E27FC236}">
                      <a16:creationId xmlns:a16="http://schemas.microsoft.com/office/drawing/2014/main" id="{A90CA4C8-0135-1444-9709-18E5C6614307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" name="Freeform 127">
                  <a:extLst>
                    <a:ext uri="{FF2B5EF4-FFF2-40B4-BE49-F238E27FC236}">
                      <a16:creationId xmlns:a16="http://schemas.microsoft.com/office/drawing/2014/main" id="{6F5E61E2-0756-ED4D-8685-32B20FE49B37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" name="Freeform 128">
                  <a:extLst>
                    <a:ext uri="{FF2B5EF4-FFF2-40B4-BE49-F238E27FC236}">
                      <a16:creationId xmlns:a16="http://schemas.microsoft.com/office/drawing/2014/main" id="{9EB332DA-F807-8347-93F2-C5388D159AB7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5" name="Group 44">
              <a:extLst>
                <a:ext uri="{FF2B5EF4-FFF2-40B4-BE49-F238E27FC236}">
                  <a16:creationId xmlns:a16="http://schemas.microsoft.com/office/drawing/2014/main" id="{426DCB6B-A219-374F-8F06-F18D724B85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1867" y="4020081"/>
              <a:ext cx="853270" cy="741697"/>
              <a:chOff x="-44" y="1473"/>
              <a:chExt cx="981" cy="1105"/>
            </a:xfrm>
          </p:grpSpPr>
          <p:pic>
            <p:nvPicPr>
              <p:cNvPr id="96" name="Picture 45" descr="desktop_computer_stylized_medium">
                <a:extLst>
                  <a:ext uri="{FF2B5EF4-FFF2-40B4-BE49-F238E27FC236}">
                    <a16:creationId xmlns:a16="http://schemas.microsoft.com/office/drawing/2014/main" id="{BA7C916A-9A78-3E4C-80BC-A0D48EEB77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7" name="Freeform 46">
                <a:extLst>
                  <a:ext uri="{FF2B5EF4-FFF2-40B4-BE49-F238E27FC236}">
                    <a16:creationId xmlns:a16="http://schemas.microsoft.com/office/drawing/2014/main" id="{3B939C3B-3462-3744-96CE-3ECDF9D8EDB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grpSp>
          <p:nvGrpSpPr>
            <p:cNvPr id="73" name="Group 44">
              <a:extLst>
                <a:ext uri="{FF2B5EF4-FFF2-40B4-BE49-F238E27FC236}">
                  <a16:creationId xmlns:a16="http://schemas.microsoft.com/office/drawing/2014/main" id="{265543F6-BA09-9844-B798-D9E4755DE1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87713" y="1697644"/>
              <a:ext cx="853270" cy="741697"/>
              <a:chOff x="-44" y="1473"/>
              <a:chExt cx="981" cy="1105"/>
            </a:xfrm>
          </p:grpSpPr>
          <p:pic>
            <p:nvPicPr>
              <p:cNvPr id="98" name="Picture 45" descr="desktop_computer_stylized_medium">
                <a:extLst>
                  <a:ext uri="{FF2B5EF4-FFF2-40B4-BE49-F238E27FC236}">
                    <a16:creationId xmlns:a16="http://schemas.microsoft.com/office/drawing/2014/main" id="{F5B56AF6-7AEE-0F4C-8EF5-5BAE871304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" name="Freeform 46">
                <a:extLst>
                  <a:ext uri="{FF2B5EF4-FFF2-40B4-BE49-F238E27FC236}">
                    <a16:creationId xmlns:a16="http://schemas.microsoft.com/office/drawing/2014/main" id="{E5EF4B97-CB79-BF44-8332-3F89F741ACF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</p:grpSp>
      <p:sp>
        <p:nvSpPr>
          <p:cNvPr id="131" name="Rectangle 3">
            <a:extLst>
              <a:ext uri="{FF2B5EF4-FFF2-40B4-BE49-F238E27FC236}">
                <a16:creationId xmlns:a16="http://schemas.microsoft.com/office/drawing/2014/main" id="{C0047884-D119-174A-AE6D-FD50C58F7AB4}"/>
              </a:ext>
            </a:extLst>
          </p:cNvPr>
          <p:cNvSpPr txBox="1">
            <a:spLocks noChangeArrowheads="1"/>
          </p:cNvSpPr>
          <p:nvPr/>
        </p:nvSpPr>
        <p:spPr>
          <a:xfrm>
            <a:off x="929391" y="1533864"/>
            <a:ext cx="5846164" cy="34373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93688">
              <a:buClr>
                <a:srgbClr val="0000A8"/>
              </a:buClr>
              <a:defRPr/>
            </a:pPr>
            <a:r>
              <a:rPr lang="en-US" dirty="0"/>
              <a:t>hosts have dedicated, direct connection to switch</a:t>
            </a:r>
          </a:p>
          <a:p>
            <a:pPr indent="-293688">
              <a:buClr>
                <a:srgbClr val="0000A8"/>
              </a:buClr>
              <a:defRPr/>
            </a:pPr>
            <a:r>
              <a:rPr lang="en-US" dirty="0"/>
              <a:t>switches buffer packets</a:t>
            </a:r>
          </a:p>
          <a:p>
            <a:pPr indent="-293688">
              <a:buClr>
                <a:srgbClr val="0000A8"/>
              </a:buClr>
              <a:defRPr/>
            </a:pPr>
            <a:r>
              <a:rPr lang="en-US" dirty="0"/>
              <a:t>Ethernet protocol used on </a:t>
            </a:r>
            <a:r>
              <a:rPr lang="en-US" i="1" dirty="0"/>
              <a:t>each</a:t>
            </a:r>
            <a:r>
              <a:rPr lang="en-US" dirty="0"/>
              <a:t> incoming link, so: </a:t>
            </a:r>
          </a:p>
          <a:p>
            <a:pPr lvl="1" indent="-293688">
              <a:defRPr/>
            </a:pPr>
            <a:r>
              <a:rPr lang="en-US" sz="2800" dirty="0"/>
              <a:t>no collisions; full duplex</a:t>
            </a:r>
          </a:p>
          <a:p>
            <a:pPr lvl="1">
              <a:defRPr/>
            </a:pPr>
            <a:r>
              <a:rPr lang="en-US" sz="2800" dirty="0"/>
              <a:t>each link is its own collision domain</a:t>
            </a:r>
          </a:p>
        </p:txBody>
      </p:sp>
      <p:sp>
        <p:nvSpPr>
          <p:cNvPr id="132" name="Rectangle 3">
            <a:extLst>
              <a:ext uri="{FF2B5EF4-FFF2-40B4-BE49-F238E27FC236}">
                <a16:creationId xmlns:a16="http://schemas.microsoft.com/office/drawing/2014/main" id="{8FD6AE89-27E8-A046-84EB-C8AE1F12B488}"/>
              </a:ext>
            </a:extLst>
          </p:cNvPr>
          <p:cNvSpPr txBox="1">
            <a:spLocks noChangeArrowheads="1"/>
          </p:cNvSpPr>
          <p:nvPr/>
        </p:nvSpPr>
        <p:spPr>
          <a:xfrm>
            <a:off x="927244" y="4731250"/>
            <a:ext cx="6723621" cy="1489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93688">
              <a:buClr>
                <a:srgbClr val="0000A8"/>
              </a:buClr>
              <a:defRPr/>
            </a:pPr>
            <a:r>
              <a:rPr lang="en-US" dirty="0">
                <a:solidFill>
                  <a:srgbClr val="C00000"/>
                </a:solidFill>
              </a:rPr>
              <a:t>switching: </a:t>
            </a:r>
            <a:r>
              <a:rPr lang="en-US" dirty="0"/>
              <a:t>A-to-A’ and B-to-B</a:t>
            </a:r>
            <a:r>
              <a:rPr lang="en-US" altLang="ja-JP" dirty="0"/>
              <a:t>’</a:t>
            </a:r>
            <a:r>
              <a:rPr lang="en-US" dirty="0"/>
              <a:t> can transmit simultaneously, without collisions</a:t>
            </a:r>
          </a:p>
        </p:txBody>
      </p:sp>
      <p:sp>
        <p:nvSpPr>
          <p:cNvPr id="130" name="Left-Right Arrow 129">
            <a:extLst>
              <a:ext uri="{FF2B5EF4-FFF2-40B4-BE49-F238E27FC236}">
                <a16:creationId xmlns:a16="http://schemas.microsoft.com/office/drawing/2014/main" id="{390325D3-5B28-6141-9145-A34DF8C34806}"/>
              </a:ext>
            </a:extLst>
          </p:cNvPr>
          <p:cNvSpPr/>
          <p:nvPr/>
        </p:nvSpPr>
        <p:spPr>
          <a:xfrm rot="5400000">
            <a:off x="8417537" y="3356139"/>
            <a:ext cx="1352278" cy="177922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Left-Right Arrow 133">
            <a:extLst>
              <a:ext uri="{FF2B5EF4-FFF2-40B4-BE49-F238E27FC236}">
                <a16:creationId xmlns:a16="http://schemas.microsoft.com/office/drawing/2014/main" id="{8716E4D4-5340-A04D-84B1-535BF0345A0D}"/>
              </a:ext>
            </a:extLst>
          </p:cNvPr>
          <p:cNvSpPr/>
          <p:nvPr/>
        </p:nvSpPr>
        <p:spPr>
          <a:xfrm rot="9282253">
            <a:off x="8060403" y="3378664"/>
            <a:ext cx="1986794" cy="199277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2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/>
      <p:bldP spid="130" grpId="0" animBg="1"/>
      <p:bldP spid="1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Switch: multiple simultaneous transmissions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491F554-2C7A-214A-897B-0FB0A1CB751B}"/>
              </a:ext>
            </a:extLst>
          </p:cNvPr>
          <p:cNvGrpSpPr/>
          <p:nvPr/>
        </p:nvGrpSpPr>
        <p:grpSpPr>
          <a:xfrm>
            <a:off x="7160640" y="1920913"/>
            <a:ext cx="3884571" cy="3909974"/>
            <a:chOff x="7670306" y="1697644"/>
            <a:chExt cx="3884571" cy="3909974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0924CCE-3F57-D049-9D0A-B1D8FCF20BDA}"/>
                </a:ext>
              </a:extLst>
            </p:cNvPr>
            <p:cNvCxnSpPr/>
            <p:nvPr/>
          </p:nvCxnSpPr>
          <p:spPr>
            <a:xfrm>
              <a:off x="9587512" y="2387296"/>
              <a:ext cx="0" cy="16481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 Box 34">
              <a:extLst>
                <a:ext uri="{FF2B5EF4-FFF2-40B4-BE49-F238E27FC236}">
                  <a16:creationId xmlns:a16="http://schemas.microsoft.com/office/drawing/2014/main" id="{DCB0325C-FF8E-0B4E-A6A6-A9116B9F80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55012" y="4899732"/>
              <a:ext cx="2699865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switch with six interfaces (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1,2,3,4,5,6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)  </a:t>
              </a:r>
            </a:p>
          </p:txBody>
        </p:sp>
        <p:sp>
          <p:nvSpPr>
            <p:cNvPr id="60" name="Text Box 23">
              <a:extLst>
                <a:ext uri="{FF2B5EF4-FFF2-40B4-BE49-F238E27FC236}">
                  <a16:creationId xmlns:a16="http://schemas.microsoft.com/office/drawing/2014/main" id="{6622E46D-9FDC-6942-8443-B6EE96C08D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6148" y="1727551"/>
              <a:ext cx="3626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A</a:t>
              </a:r>
            </a:p>
          </p:txBody>
        </p:sp>
        <p:sp>
          <p:nvSpPr>
            <p:cNvPr id="61" name="Text Box 24">
              <a:extLst>
                <a:ext uri="{FF2B5EF4-FFF2-40B4-BE49-F238E27FC236}">
                  <a16:creationId xmlns:a16="http://schemas.microsoft.com/office/drawing/2014/main" id="{FC43B703-F100-1449-9F08-04E8275B97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4697" y="4149731"/>
              <a:ext cx="43954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A</a:t>
              </a:r>
              <a:r>
                <a:rPr lang="en-US" sz="2400" i="0" kern="0" dirty="0">
                  <a:solidFill>
                    <a:srgbClr val="000000"/>
                  </a:solidFill>
                  <a:latin typeface="+mn-lt"/>
                  <a:cs typeface="Arial" charset="0"/>
                </a:rPr>
                <a:t>’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endParaRPr>
            </a:p>
          </p:txBody>
        </p:sp>
        <p:sp>
          <p:nvSpPr>
            <p:cNvPr id="62" name="Text Box 25">
              <a:extLst>
                <a:ext uri="{FF2B5EF4-FFF2-40B4-BE49-F238E27FC236}">
                  <a16:creationId xmlns:a16="http://schemas.microsoft.com/office/drawing/2014/main" id="{FF5419F0-A61E-DF4E-8994-AA7772D64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40738" y="2137677"/>
              <a:ext cx="35137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B</a:t>
              </a:r>
            </a:p>
          </p:txBody>
        </p:sp>
        <p:sp>
          <p:nvSpPr>
            <p:cNvPr id="63" name="Text Box 26">
              <a:extLst>
                <a:ext uri="{FF2B5EF4-FFF2-40B4-BE49-F238E27FC236}">
                  <a16:creationId xmlns:a16="http://schemas.microsoft.com/office/drawing/2014/main" id="{6849FEF8-AECF-A148-8CDC-C71F2367AC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1935" y="3914988"/>
              <a:ext cx="42832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B</a:t>
              </a:r>
              <a:r>
                <a:rPr lang="en-US" sz="2400" i="0" kern="0" dirty="0">
                  <a:solidFill>
                    <a:srgbClr val="000000"/>
                  </a:solidFill>
                  <a:latin typeface="+mn-lt"/>
                  <a:cs typeface="Arial" charset="0"/>
                </a:rPr>
                <a:t>’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endParaRPr>
            </a:p>
          </p:txBody>
        </p:sp>
        <p:sp>
          <p:nvSpPr>
            <p:cNvPr id="64" name="Text Box 27">
              <a:extLst>
                <a:ext uri="{FF2B5EF4-FFF2-40B4-BE49-F238E27FC236}">
                  <a16:creationId xmlns:a16="http://schemas.microsoft.com/office/drawing/2014/main" id="{9424AF7D-A121-114C-AC5C-79FC84F5CF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39721" y="3994819"/>
              <a:ext cx="34817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C</a:t>
              </a:r>
            </a:p>
          </p:txBody>
        </p:sp>
        <p:sp>
          <p:nvSpPr>
            <p:cNvPr id="65" name="Text Box 28">
              <a:extLst>
                <a:ext uri="{FF2B5EF4-FFF2-40B4-BE49-F238E27FC236}">
                  <a16:creationId xmlns:a16="http://schemas.microsoft.com/office/drawing/2014/main" id="{200E3495-163D-C24E-87E9-B15114F849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44749" y="2060029"/>
              <a:ext cx="42511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C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Arial" charset="0"/>
                </a:rPr>
                <a:t>’</a:t>
              </a:r>
            </a:p>
          </p:txBody>
        </p:sp>
        <p:grpSp>
          <p:nvGrpSpPr>
            <p:cNvPr id="105" name="Group 49">
              <a:extLst>
                <a:ext uri="{FF2B5EF4-FFF2-40B4-BE49-F238E27FC236}">
                  <a16:creationId xmlns:a16="http://schemas.microsoft.com/office/drawing/2014/main" id="{2909A8E8-3B3E-B94A-A268-12FA81AA75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6715" y="2428791"/>
              <a:ext cx="833957" cy="690324"/>
              <a:chOff x="-44" y="1473"/>
              <a:chExt cx="981" cy="1105"/>
            </a:xfrm>
          </p:grpSpPr>
          <p:pic>
            <p:nvPicPr>
              <p:cNvPr id="106" name="Picture 50" descr="desktop_computer_stylized_medium">
                <a:extLst>
                  <a:ext uri="{FF2B5EF4-FFF2-40B4-BE49-F238E27FC236}">
                    <a16:creationId xmlns:a16="http://schemas.microsoft.com/office/drawing/2014/main" id="{4C993D65-A8AC-C24F-A8E1-0C71ED99F0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7" name="Freeform 51">
                <a:extLst>
                  <a:ext uri="{FF2B5EF4-FFF2-40B4-BE49-F238E27FC236}">
                    <a16:creationId xmlns:a16="http://schemas.microsoft.com/office/drawing/2014/main" id="{CB7E302C-C236-0244-87D6-1E3E70C4518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grpSp>
          <p:nvGrpSpPr>
            <p:cNvPr id="91" name="Group 49">
              <a:extLst>
                <a:ext uri="{FF2B5EF4-FFF2-40B4-BE49-F238E27FC236}">
                  <a16:creationId xmlns:a16="http://schemas.microsoft.com/office/drawing/2014/main" id="{5273BA26-CBE3-134E-8F22-04D4CD3E9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70306" y="3312731"/>
              <a:ext cx="833957" cy="690324"/>
              <a:chOff x="-44" y="1473"/>
              <a:chExt cx="981" cy="1105"/>
            </a:xfrm>
          </p:grpSpPr>
          <p:pic>
            <p:nvPicPr>
              <p:cNvPr id="92" name="Picture 50" descr="desktop_computer_stylized_medium">
                <a:extLst>
                  <a:ext uri="{FF2B5EF4-FFF2-40B4-BE49-F238E27FC236}">
                    <a16:creationId xmlns:a16="http://schemas.microsoft.com/office/drawing/2014/main" id="{0B5C182E-CEBC-6E47-AB60-C100909931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" name="Freeform 51">
                <a:extLst>
                  <a:ext uri="{FF2B5EF4-FFF2-40B4-BE49-F238E27FC236}">
                    <a16:creationId xmlns:a16="http://schemas.microsoft.com/office/drawing/2014/main" id="{FDBA5721-FF64-F348-B964-2E26A4468A0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sp>
          <p:nvSpPr>
            <p:cNvPr id="80" name="Text Box 35">
              <a:extLst>
                <a:ext uri="{FF2B5EF4-FFF2-40B4-BE49-F238E27FC236}">
                  <a16:creationId xmlns:a16="http://schemas.microsoft.com/office/drawing/2014/main" id="{D85F520A-7524-3D40-A439-8CDE292B34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40356" y="2722016"/>
              <a:ext cx="31273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1</a:t>
              </a:r>
            </a:p>
          </p:txBody>
        </p:sp>
        <p:sp>
          <p:nvSpPr>
            <p:cNvPr id="81" name="Text Box 36">
              <a:extLst>
                <a:ext uri="{FF2B5EF4-FFF2-40B4-BE49-F238E27FC236}">
                  <a16:creationId xmlns:a16="http://schemas.microsoft.com/office/drawing/2014/main" id="{470DA178-E968-A943-85CD-CAF4B26DAE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5745" y="2800425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2</a:t>
              </a:r>
            </a:p>
          </p:txBody>
        </p:sp>
        <p:sp>
          <p:nvSpPr>
            <p:cNvPr id="82" name="Text Box 37">
              <a:extLst>
                <a:ext uri="{FF2B5EF4-FFF2-40B4-BE49-F238E27FC236}">
                  <a16:creationId xmlns:a16="http://schemas.microsoft.com/office/drawing/2014/main" id="{376E3621-6CFE-204E-8F4D-39AE53CF04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22900" y="3225116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3</a:t>
              </a:r>
            </a:p>
          </p:txBody>
        </p:sp>
        <p:sp>
          <p:nvSpPr>
            <p:cNvPr id="83" name="Text Box 38">
              <a:extLst>
                <a:ext uri="{FF2B5EF4-FFF2-40B4-BE49-F238E27FC236}">
                  <a16:creationId xmlns:a16="http://schemas.microsoft.com/office/drawing/2014/main" id="{3011C175-89E3-8741-B58D-8B5BE4BAE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5472" y="3474353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4</a:t>
              </a:r>
            </a:p>
          </p:txBody>
        </p:sp>
        <p:sp>
          <p:nvSpPr>
            <p:cNvPr id="84" name="Text Box 39">
              <a:extLst>
                <a:ext uri="{FF2B5EF4-FFF2-40B4-BE49-F238E27FC236}">
                  <a16:creationId xmlns:a16="http://schemas.microsoft.com/office/drawing/2014/main" id="{5B29F5A1-B63E-3846-A3E2-58E4C5752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61577" y="3440668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5</a:t>
              </a:r>
            </a:p>
          </p:txBody>
        </p:sp>
        <p:sp>
          <p:nvSpPr>
            <p:cNvPr id="85" name="Text Box 40">
              <a:extLst>
                <a:ext uri="{FF2B5EF4-FFF2-40B4-BE49-F238E27FC236}">
                  <a16:creationId xmlns:a16="http://schemas.microsoft.com/office/drawing/2014/main" id="{5D63FF79-DA8B-0342-A3E1-AD2B9A2673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47484" y="3014530"/>
              <a:ext cx="31908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6</a:t>
              </a:r>
            </a:p>
          </p:txBody>
        </p:sp>
        <p:sp>
          <p:nvSpPr>
            <p:cNvPr id="108" name="Rectangle 37">
              <a:extLst>
                <a:ext uri="{FF2B5EF4-FFF2-40B4-BE49-F238E27FC236}">
                  <a16:creationId xmlns:a16="http://schemas.microsoft.com/office/drawing/2014/main" id="{25F61537-69D9-2542-AF7D-1F7D5E80C63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61713" y="2732203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09" name="Rectangle 37">
              <a:extLst>
                <a:ext uri="{FF2B5EF4-FFF2-40B4-BE49-F238E27FC236}">
                  <a16:creationId xmlns:a16="http://schemas.microsoft.com/office/drawing/2014/main" id="{350C81E9-380A-7F46-91B4-FCA7A4B978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76898" y="3630561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10" name="Rectangle 37">
              <a:extLst>
                <a:ext uri="{FF2B5EF4-FFF2-40B4-BE49-F238E27FC236}">
                  <a16:creationId xmlns:a16="http://schemas.microsoft.com/office/drawing/2014/main" id="{D9512E3C-142E-9744-90C8-CAECC07908A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79799" y="2734470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11" name="Rectangle 37">
              <a:extLst>
                <a:ext uri="{FF2B5EF4-FFF2-40B4-BE49-F238E27FC236}">
                  <a16:creationId xmlns:a16="http://schemas.microsoft.com/office/drawing/2014/main" id="{411F0A98-6385-274D-A80E-3786685FBD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94984" y="3632828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100" name="Group 44">
              <a:extLst>
                <a:ext uri="{FF2B5EF4-FFF2-40B4-BE49-F238E27FC236}">
                  <a16:creationId xmlns:a16="http://schemas.microsoft.com/office/drawing/2014/main" id="{D14AFC91-71E2-F24B-902C-C917FA8FA9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16209" y="2517915"/>
              <a:ext cx="799548" cy="697947"/>
              <a:chOff x="-44" y="1473"/>
              <a:chExt cx="981" cy="1105"/>
            </a:xfrm>
          </p:grpSpPr>
          <p:pic>
            <p:nvPicPr>
              <p:cNvPr id="102" name="Picture 45" descr="desktop_computer_stylized_medium">
                <a:extLst>
                  <a:ext uri="{FF2B5EF4-FFF2-40B4-BE49-F238E27FC236}">
                    <a16:creationId xmlns:a16="http://schemas.microsoft.com/office/drawing/2014/main" id="{9D322BDD-E57A-8444-8AFE-B4159D0BDD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" name="Freeform 46">
                <a:extLst>
                  <a:ext uri="{FF2B5EF4-FFF2-40B4-BE49-F238E27FC236}">
                    <a16:creationId xmlns:a16="http://schemas.microsoft.com/office/drawing/2014/main" id="{7E0B05B5-6E51-3D4F-A876-9F08381512D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pic>
          <p:nvPicPr>
            <p:cNvPr id="88" name="Picture 45" descr="desktop_computer_stylized_medium">
              <a:extLst>
                <a:ext uri="{FF2B5EF4-FFF2-40B4-BE49-F238E27FC236}">
                  <a16:creationId xmlns:a16="http://schemas.microsoft.com/office/drawing/2014/main" id="{6ED0D78A-97A6-FC4F-BA50-97C8A6D920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395649" y="3398050"/>
              <a:ext cx="853270" cy="741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" name="Freeform 46">
              <a:extLst>
                <a:ext uri="{FF2B5EF4-FFF2-40B4-BE49-F238E27FC236}">
                  <a16:creationId xmlns:a16="http://schemas.microsoft.com/office/drawing/2014/main" id="{A05F0CAB-4DF9-BF46-9ACB-FF9BB4E4CEA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752102" y="3466315"/>
              <a:ext cx="414893" cy="339637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D7DEA5B-74C6-6D4E-A564-97C477937229}"/>
                </a:ext>
              </a:extLst>
            </p:cNvPr>
            <p:cNvCxnSpPr>
              <a:cxnSpLocks/>
              <a:stCxn id="108" idx="0"/>
              <a:endCxn id="111" idx="2"/>
            </p:cNvCxnSpPr>
            <p:nvPr/>
          </p:nvCxnSpPr>
          <p:spPr>
            <a:xfrm>
              <a:off x="8638885" y="2857428"/>
              <a:ext cx="1882821" cy="9006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8B44F92-1523-6C40-AD86-F840EA2D6F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8700" y="2858184"/>
              <a:ext cx="1869638" cy="9044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37">
              <a:extLst>
                <a:ext uri="{FF2B5EF4-FFF2-40B4-BE49-F238E27FC236}">
                  <a16:creationId xmlns:a16="http://schemas.microsoft.com/office/drawing/2014/main" id="{D75AB559-876E-124D-AE96-8DE8C51BB97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4072" y="2230527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19" name="Rectangle 37">
              <a:extLst>
                <a:ext uri="{FF2B5EF4-FFF2-40B4-BE49-F238E27FC236}">
                  <a16:creationId xmlns:a16="http://schemas.microsoft.com/office/drawing/2014/main" id="{75D02172-6808-7F4C-B887-5DF27DF57A3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1052" y="3935912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9BA061E6-1E33-7C4D-A760-2EAAE6F141CE}"/>
                </a:ext>
              </a:extLst>
            </p:cNvPr>
            <p:cNvGrpSpPr/>
            <p:nvPr/>
          </p:nvGrpSpPr>
          <p:grpSpPr>
            <a:xfrm>
              <a:off x="9236687" y="3108787"/>
              <a:ext cx="711278" cy="420709"/>
              <a:chOff x="3668110" y="2448910"/>
              <a:chExt cx="3794234" cy="2165130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9EED6747-7F6F-7F43-9DCE-4375015BFE25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Freeform 123">
                <a:extLst>
                  <a:ext uri="{FF2B5EF4-FFF2-40B4-BE49-F238E27FC236}">
                    <a16:creationId xmlns:a16="http://schemas.microsoft.com/office/drawing/2014/main" id="{713BD2F3-A046-C844-9290-8007C98F1EE3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58BA6AB3-60D9-084F-ADAD-5105679BCDE8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126" name="Freeform 125">
                  <a:extLst>
                    <a:ext uri="{FF2B5EF4-FFF2-40B4-BE49-F238E27FC236}">
                      <a16:creationId xmlns:a16="http://schemas.microsoft.com/office/drawing/2014/main" id="{B47D322F-8E6C-C740-9424-B4336CB38605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" name="Freeform 126">
                  <a:extLst>
                    <a:ext uri="{FF2B5EF4-FFF2-40B4-BE49-F238E27FC236}">
                      <a16:creationId xmlns:a16="http://schemas.microsoft.com/office/drawing/2014/main" id="{A90CA4C8-0135-1444-9709-18E5C6614307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" name="Freeform 127">
                  <a:extLst>
                    <a:ext uri="{FF2B5EF4-FFF2-40B4-BE49-F238E27FC236}">
                      <a16:creationId xmlns:a16="http://schemas.microsoft.com/office/drawing/2014/main" id="{6F5E61E2-0756-ED4D-8685-32B20FE49B37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" name="Freeform 128">
                  <a:extLst>
                    <a:ext uri="{FF2B5EF4-FFF2-40B4-BE49-F238E27FC236}">
                      <a16:creationId xmlns:a16="http://schemas.microsoft.com/office/drawing/2014/main" id="{9EB332DA-F807-8347-93F2-C5388D159AB7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5" name="Group 44">
              <a:extLst>
                <a:ext uri="{FF2B5EF4-FFF2-40B4-BE49-F238E27FC236}">
                  <a16:creationId xmlns:a16="http://schemas.microsoft.com/office/drawing/2014/main" id="{426DCB6B-A219-374F-8F06-F18D724B85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1867" y="4020081"/>
              <a:ext cx="853270" cy="741697"/>
              <a:chOff x="-44" y="1473"/>
              <a:chExt cx="981" cy="1105"/>
            </a:xfrm>
          </p:grpSpPr>
          <p:pic>
            <p:nvPicPr>
              <p:cNvPr id="96" name="Picture 45" descr="desktop_computer_stylized_medium">
                <a:extLst>
                  <a:ext uri="{FF2B5EF4-FFF2-40B4-BE49-F238E27FC236}">
                    <a16:creationId xmlns:a16="http://schemas.microsoft.com/office/drawing/2014/main" id="{BA7C916A-9A78-3E4C-80BC-A0D48EEB77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7" name="Freeform 46">
                <a:extLst>
                  <a:ext uri="{FF2B5EF4-FFF2-40B4-BE49-F238E27FC236}">
                    <a16:creationId xmlns:a16="http://schemas.microsoft.com/office/drawing/2014/main" id="{3B939C3B-3462-3744-96CE-3ECDF9D8EDB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grpSp>
          <p:nvGrpSpPr>
            <p:cNvPr id="73" name="Group 44">
              <a:extLst>
                <a:ext uri="{FF2B5EF4-FFF2-40B4-BE49-F238E27FC236}">
                  <a16:creationId xmlns:a16="http://schemas.microsoft.com/office/drawing/2014/main" id="{265543F6-BA09-9844-B798-D9E4755DE1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87713" y="1697644"/>
              <a:ext cx="853270" cy="741697"/>
              <a:chOff x="-44" y="1473"/>
              <a:chExt cx="981" cy="1105"/>
            </a:xfrm>
          </p:grpSpPr>
          <p:pic>
            <p:nvPicPr>
              <p:cNvPr id="98" name="Picture 45" descr="desktop_computer_stylized_medium">
                <a:extLst>
                  <a:ext uri="{FF2B5EF4-FFF2-40B4-BE49-F238E27FC236}">
                    <a16:creationId xmlns:a16="http://schemas.microsoft.com/office/drawing/2014/main" id="{F5B56AF6-7AEE-0F4C-8EF5-5BAE871304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" name="Freeform 46">
                <a:extLst>
                  <a:ext uri="{FF2B5EF4-FFF2-40B4-BE49-F238E27FC236}">
                    <a16:creationId xmlns:a16="http://schemas.microsoft.com/office/drawing/2014/main" id="{E5EF4B97-CB79-BF44-8332-3F89F741ACF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</p:grpSp>
      <p:sp>
        <p:nvSpPr>
          <p:cNvPr id="131" name="Rectangle 3">
            <a:extLst>
              <a:ext uri="{FF2B5EF4-FFF2-40B4-BE49-F238E27FC236}">
                <a16:creationId xmlns:a16="http://schemas.microsoft.com/office/drawing/2014/main" id="{C0047884-D119-174A-AE6D-FD50C58F7AB4}"/>
              </a:ext>
            </a:extLst>
          </p:cNvPr>
          <p:cNvSpPr txBox="1">
            <a:spLocks noChangeArrowheads="1"/>
          </p:cNvSpPr>
          <p:nvPr/>
        </p:nvSpPr>
        <p:spPr>
          <a:xfrm>
            <a:off x="929391" y="1533864"/>
            <a:ext cx="5846164" cy="34373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93688">
              <a:buClr>
                <a:srgbClr val="0000A8"/>
              </a:buClr>
              <a:defRPr/>
            </a:pPr>
            <a:r>
              <a:rPr lang="en-US" dirty="0"/>
              <a:t>hosts have dedicated, direct connection to switch</a:t>
            </a:r>
          </a:p>
          <a:p>
            <a:pPr indent="-293688">
              <a:buClr>
                <a:srgbClr val="0000A8"/>
              </a:buClr>
              <a:defRPr/>
            </a:pPr>
            <a:r>
              <a:rPr lang="en-US" dirty="0"/>
              <a:t>switches buffer packets</a:t>
            </a:r>
          </a:p>
          <a:p>
            <a:pPr indent="-293688">
              <a:buClr>
                <a:srgbClr val="0000A8"/>
              </a:buClr>
              <a:defRPr/>
            </a:pPr>
            <a:r>
              <a:rPr lang="en-US" dirty="0"/>
              <a:t>Ethernet protocol used on </a:t>
            </a:r>
            <a:r>
              <a:rPr lang="en-US" i="1" dirty="0"/>
              <a:t>each</a:t>
            </a:r>
            <a:r>
              <a:rPr lang="en-US" dirty="0"/>
              <a:t> incoming link, so: </a:t>
            </a:r>
          </a:p>
          <a:p>
            <a:pPr lvl="1" indent="-293688">
              <a:defRPr/>
            </a:pPr>
            <a:r>
              <a:rPr lang="en-US" sz="2800" dirty="0"/>
              <a:t>no collisions; full duplex</a:t>
            </a:r>
          </a:p>
          <a:p>
            <a:pPr lvl="1">
              <a:defRPr/>
            </a:pPr>
            <a:r>
              <a:rPr lang="en-US" sz="2800" dirty="0"/>
              <a:t>each link is its own collision domain</a:t>
            </a:r>
          </a:p>
        </p:txBody>
      </p:sp>
      <p:sp>
        <p:nvSpPr>
          <p:cNvPr id="132" name="Rectangle 3">
            <a:extLst>
              <a:ext uri="{FF2B5EF4-FFF2-40B4-BE49-F238E27FC236}">
                <a16:creationId xmlns:a16="http://schemas.microsoft.com/office/drawing/2014/main" id="{8FD6AE89-27E8-A046-84EB-C8AE1F12B488}"/>
              </a:ext>
            </a:extLst>
          </p:cNvPr>
          <p:cNvSpPr txBox="1">
            <a:spLocks noChangeArrowheads="1"/>
          </p:cNvSpPr>
          <p:nvPr/>
        </p:nvSpPr>
        <p:spPr>
          <a:xfrm>
            <a:off x="927244" y="4731249"/>
            <a:ext cx="6723621" cy="1750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93688">
              <a:buClr>
                <a:srgbClr val="0000A8"/>
              </a:buClr>
              <a:defRPr/>
            </a:pPr>
            <a:r>
              <a:rPr lang="en-US" dirty="0">
                <a:solidFill>
                  <a:srgbClr val="C00000"/>
                </a:solidFill>
              </a:rPr>
              <a:t>switching: </a:t>
            </a:r>
            <a:r>
              <a:rPr lang="en-US" dirty="0"/>
              <a:t>A-to-A’ and B-to-B</a:t>
            </a:r>
            <a:r>
              <a:rPr lang="en-US" altLang="ja-JP" dirty="0"/>
              <a:t>’</a:t>
            </a:r>
            <a:r>
              <a:rPr lang="en-US" dirty="0"/>
              <a:t> can transmit simultaneously, without collisions</a:t>
            </a:r>
          </a:p>
          <a:p>
            <a:pPr lvl="1" indent="-293688">
              <a:defRPr/>
            </a:pPr>
            <a:r>
              <a:rPr lang="en-US" dirty="0"/>
              <a:t>but A-to-A’ and C to A’ can </a:t>
            </a:r>
            <a:r>
              <a:rPr lang="en-US" i="1" dirty="0"/>
              <a:t>not </a:t>
            </a:r>
            <a:r>
              <a:rPr lang="en-US" dirty="0"/>
              <a:t>happen simultaneously </a:t>
            </a:r>
          </a:p>
        </p:txBody>
      </p:sp>
      <p:sp>
        <p:nvSpPr>
          <p:cNvPr id="130" name="Left-Right Arrow 129">
            <a:extLst>
              <a:ext uri="{FF2B5EF4-FFF2-40B4-BE49-F238E27FC236}">
                <a16:creationId xmlns:a16="http://schemas.microsoft.com/office/drawing/2014/main" id="{390325D3-5B28-6141-9145-A34DF8C34806}"/>
              </a:ext>
            </a:extLst>
          </p:cNvPr>
          <p:cNvSpPr/>
          <p:nvPr/>
        </p:nvSpPr>
        <p:spPr>
          <a:xfrm rot="5400000">
            <a:off x="8324937" y="3356139"/>
            <a:ext cx="1352278" cy="177922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9A3E0939-38DE-0C45-ACDE-CA1F0EECF0D8}"/>
              </a:ext>
            </a:extLst>
          </p:cNvPr>
          <p:cNvSpPr/>
          <p:nvPr/>
        </p:nvSpPr>
        <p:spPr>
          <a:xfrm>
            <a:off x="9120852" y="3472405"/>
            <a:ext cx="185194" cy="752354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3D7BA5-ACC3-8B47-832A-E18396A3E89E}"/>
              </a:ext>
            </a:extLst>
          </p:cNvPr>
          <p:cNvCxnSpPr>
            <a:cxnSpLocks/>
          </p:cNvCxnSpPr>
          <p:nvPr/>
        </p:nvCxnSpPr>
        <p:spPr>
          <a:xfrm>
            <a:off x="9178725" y="3487837"/>
            <a:ext cx="717630" cy="366532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7F559CCE-5086-9E49-8C51-74974885AF5D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1000"/>
          </a:blip>
          <a:stretch>
            <a:fillRect/>
          </a:stretch>
        </p:blipFill>
        <p:spPr>
          <a:xfrm>
            <a:off x="8310621" y="2697717"/>
            <a:ext cx="1577693" cy="169905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3580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Switch forwarding table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491F554-2C7A-214A-897B-0FB0A1CB751B}"/>
              </a:ext>
            </a:extLst>
          </p:cNvPr>
          <p:cNvGrpSpPr/>
          <p:nvPr/>
        </p:nvGrpSpPr>
        <p:grpSpPr>
          <a:xfrm>
            <a:off x="7160640" y="1916920"/>
            <a:ext cx="3578613" cy="3064134"/>
            <a:chOff x="7670306" y="1697644"/>
            <a:chExt cx="3578613" cy="3064134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0924CCE-3F57-D049-9D0A-B1D8FCF20BDA}"/>
                </a:ext>
              </a:extLst>
            </p:cNvPr>
            <p:cNvCxnSpPr/>
            <p:nvPr/>
          </p:nvCxnSpPr>
          <p:spPr>
            <a:xfrm>
              <a:off x="9587512" y="2387296"/>
              <a:ext cx="0" cy="16481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 Box 23">
              <a:extLst>
                <a:ext uri="{FF2B5EF4-FFF2-40B4-BE49-F238E27FC236}">
                  <a16:creationId xmlns:a16="http://schemas.microsoft.com/office/drawing/2014/main" id="{6622E46D-9FDC-6942-8443-B6EE96C08D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6148" y="1727551"/>
              <a:ext cx="3626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A</a:t>
              </a:r>
            </a:p>
          </p:txBody>
        </p:sp>
        <p:sp>
          <p:nvSpPr>
            <p:cNvPr id="61" name="Text Box 24">
              <a:extLst>
                <a:ext uri="{FF2B5EF4-FFF2-40B4-BE49-F238E27FC236}">
                  <a16:creationId xmlns:a16="http://schemas.microsoft.com/office/drawing/2014/main" id="{FC43B703-F100-1449-9F08-04E8275B97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4697" y="4149731"/>
              <a:ext cx="43954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A</a:t>
              </a:r>
              <a:r>
                <a:rPr lang="en-US" sz="2400" i="0" kern="0" dirty="0">
                  <a:solidFill>
                    <a:srgbClr val="000000"/>
                  </a:solidFill>
                  <a:latin typeface="+mn-lt"/>
                  <a:cs typeface="Arial" charset="0"/>
                </a:rPr>
                <a:t>’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endParaRPr>
            </a:p>
          </p:txBody>
        </p:sp>
        <p:sp>
          <p:nvSpPr>
            <p:cNvPr id="62" name="Text Box 25">
              <a:extLst>
                <a:ext uri="{FF2B5EF4-FFF2-40B4-BE49-F238E27FC236}">
                  <a16:creationId xmlns:a16="http://schemas.microsoft.com/office/drawing/2014/main" id="{FF5419F0-A61E-DF4E-8994-AA7772D64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40738" y="2137677"/>
              <a:ext cx="35137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B</a:t>
              </a:r>
            </a:p>
          </p:txBody>
        </p:sp>
        <p:sp>
          <p:nvSpPr>
            <p:cNvPr id="63" name="Text Box 26">
              <a:extLst>
                <a:ext uri="{FF2B5EF4-FFF2-40B4-BE49-F238E27FC236}">
                  <a16:creationId xmlns:a16="http://schemas.microsoft.com/office/drawing/2014/main" id="{6849FEF8-AECF-A148-8CDC-C71F2367AC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1935" y="3914988"/>
              <a:ext cx="42832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B</a:t>
              </a:r>
              <a:r>
                <a:rPr lang="en-US" sz="2400" i="0" kern="0" dirty="0">
                  <a:solidFill>
                    <a:srgbClr val="000000"/>
                  </a:solidFill>
                  <a:latin typeface="+mn-lt"/>
                  <a:cs typeface="Arial" charset="0"/>
                </a:rPr>
                <a:t>’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endParaRPr>
            </a:p>
          </p:txBody>
        </p:sp>
        <p:sp>
          <p:nvSpPr>
            <p:cNvPr id="64" name="Text Box 27">
              <a:extLst>
                <a:ext uri="{FF2B5EF4-FFF2-40B4-BE49-F238E27FC236}">
                  <a16:creationId xmlns:a16="http://schemas.microsoft.com/office/drawing/2014/main" id="{9424AF7D-A121-114C-AC5C-79FC84F5CF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39721" y="3994819"/>
              <a:ext cx="34817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C</a:t>
              </a:r>
            </a:p>
          </p:txBody>
        </p:sp>
        <p:sp>
          <p:nvSpPr>
            <p:cNvPr id="65" name="Text Box 28">
              <a:extLst>
                <a:ext uri="{FF2B5EF4-FFF2-40B4-BE49-F238E27FC236}">
                  <a16:creationId xmlns:a16="http://schemas.microsoft.com/office/drawing/2014/main" id="{200E3495-163D-C24E-87E9-B15114F849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44749" y="2060029"/>
              <a:ext cx="42511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C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Arial" charset="0"/>
                </a:rPr>
                <a:t>’</a:t>
              </a:r>
            </a:p>
          </p:txBody>
        </p:sp>
        <p:grpSp>
          <p:nvGrpSpPr>
            <p:cNvPr id="105" name="Group 49">
              <a:extLst>
                <a:ext uri="{FF2B5EF4-FFF2-40B4-BE49-F238E27FC236}">
                  <a16:creationId xmlns:a16="http://schemas.microsoft.com/office/drawing/2014/main" id="{2909A8E8-3B3E-B94A-A268-12FA81AA75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6715" y="2428791"/>
              <a:ext cx="833957" cy="690324"/>
              <a:chOff x="-44" y="1473"/>
              <a:chExt cx="981" cy="1105"/>
            </a:xfrm>
          </p:grpSpPr>
          <p:pic>
            <p:nvPicPr>
              <p:cNvPr id="106" name="Picture 50" descr="desktop_computer_stylized_medium">
                <a:extLst>
                  <a:ext uri="{FF2B5EF4-FFF2-40B4-BE49-F238E27FC236}">
                    <a16:creationId xmlns:a16="http://schemas.microsoft.com/office/drawing/2014/main" id="{4C993D65-A8AC-C24F-A8E1-0C71ED99F0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7" name="Freeform 51">
                <a:extLst>
                  <a:ext uri="{FF2B5EF4-FFF2-40B4-BE49-F238E27FC236}">
                    <a16:creationId xmlns:a16="http://schemas.microsoft.com/office/drawing/2014/main" id="{CB7E302C-C236-0244-87D6-1E3E70C4518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grpSp>
          <p:nvGrpSpPr>
            <p:cNvPr id="91" name="Group 49">
              <a:extLst>
                <a:ext uri="{FF2B5EF4-FFF2-40B4-BE49-F238E27FC236}">
                  <a16:creationId xmlns:a16="http://schemas.microsoft.com/office/drawing/2014/main" id="{5273BA26-CBE3-134E-8F22-04D4CD3E9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70306" y="3312731"/>
              <a:ext cx="833957" cy="690324"/>
              <a:chOff x="-44" y="1473"/>
              <a:chExt cx="981" cy="1105"/>
            </a:xfrm>
          </p:grpSpPr>
          <p:pic>
            <p:nvPicPr>
              <p:cNvPr id="92" name="Picture 50" descr="desktop_computer_stylized_medium">
                <a:extLst>
                  <a:ext uri="{FF2B5EF4-FFF2-40B4-BE49-F238E27FC236}">
                    <a16:creationId xmlns:a16="http://schemas.microsoft.com/office/drawing/2014/main" id="{0B5C182E-CEBC-6E47-AB60-C100909931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" name="Freeform 51">
                <a:extLst>
                  <a:ext uri="{FF2B5EF4-FFF2-40B4-BE49-F238E27FC236}">
                    <a16:creationId xmlns:a16="http://schemas.microsoft.com/office/drawing/2014/main" id="{FDBA5721-FF64-F348-B964-2E26A4468A0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sp>
          <p:nvSpPr>
            <p:cNvPr id="80" name="Text Box 35">
              <a:extLst>
                <a:ext uri="{FF2B5EF4-FFF2-40B4-BE49-F238E27FC236}">
                  <a16:creationId xmlns:a16="http://schemas.microsoft.com/office/drawing/2014/main" id="{D85F520A-7524-3D40-A439-8CDE292B34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40356" y="2722016"/>
              <a:ext cx="31273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1</a:t>
              </a:r>
            </a:p>
          </p:txBody>
        </p:sp>
        <p:sp>
          <p:nvSpPr>
            <p:cNvPr id="81" name="Text Box 36">
              <a:extLst>
                <a:ext uri="{FF2B5EF4-FFF2-40B4-BE49-F238E27FC236}">
                  <a16:creationId xmlns:a16="http://schemas.microsoft.com/office/drawing/2014/main" id="{470DA178-E968-A943-85CD-CAF4B26DAE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5745" y="2800425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2</a:t>
              </a:r>
            </a:p>
          </p:txBody>
        </p:sp>
        <p:sp>
          <p:nvSpPr>
            <p:cNvPr id="82" name="Text Box 37">
              <a:extLst>
                <a:ext uri="{FF2B5EF4-FFF2-40B4-BE49-F238E27FC236}">
                  <a16:creationId xmlns:a16="http://schemas.microsoft.com/office/drawing/2014/main" id="{376E3621-6CFE-204E-8F4D-39AE53CF04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22900" y="3225116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3</a:t>
              </a:r>
            </a:p>
          </p:txBody>
        </p:sp>
        <p:sp>
          <p:nvSpPr>
            <p:cNvPr id="83" name="Text Box 38">
              <a:extLst>
                <a:ext uri="{FF2B5EF4-FFF2-40B4-BE49-F238E27FC236}">
                  <a16:creationId xmlns:a16="http://schemas.microsoft.com/office/drawing/2014/main" id="{3011C175-89E3-8741-B58D-8B5BE4BAE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5472" y="3474353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4</a:t>
              </a:r>
            </a:p>
          </p:txBody>
        </p:sp>
        <p:sp>
          <p:nvSpPr>
            <p:cNvPr id="84" name="Text Box 39">
              <a:extLst>
                <a:ext uri="{FF2B5EF4-FFF2-40B4-BE49-F238E27FC236}">
                  <a16:creationId xmlns:a16="http://schemas.microsoft.com/office/drawing/2014/main" id="{5B29F5A1-B63E-3846-A3E2-58E4C5752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61577" y="3440668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5</a:t>
              </a:r>
            </a:p>
          </p:txBody>
        </p:sp>
        <p:sp>
          <p:nvSpPr>
            <p:cNvPr id="85" name="Text Box 40">
              <a:extLst>
                <a:ext uri="{FF2B5EF4-FFF2-40B4-BE49-F238E27FC236}">
                  <a16:creationId xmlns:a16="http://schemas.microsoft.com/office/drawing/2014/main" id="{5D63FF79-DA8B-0342-A3E1-AD2B9A2673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47484" y="3014530"/>
              <a:ext cx="31908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6</a:t>
              </a:r>
            </a:p>
          </p:txBody>
        </p:sp>
        <p:sp>
          <p:nvSpPr>
            <p:cNvPr id="108" name="Rectangle 37">
              <a:extLst>
                <a:ext uri="{FF2B5EF4-FFF2-40B4-BE49-F238E27FC236}">
                  <a16:creationId xmlns:a16="http://schemas.microsoft.com/office/drawing/2014/main" id="{25F61537-69D9-2542-AF7D-1F7D5E80C63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61713" y="2732203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09" name="Rectangle 37">
              <a:extLst>
                <a:ext uri="{FF2B5EF4-FFF2-40B4-BE49-F238E27FC236}">
                  <a16:creationId xmlns:a16="http://schemas.microsoft.com/office/drawing/2014/main" id="{350C81E9-380A-7F46-91B4-FCA7A4B978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76898" y="3630561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10" name="Rectangle 37">
              <a:extLst>
                <a:ext uri="{FF2B5EF4-FFF2-40B4-BE49-F238E27FC236}">
                  <a16:creationId xmlns:a16="http://schemas.microsoft.com/office/drawing/2014/main" id="{D9512E3C-142E-9744-90C8-CAECC07908A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79799" y="2734470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11" name="Rectangle 37">
              <a:extLst>
                <a:ext uri="{FF2B5EF4-FFF2-40B4-BE49-F238E27FC236}">
                  <a16:creationId xmlns:a16="http://schemas.microsoft.com/office/drawing/2014/main" id="{411F0A98-6385-274D-A80E-3786685FBD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94984" y="3632828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100" name="Group 44">
              <a:extLst>
                <a:ext uri="{FF2B5EF4-FFF2-40B4-BE49-F238E27FC236}">
                  <a16:creationId xmlns:a16="http://schemas.microsoft.com/office/drawing/2014/main" id="{D14AFC91-71E2-F24B-902C-C917FA8FA9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16209" y="2517915"/>
              <a:ext cx="799548" cy="697947"/>
              <a:chOff x="-44" y="1473"/>
              <a:chExt cx="981" cy="1105"/>
            </a:xfrm>
          </p:grpSpPr>
          <p:pic>
            <p:nvPicPr>
              <p:cNvPr id="102" name="Picture 45" descr="desktop_computer_stylized_medium">
                <a:extLst>
                  <a:ext uri="{FF2B5EF4-FFF2-40B4-BE49-F238E27FC236}">
                    <a16:creationId xmlns:a16="http://schemas.microsoft.com/office/drawing/2014/main" id="{9D322BDD-E57A-8444-8AFE-B4159D0BDD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" name="Freeform 46">
                <a:extLst>
                  <a:ext uri="{FF2B5EF4-FFF2-40B4-BE49-F238E27FC236}">
                    <a16:creationId xmlns:a16="http://schemas.microsoft.com/office/drawing/2014/main" id="{7E0B05B5-6E51-3D4F-A876-9F08381512D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pic>
          <p:nvPicPr>
            <p:cNvPr id="88" name="Picture 45" descr="desktop_computer_stylized_medium">
              <a:extLst>
                <a:ext uri="{FF2B5EF4-FFF2-40B4-BE49-F238E27FC236}">
                  <a16:creationId xmlns:a16="http://schemas.microsoft.com/office/drawing/2014/main" id="{6ED0D78A-97A6-FC4F-BA50-97C8A6D920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395649" y="3398050"/>
              <a:ext cx="853270" cy="741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" name="Freeform 46">
              <a:extLst>
                <a:ext uri="{FF2B5EF4-FFF2-40B4-BE49-F238E27FC236}">
                  <a16:creationId xmlns:a16="http://schemas.microsoft.com/office/drawing/2014/main" id="{A05F0CAB-4DF9-BF46-9ACB-FF9BB4E4CEA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752102" y="3466315"/>
              <a:ext cx="414893" cy="339637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D7DEA5B-74C6-6D4E-A564-97C477937229}"/>
                </a:ext>
              </a:extLst>
            </p:cNvPr>
            <p:cNvCxnSpPr>
              <a:cxnSpLocks/>
              <a:stCxn id="108" idx="0"/>
              <a:endCxn id="111" idx="2"/>
            </p:cNvCxnSpPr>
            <p:nvPr/>
          </p:nvCxnSpPr>
          <p:spPr>
            <a:xfrm>
              <a:off x="8638885" y="2857428"/>
              <a:ext cx="1882821" cy="9006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8B44F92-1523-6C40-AD86-F840EA2D6F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8700" y="2858184"/>
              <a:ext cx="1869638" cy="9044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37">
              <a:extLst>
                <a:ext uri="{FF2B5EF4-FFF2-40B4-BE49-F238E27FC236}">
                  <a16:creationId xmlns:a16="http://schemas.microsoft.com/office/drawing/2014/main" id="{D75AB559-876E-124D-AE96-8DE8C51BB97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4072" y="2230527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19" name="Rectangle 37">
              <a:extLst>
                <a:ext uri="{FF2B5EF4-FFF2-40B4-BE49-F238E27FC236}">
                  <a16:creationId xmlns:a16="http://schemas.microsoft.com/office/drawing/2014/main" id="{75D02172-6808-7F4C-B887-5DF27DF57A3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1052" y="3935912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9BA061E6-1E33-7C4D-A760-2EAAE6F141CE}"/>
                </a:ext>
              </a:extLst>
            </p:cNvPr>
            <p:cNvGrpSpPr/>
            <p:nvPr/>
          </p:nvGrpSpPr>
          <p:grpSpPr>
            <a:xfrm>
              <a:off x="9236687" y="3108787"/>
              <a:ext cx="711278" cy="420709"/>
              <a:chOff x="3668110" y="2448910"/>
              <a:chExt cx="3794234" cy="2165130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9EED6747-7F6F-7F43-9DCE-4375015BFE25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Freeform 123">
                <a:extLst>
                  <a:ext uri="{FF2B5EF4-FFF2-40B4-BE49-F238E27FC236}">
                    <a16:creationId xmlns:a16="http://schemas.microsoft.com/office/drawing/2014/main" id="{713BD2F3-A046-C844-9290-8007C98F1EE3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58BA6AB3-60D9-084F-ADAD-5105679BCDE8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126" name="Freeform 125">
                  <a:extLst>
                    <a:ext uri="{FF2B5EF4-FFF2-40B4-BE49-F238E27FC236}">
                      <a16:creationId xmlns:a16="http://schemas.microsoft.com/office/drawing/2014/main" id="{B47D322F-8E6C-C740-9424-B4336CB38605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" name="Freeform 126">
                  <a:extLst>
                    <a:ext uri="{FF2B5EF4-FFF2-40B4-BE49-F238E27FC236}">
                      <a16:creationId xmlns:a16="http://schemas.microsoft.com/office/drawing/2014/main" id="{A90CA4C8-0135-1444-9709-18E5C6614307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" name="Freeform 127">
                  <a:extLst>
                    <a:ext uri="{FF2B5EF4-FFF2-40B4-BE49-F238E27FC236}">
                      <a16:creationId xmlns:a16="http://schemas.microsoft.com/office/drawing/2014/main" id="{6F5E61E2-0756-ED4D-8685-32B20FE49B37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" name="Freeform 128">
                  <a:extLst>
                    <a:ext uri="{FF2B5EF4-FFF2-40B4-BE49-F238E27FC236}">
                      <a16:creationId xmlns:a16="http://schemas.microsoft.com/office/drawing/2014/main" id="{9EB332DA-F807-8347-93F2-C5388D159AB7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5" name="Group 44">
              <a:extLst>
                <a:ext uri="{FF2B5EF4-FFF2-40B4-BE49-F238E27FC236}">
                  <a16:creationId xmlns:a16="http://schemas.microsoft.com/office/drawing/2014/main" id="{426DCB6B-A219-374F-8F06-F18D724B85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1867" y="4020081"/>
              <a:ext cx="853270" cy="741697"/>
              <a:chOff x="-44" y="1473"/>
              <a:chExt cx="981" cy="1105"/>
            </a:xfrm>
          </p:grpSpPr>
          <p:pic>
            <p:nvPicPr>
              <p:cNvPr id="96" name="Picture 45" descr="desktop_computer_stylized_medium">
                <a:extLst>
                  <a:ext uri="{FF2B5EF4-FFF2-40B4-BE49-F238E27FC236}">
                    <a16:creationId xmlns:a16="http://schemas.microsoft.com/office/drawing/2014/main" id="{BA7C916A-9A78-3E4C-80BC-A0D48EEB77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7" name="Freeform 46">
                <a:extLst>
                  <a:ext uri="{FF2B5EF4-FFF2-40B4-BE49-F238E27FC236}">
                    <a16:creationId xmlns:a16="http://schemas.microsoft.com/office/drawing/2014/main" id="{3B939C3B-3462-3744-96CE-3ECDF9D8EDB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grpSp>
          <p:nvGrpSpPr>
            <p:cNvPr id="73" name="Group 44">
              <a:extLst>
                <a:ext uri="{FF2B5EF4-FFF2-40B4-BE49-F238E27FC236}">
                  <a16:creationId xmlns:a16="http://schemas.microsoft.com/office/drawing/2014/main" id="{265543F6-BA09-9844-B798-D9E4755DE1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87713" y="1697644"/>
              <a:ext cx="853270" cy="741697"/>
              <a:chOff x="-44" y="1473"/>
              <a:chExt cx="981" cy="1105"/>
            </a:xfrm>
          </p:grpSpPr>
          <p:pic>
            <p:nvPicPr>
              <p:cNvPr id="98" name="Picture 45" descr="desktop_computer_stylized_medium">
                <a:extLst>
                  <a:ext uri="{FF2B5EF4-FFF2-40B4-BE49-F238E27FC236}">
                    <a16:creationId xmlns:a16="http://schemas.microsoft.com/office/drawing/2014/main" id="{F5B56AF6-7AEE-0F4C-8EF5-5BAE871304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" name="Freeform 46">
                <a:extLst>
                  <a:ext uri="{FF2B5EF4-FFF2-40B4-BE49-F238E27FC236}">
                    <a16:creationId xmlns:a16="http://schemas.microsoft.com/office/drawing/2014/main" id="{E5EF4B97-CB79-BF44-8332-3F89F741ACF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</p:grpSp>
      <p:sp>
        <p:nvSpPr>
          <p:cNvPr id="53" name="Rectangle 3">
            <a:extLst>
              <a:ext uri="{FF2B5EF4-FFF2-40B4-BE49-F238E27FC236}">
                <a16:creationId xmlns:a16="http://schemas.microsoft.com/office/drawing/2014/main" id="{3272ACEF-9C84-214A-B643-3A7A1976A772}"/>
              </a:ext>
            </a:extLst>
          </p:cNvPr>
          <p:cNvSpPr txBox="1">
            <a:spLocks noChangeArrowheads="1"/>
          </p:cNvSpPr>
          <p:nvPr/>
        </p:nvSpPr>
        <p:spPr>
          <a:xfrm>
            <a:off x="789457" y="1563480"/>
            <a:ext cx="6960458" cy="1374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3225" indent="-388938">
              <a:lnSpc>
                <a:spcPts val="3000"/>
              </a:lnSpc>
              <a:buFont typeface="Wingdings" charset="0"/>
              <a:buNone/>
              <a:defRPr/>
            </a:pPr>
            <a:r>
              <a:rPr lang="en-US" i="1" u="sng" dirty="0">
                <a:solidFill>
                  <a:srgbClr val="CC0000"/>
                </a:solidFill>
              </a:rPr>
              <a:t>Q: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/>
              <a:t>how does switch know A’ reachable via interface 4, B’ reachable via interface 5?</a:t>
            </a:r>
          </a:p>
        </p:txBody>
      </p:sp>
      <p:sp>
        <p:nvSpPr>
          <p:cNvPr id="54" name="Rectangle 3">
            <a:extLst>
              <a:ext uri="{FF2B5EF4-FFF2-40B4-BE49-F238E27FC236}">
                <a16:creationId xmlns:a16="http://schemas.microsoft.com/office/drawing/2014/main" id="{A82580A7-8BF6-A34C-A06F-64205B1C4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393" y="2506650"/>
            <a:ext cx="5892981" cy="213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lnSpc>
                <a:spcPts val="3000"/>
              </a:lnSpc>
              <a:buSzPct val="100000"/>
              <a:buNone/>
              <a:defRPr/>
            </a:pPr>
            <a:r>
              <a:rPr lang="en-US" i="1" u="sng" dirty="0">
                <a:solidFill>
                  <a:srgbClr val="CC0000"/>
                </a:solidFill>
              </a:rPr>
              <a:t>A:</a:t>
            </a:r>
            <a:r>
              <a:rPr lang="en-US" i="1" dirty="0">
                <a:solidFill>
                  <a:srgbClr val="CC0000"/>
                </a:solidFill>
              </a:rPr>
              <a:t>  </a:t>
            </a:r>
            <a:r>
              <a:rPr lang="en-US" dirty="0"/>
              <a:t>each switch has a </a:t>
            </a:r>
            <a:r>
              <a:rPr lang="en-US" dirty="0">
                <a:solidFill>
                  <a:srgbClr val="CC0000"/>
                </a:solidFill>
              </a:rPr>
              <a:t>switch table,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each entry:</a:t>
            </a:r>
          </a:p>
          <a:p>
            <a:pPr marL="522288" lvl="1" indent="-284163">
              <a:lnSpc>
                <a:spcPct val="100000"/>
              </a:lnSpc>
              <a:defRPr/>
            </a:pPr>
            <a:r>
              <a:rPr lang="en-US" dirty="0"/>
              <a:t>(MAC address of host, interface to reach host, time stamp)</a:t>
            </a:r>
          </a:p>
          <a:p>
            <a:pPr marL="522288" lvl="1" indent="-284163">
              <a:lnSpc>
                <a:spcPct val="100000"/>
              </a:lnSpc>
              <a:defRPr/>
            </a:pPr>
            <a:r>
              <a:rPr lang="en-US" dirty="0"/>
              <a:t>looks like a routing table!</a:t>
            </a:r>
          </a:p>
        </p:txBody>
      </p:sp>
      <p:sp>
        <p:nvSpPr>
          <p:cNvPr id="55" name="Rectangle 3">
            <a:extLst>
              <a:ext uri="{FF2B5EF4-FFF2-40B4-BE49-F238E27FC236}">
                <a16:creationId xmlns:a16="http://schemas.microsoft.com/office/drawing/2014/main" id="{B5C1B845-8A4E-8643-95FE-E6C348037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530" y="4863228"/>
            <a:ext cx="6100996" cy="1687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461963" indent="-403225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3200" i="1" u="sng" dirty="0">
                <a:solidFill>
                  <a:srgbClr val="CC0000"/>
                </a:solidFill>
              </a:rPr>
              <a:t>Q:</a:t>
            </a:r>
            <a:r>
              <a:rPr lang="en-US" sz="3200" i="1" dirty="0">
                <a:solidFill>
                  <a:srgbClr val="CC0000"/>
                </a:solidFill>
              </a:rPr>
              <a:t> </a:t>
            </a:r>
            <a:r>
              <a:rPr lang="en-US" dirty="0"/>
              <a:t>how are entries created, maintained in switch table? </a:t>
            </a:r>
            <a:endParaRPr lang="en-US" sz="3200" dirty="0"/>
          </a:p>
          <a:p>
            <a:pPr marL="806450" lvl="1" indent="-284163">
              <a:lnSpc>
                <a:spcPct val="100000"/>
              </a:lnSpc>
              <a:defRPr/>
            </a:pPr>
            <a:r>
              <a:rPr lang="en-US" dirty="0"/>
              <a:t>something like a routing protocol?</a:t>
            </a:r>
          </a:p>
        </p:txBody>
      </p:sp>
    </p:spTree>
    <p:extLst>
      <p:ext uri="{BB962C8B-B14F-4D97-AF65-F5344CB8AC3E}">
        <p14:creationId xmlns:p14="http://schemas.microsoft.com/office/powerpoint/2010/main" val="220783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Switch: self-learning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491F554-2C7A-214A-897B-0FB0A1CB751B}"/>
              </a:ext>
            </a:extLst>
          </p:cNvPr>
          <p:cNvGrpSpPr/>
          <p:nvPr/>
        </p:nvGrpSpPr>
        <p:grpSpPr>
          <a:xfrm>
            <a:off x="7160640" y="1916920"/>
            <a:ext cx="3578613" cy="3064134"/>
            <a:chOff x="7670306" y="1697644"/>
            <a:chExt cx="3578613" cy="3064134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0924CCE-3F57-D049-9D0A-B1D8FCF20BDA}"/>
                </a:ext>
              </a:extLst>
            </p:cNvPr>
            <p:cNvCxnSpPr/>
            <p:nvPr/>
          </p:nvCxnSpPr>
          <p:spPr>
            <a:xfrm>
              <a:off x="9587512" y="2387296"/>
              <a:ext cx="0" cy="16481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 Box 23">
              <a:extLst>
                <a:ext uri="{FF2B5EF4-FFF2-40B4-BE49-F238E27FC236}">
                  <a16:creationId xmlns:a16="http://schemas.microsoft.com/office/drawing/2014/main" id="{6622E46D-9FDC-6942-8443-B6EE96C08D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6148" y="1727551"/>
              <a:ext cx="3626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A</a:t>
              </a:r>
            </a:p>
          </p:txBody>
        </p:sp>
        <p:sp>
          <p:nvSpPr>
            <p:cNvPr id="61" name="Text Box 24">
              <a:extLst>
                <a:ext uri="{FF2B5EF4-FFF2-40B4-BE49-F238E27FC236}">
                  <a16:creationId xmlns:a16="http://schemas.microsoft.com/office/drawing/2014/main" id="{FC43B703-F100-1449-9F08-04E8275B97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4697" y="4149731"/>
              <a:ext cx="43954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A</a:t>
              </a:r>
              <a:r>
                <a:rPr lang="en-US" sz="2400" i="0" kern="0" dirty="0">
                  <a:solidFill>
                    <a:srgbClr val="000000"/>
                  </a:solidFill>
                  <a:latin typeface="+mn-lt"/>
                  <a:cs typeface="Arial" charset="0"/>
                </a:rPr>
                <a:t>’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endParaRPr>
            </a:p>
          </p:txBody>
        </p:sp>
        <p:sp>
          <p:nvSpPr>
            <p:cNvPr id="62" name="Text Box 25">
              <a:extLst>
                <a:ext uri="{FF2B5EF4-FFF2-40B4-BE49-F238E27FC236}">
                  <a16:creationId xmlns:a16="http://schemas.microsoft.com/office/drawing/2014/main" id="{FF5419F0-A61E-DF4E-8994-AA7772D64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40738" y="2137677"/>
              <a:ext cx="35137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B</a:t>
              </a:r>
            </a:p>
          </p:txBody>
        </p:sp>
        <p:sp>
          <p:nvSpPr>
            <p:cNvPr id="63" name="Text Box 26">
              <a:extLst>
                <a:ext uri="{FF2B5EF4-FFF2-40B4-BE49-F238E27FC236}">
                  <a16:creationId xmlns:a16="http://schemas.microsoft.com/office/drawing/2014/main" id="{6849FEF8-AECF-A148-8CDC-C71F2367AC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1935" y="3914988"/>
              <a:ext cx="42832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B</a:t>
              </a:r>
              <a:r>
                <a:rPr lang="en-US" sz="2400" i="0" kern="0" dirty="0">
                  <a:solidFill>
                    <a:srgbClr val="000000"/>
                  </a:solidFill>
                  <a:latin typeface="+mn-lt"/>
                  <a:cs typeface="Arial" charset="0"/>
                </a:rPr>
                <a:t>’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endParaRPr>
            </a:p>
          </p:txBody>
        </p:sp>
        <p:sp>
          <p:nvSpPr>
            <p:cNvPr id="64" name="Text Box 27">
              <a:extLst>
                <a:ext uri="{FF2B5EF4-FFF2-40B4-BE49-F238E27FC236}">
                  <a16:creationId xmlns:a16="http://schemas.microsoft.com/office/drawing/2014/main" id="{9424AF7D-A121-114C-AC5C-79FC84F5CF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39721" y="3994819"/>
              <a:ext cx="34817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C</a:t>
              </a:r>
            </a:p>
          </p:txBody>
        </p:sp>
        <p:sp>
          <p:nvSpPr>
            <p:cNvPr id="65" name="Text Box 28">
              <a:extLst>
                <a:ext uri="{FF2B5EF4-FFF2-40B4-BE49-F238E27FC236}">
                  <a16:creationId xmlns:a16="http://schemas.microsoft.com/office/drawing/2014/main" id="{200E3495-163D-C24E-87E9-B15114F849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44749" y="2060029"/>
              <a:ext cx="42511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C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Arial" charset="0"/>
                </a:rPr>
                <a:t>’</a:t>
              </a:r>
            </a:p>
          </p:txBody>
        </p:sp>
        <p:grpSp>
          <p:nvGrpSpPr>
            <p:cNvPr id="105" name="Group 49">
              <a:extLst>
                <a:ext uri="{FF2B5EF4-FFF2-40B4-BE49-F238E27FC236}">
                  <a16:creationId xmlns:a16="http://schemas.microsoft.com/office/drawing/2014/main" id="{2909A8E8-3B3E-B94A-A268-12FA81AA75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6715" y="2428791"/>
              <a:ext cx="833957" cy="690324"/>
              <a:chOff x="-44" y="1473"/>
              <a:chExt cx="981" cy="1105"/>
            </a:xfrm>
          </p:grpSpPr>
          <p:pic>
            <p:nvPicPr>
              <p:cNvPr id="106" name="Picture 50" descr="desktop_computer_stylized_medium">
                <a:extLst>
                  <a:ext uri="{FF2B5EF4-FFF2-40B4-BE49-F238E27FC236}">
                    <a16:creationId xmlns:a16="http://schemas.microsoft.com/office/drawing/2014/main" id="{4C993D65-A8AC-C24F-A8E1-0C71ED99F0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7" name="Freeform 51">
                <a:extLst>
                  <a:ext uri="{FF2B5EF4-FFF2-40B4-BE49-F238E27FC236}">
                    <a16:creationId xmlns:a16="http://schemas.microsoft.com/office/drawing/2014/main" id="{CB7E302C-C236-0244-87D6-1E3E70C4518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grpSp>
          <p:nvGrpSpPr>
            <p:cNvPr id="91" name="Group 49">
              <a:extLst>
                <a:ext uri="{FF2B5EF4-FFF2-40B4-BE49-F238E27FC236}">
                  <a16:creationId xmlns:a16="http://schemas.microsoft.com/office/drawing/2014/main" id="{5273BA26-CBE3-134E-8F22-04D4CD3E9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70306" y="3312731"/>
              <a:ext cx="833957" cy="690324"/>
              <a:chOff x="-44" y="1473"/>
              <a:chExt cx="981" cy="1105"/>
            </a:xfrm>
          </p:grpSpPr>
          <p:pic>
            <p:nvPicPr>
              <p:cNvPr id="92" name="Picture 50" descr="desktop_computer_stylized_medium">
                <a:extLst>
                  <a:ext uri="{FF2B5EF4-FFF2-40B4-BE49-F238E27FC236}">
                    <a16:creationId xmlns:a16="http://schemas.microsoft.com/office/drawing/2014/main" id="{0B5C182E-CEBC-6E47-AB60-C100909931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" name="Freeform 51">
                <a:extLst>
                  <a:ext uri="{FF2B5EF4-FFF2-40B4-BE49-F238E27FC236}">
                    <a16:creationId xmlns:a16="http://schemas.microsoft.com/office/drawing/2014/main" id="{FDBA5721-FF64-F348-B964-2E26A4468A0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sp>
          <p:nvSpPr>
            <p:cNvPr id="80" name="Text Box 35">
              <a:extLst>
                <a:ext uri="{FF2B5EF4-FFF2-40B4-BE49-F238E27FC236}">
                  <a16:creationId xmlns:a16="http://schemas.microsoft.com/office/drawing/2014/main" id="{D85F520A-7524-3D40-A439-8CDE292B34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40356" y="2722016"/>
              <a:ext cx="31273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1</a:t>
              </a:r>
            </a:p>
          </p:txBody>
        </p:sp>
        <p:sp>
          <p:nvSpPr>
            <p:cNvPr id="81" name="Text Box 36">
              <a:extLst>
                <a:ext uri="{FF2B5EF4-FFF2-40B4-BE49-F238E27FC236}">
                  <a16:creationId xmlns:a16="http://schemas.microsoft.com/office/drawing/2014/main" id="{470DA178-E968-A943-85CD-CAF4B26DAE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5745" y="2800425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2</a:t>
              </a:r>
            </a:p>
          </p:txBody>
        </p:sp>
        <p:sp>
          <p:nvSpPr>
            <p:cNvPr id="82" name="Text Box 37">
              <a:extLst>
                <a:ext uri="{FF2B5EF4-FFF2-40B4-BE49-F238E27FC236}">
                  <a16:creationId xmlns:a16="http://schemas.microsoft.com/office/drawing/2014/main" id="{376E3621-6CFE-204E-8F4D-39AE53CF04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22900" y="3225116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3</a:t>
              </a:r>
            </a:p>
          </p:txBody>
        </p:sp>
        <p:sp>
          <p:nvSpPr>
            <p:cNvPr id="83" name="Text Box 38">
              <a:extLst>
                <a:ext uri="{FF2B5EF4-FFF2-40B4-BE49-F238E27FC236}">
                  <a16:creationId xmlns:a16="http://schemas.microsoft.com/office/drawing/2014/main" id="{3011C175-89E3-8741-B58D-8B5BE4BAE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5472" y="3474353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4</a:t>
              </a:r>
            </a:p>
          </p:txBody>
        </p:sp>
        <p:sp>
          <p:nvSpPr>
            <p:cNvPr id="84" name="Text Box 39">
              <a:extLst>
                <a:ext uri="{FF2B5EF4-FFF2-40B4-BE49-F238E27FC236}">
                  <a16:creationId xmlns:a16="http://schemas.microsoft.com/office/drawing/2014/main" id="{5B29F5A1-B63E-3846-A3E2-58E4C5752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61577" y="3440668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5</a:t>
              </a:r>
            </a:p>
          </p:txBody>
        </p:sp>
        <p:sp>
          <p:nvSpPr>
            <p:cNvPr id="85" name="Text Box 40">
              <a:extLst>
                <a:ext uri="{FF2B5EF4-FFF2-40B4-BE49-F238E27FC236}">
                  <a16:creationId xmlns:a16="http://schemas.microsoft.com/office/drawing/2014/main" id="{5D63FF79-DA8B-0342-A3E1-AD2B9A2673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47484" y="3014530"/>
              <a:ext cx="31908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6</a:t>
              </a:r>
            </a:p>
          </p:txBody>
        </p:sp>
        <p:sp>
          <p:nvSpPr>
            <p:cNvPr id="108" name="Rectangle 37">
              <a:extLst>
                <a:ext uri="{FF2B5EF4-FFF2-40B4-BE49-F238E27FC236}">
                  <a16:creationId xmlns:a16="http://schemas.microsoft.com/office/drawing/2014/main" id="{25F61537-69D9-2542-AF7D-1F7D5E80C63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61713" y="2732203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09" name="Rectangle 37">
              <a:extLst>
                <a:ext uri="{FF2B5EF4-FFF2-40B4-BE49-F238E27FC236}">
                  <a16:creationId xmlns:a16="http://schemas.microsoft.com/office/drawing/2014/main" id="{350C81E9-380A-7F46-91B4-FCA7A4B978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76898" y="3630561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10" name="Rectangle 37">
              <a:extLst>
                <a:ext uri="{FF2B5EF4-FFF2-40B4-BE49-F238E27FC236}">
                  <a16:creationId xmlns:a16="http://schemas.microsoft.com/office/drawing/2014/main" id="{D9512E3C-142E-9744-90C8-CAECC07908A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79799" y="2734470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11" name="Rectangle 37">
              <a:extLst>
                <a:ext uri="{FF2B5EF4-FFF2-40B4-BE49-F238E27FC236}">
                  <a16:creationId xmlns:a16="http://schemas.microsoft.com/office/drawing/2014/main" id="{411F0A98-6385-274D-A80E-3786685FBD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94984" y="3632828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100" name="Group 44">
              <a:extLst>
                <a:ext uri="{FF2B5EF4-FFF2-40B4-BE49-F238E27FC236}">
                  <a16:creationId xmlns:a16="http://schemas.microsoft.com/office/drawing/2014/main" id="{D14AFC91-71E2-F24B-902C-C917FA8FA9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16209" y="2517915"/>
              <a:ext cx="799548" cy="697947"/>
              <a:chOff x="-44" y="1473"/>
              <a:chExt cx="981" cy="1105"/>
            </a:xfrm>
          </p:grpSpPr>
          <p:pic>
            <p:nvPicPr>
              <p:cNvPr id="102" name="Picture 45" descr="desktop_computer_stylized_medium">
                <a:extLst>
                  <a:ext uri="{FF2B5EF4-FFF2-40B4-BE49-F238E27FC236}">
                    <a16:creationId xmlns:a16="http://schemas.microsoft.com/office/drawing/2014/main" id="{9D322BDD-E57A-8444-8AFE-B4159D0BDD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" name="Freeform 46">
                <a:extLst>
                  <a:ext uri="{FF2B5EF4-FFF2-40B4-BE49-F238E27FC236}">
                    <a16:creationId xmlns:a16="http://schemas.microsoft.com/office/drawing/2014/main" id="{7E0B05B5-6E51-3D4F-A876-9F08381512D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pic>
          <p:nvPicPr>
            <p:cNvPr id="88" name="Picture 45" descr="desktop_computer_stylized_medium">
              <a:extLst>
                <a:ext uri="{FF2B5EF4-FFF2-40B4-BE49-F238E27FC236}">
                  <a16:creationId xmlns:a16="http://schemas.microsoft.com/office/drawing/2014/main" id="{6ED0D78A-97A6-FC4F-BA50-97C8A6D920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395649" y="3398050"/>
              <a:ext cx="853270" cy="741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" name="Freeform 46">
              <a:extLst>
                <a:ext uri="{FF2B5EF4-FFF2-40B4-BE49-F238E27FC236}">
                  <a16:creationId xmlns:a16="http://schemas.microsoft.com/office/drawing/2014/main" id="{A05F0CAB-4DF9-BF46-9ACB-FF9BB4E4CEA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752102" y="3466315"/>
              <a:ext cx="414893" cy="339637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D7DEA5B-74C6-6D4E-A564-97C477937229}"/>
                </a:ext>
              </a:extLst>
            </p:cNvPr>
            <p:cNvCxnSpPr>
              <a:cxnSpLocks/>
              <a:stCxn id="108" idx="0"/>
              <a:endCxn id="111" idx="2"/>
            </p:cNvCxnSpPr>
            <p:nvPr/>
          </p:nvCxnSpPr>
          <p:spPr>
            <a:xfrm>
              <a:off x="8638885" y="2857428"/>
              <a:ext cx="1882821" cy="9006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8B44F92-1523-6C40-AD86-F840EA2D6F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8700" y="2858184"/>
              <a:ext cx="1869638" cy="9044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37">
              <a:extLst>
                <a:ext uri="{FF2B5EF4-FFF2-40B4-BE49-F238E27FC236}">
                  <a16:creationId xmlns:a16="http://schemas.microsoft.com/office/drawing/2014/main" id="{D75AB559-876E-124D-AE96-8DE8C51BB97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4072" y="2230527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19" name="Rectangle 37">
              <a:extLst>
                <a:ext uri="{FF2B5EF4-FFF2-40B4-BE49-F238E27FC236}">
                  <a16:creationId xmlns:a16="http://schemas.microsoft.com/office/drawing/2014/main" id="{75D02172-6808-7F4C-B887-5DF27DF57A3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1052" y="3935912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9BA061E6-1E33-7C4D-A760-2EAAE6F141CE}"/>
                </a:ext>
              </a:extLst>
            </p:cNvPr>
            <p:cNvGrpSpPr/>
            <p:nvPr/>
          </p:nvGrpSpPr>
          <p:grpSpPr>
            <a:xfrm>
              <a:off x="9236687" y="3108787"/>
              <a:ext cx="711278" cy="420709"/>
              <a:chOff x="3668110" y="2448910"/>
              <a:chExt cx="3794234" cy="2165130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9EED6747-7F6F-7F43-9DCE-4375015BFE25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Freeform 123">
                <a:extLst>
                  <a:ext uri="{FF2B5EF4-FFF2-40B4-BE49-F238E27FC236}">
                    <a16:creationId xmlns:a16="http://schemas.microsoft.com/office/drawing/2014/main" id="{713BD2F3-A046-C844-9290-8007C98F1EE3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58BA6AB3-60D9-084F-ADAD-5105679BCDE8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126" name="Freeform 125">
                  <a:extLst>
                    <a:ext uri="{FF2B5EF4-FFF2-40B4-BE49-F238E27FC236}">
                      <a16:creationId xmlns:a16="http://schemas.microsoft.com/office/drawing/2014/main" id="{B47D322F-8E6C-C740-9424-B4336CB38605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" name="Freeform 126">
                  <a:extLst>
                    <a:ext uri="{FF2B5EF4-FFF2-40B4-BE49-F238E27FC236}">
                      <a16:creationId xmlns:a16="http://schemas.microsoft.com/office/drawing/2014/main" id="{A90CA4C8-0135-1444-9709-18E5C6614307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" name="Freeform 127">
                  <a:extLst>
                    <a:ext uri="{FF2B5EF4-FFF2-40B4-BE49-F238E27FC236}">
                      <a16:creationId xmlns:a16="http://schemas.microsoft.com/office/drawing/2014/main" id="{6F5E61E2-0756-ED4D-8685-32B20FE49B37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" name="Freeform 128">
                  <a:extLst>
                    <a:ext uri="{FF2B5EF4-FFF2-40B4-BE49-F238E27FC236}">
                      <a16:creationId xmlns:a16="http://schemas.microsoft.com/office/drawing/2014/main" id="{9EB332DA-F807-8347-93F2-C5388D159AB7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5" name="Group 44">
              <a:extLst>
                <a:ext uri="{FF2B5EF4-FFF2-40B4-BE49-F238E27FC236}">
                  <a16:creationId xmlns:a16="http://schemas.microsoft.com/office/drawing/2014/main" id="{426DCB6B-A219-374F-8F06-F18D724B85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1867" y="4020081"/>
              <a:ext cx="853270" cy="741697"/>
              <a:chOff x="-44" y="1473"/>
              <a:chExt cx="981" cy="1105"/>
            </a:xfrm>
          </p:grpSpPr>
          <p:pic>
            <p:nvPicPr>
              <p:cNvPr id="96" name="Picture 45" descr="desktop_computer_stylized_medium">
                <a:extLst>
                  <a:ext uri="{FF2B5EF4-FFF2-40B4-BE49-F238E27FC236}">
                    <a16:creationId xmlns:a16="http://schemas.microsoft.com/office/drawing/2014/main" id="{BA7C916A-9A78-3E4C-80BC-A0D48EEB77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7" name="Freeform 46">
                <a:extLst>
                  <a:ext uri="{FF2B5EF4-FFF2-40B4-BE49-F238E27FC236}">
                    <a16:creationId xmlns:a16="http://schemas.microsoft.com/office/drawing/2014/main" id="{3B939C3B-3462-3744-96CE-3ECDF9D8EDB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grpSp>
          <p:nvGrpSpPr>
            <p:cNvPr id="73" name="Group 44">
              <a:extLst>
                <a:ext uri="{FF2B5EF4-FFF2-40B4-BE49-F238E27FC236}">
                  <a16:creationId xmlns:a16="http://schemas.microsoft.com/office/drawing/2014/main" id="{265543F6-BA09-9844-B798-D9E4755DE1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87713" y="1697644"/>
              <a:ext cx="853270" cy="741697"/>
              <a:chOff x="-44" y="1473"/>
              <a:chExt cx="981" cy="1105"/>
            </a:xfrm>
          </p:grpSpPr>
          <p:pic>
            <p:nvPicPr>
              <p:cNvPr id="98" name="Picture 45" descr="desktop_computer_stylized_medium">
                <a:extLst>
                  <a:ext uri="{FF2B5EF4-FFF2-40B4-BE49-F238E27FC236}">
                    <a16:creationId xmlns:a16="http://schemas.microsoft.com/office/drawing/2014/main" id="{F5B56AF6-7AEE-0F4C-8EF5-5BAE871304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" name="Freeform 46">
                <a:extLst>
                  <a:ext uri="{FF2B5EF4-FFF2-40B4-BE49-F238E27FC236}">
                    <a16:creationId xmlns:a16="http://schemas.microsoft.com/office/drawing/2014/main" id="{E5EF4B97-CB79-BF44-8332-3F89F741ACF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</p:grpSp>
      <p:sp>
        <p:nvSpPr>
          <p:cNvPr id="56" name="Rectangle 3">
            <a:extLst>
              <a:ext uri="{FF2B5EF4-FFF2-40B4-BE49-F238E27FC236}">
                <a16:creationId xmlns:a16="http://schemas.microsoft.com/office/drawing/2014/main" id="{85F01849-AEE6-3441-878F-12EDB7FD0A7C}"/>
              </a:ext>
            </a:extLst>
          </p:cNvPr>
          <p:cNvSpPr txBox="1">
            <a:spLocks noChangeArrowheads="1"/>
          </p:cNvSpPr>
          <p:nvPr/>
        </p:nvSpPr>
        <p:spPr>
          <a:xfrm>
            <a:off x="976536" y="1261672"/>
            <a:ext cx="5123322" cy="4956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1775" indent="-231775">
              <a:lnSpc>
                <a:spcPct val="100000"/>
              </a:lnSpc>
              <a:defRPr/>
            </a:pPr>
            <a:r>
              <a:rPr lang="en-US" sz="3200" dirty="0"/>
              <a:t>switch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i="1" dirty="0">
                <a:solidFill>
                  <a:srgbClr val="CC0000"/>
                </a:solidFill>
              </a:rPr>
              <a:t>learns</a:t>
            </a:r>
            <a:r>
              <a:rPr lang="en-US" sz="3200" dirty="0">
                <a:solidFill>
                  <a:srgbClr val="CC0000"/>
                </a:solidFill>
              </a:rPr>
              <a:t> </a:t>
            </a:r>
            <a:r>
              <a:rPr lang="en-US" sz="3200" dirty="0"/>
              <a:t>which hosts can be reached through which interfaces</a:t>
            </a:r>
          </a:p>
        </p:txBody>
      </p:sp>
      <p:grpSp>
        <p:nvGrpSpPr>
          <p:cNvPr id="87" name="Group 36">
            <a:extLst>
              <a:ext uri="{FF2B5EF4-FFF2-40B4-BE49-F238E27FC236}">
                <a16:creationId xmlns:a16="http://schemas.microsoft.com/office/drawing/2014/main" id="{DAA48F12-6533-5E49-BC8C-E6111336043F}"/>
              </a:ext>
            </a:extLst>
          </p:cNvPr>
          <p:cNvGrpSpPr>
            <a:grpSpLocks/>
          </p:cNvGrpSpPr>
          <p:nvPr/>
        </p:nvGrpSpPr>
        <p:grpSpPr bwMode="auto">
          <a:xfrm>
            <a:off x="9401904" y="1700213"/>
            <a:ext cx="1428750" cy="369887"/>
            <a:chOff x="1750" y="3514"/>
            <a:chExt cx="900" cy="233"/>
          </a:xfrm>
        </p:grpSpPr>
        <p:sp>
          <p:nvSpPr>
            <p:cNvPr id="90" name="Rectangle 32">
              <a:extLst>
                <a:ext uri="{FF2B5EF4-FFF2-40B4-BE49-F238E27FC236}">
                  <a16:creationId xmlns:a16="http://schemas.microsoft.com/office/drawing/2014/main" id="{D78A7103-7C7E-4148-ADEE-247272ED7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4" name="Text Box 33">
              <a:extLst>
                <a:ext uri="{FF2B5EF4-FFF2-40B4-BE49-F238E27FC236}">
                  <a16:creationId xmlns:a16="http://schemas.microsoft.com/office/drawing/2014/main" id="{DFB7B335-ED11-BB47-948B-912AABEB9A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 A</a:t>
              </a:r>
              <a:r>
                <a: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’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1" name="Line 34">
              <a:extLst>
                <a:ext uri="{FF2B5EF4-FFF2-40B4-BE49-F238E27FC236}">
                  <a16:creationId xmlns:a16="http://schemas.microsoft.com/office/drawing/2014/main" id="{5AD7E61E-1B4F-9F40-849C-B58555EB70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3545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04" name="Line 35">
              <a:extLst>
                <a:ext uri="{FF2B5EF4-FFF2-40B4-BE49-F238E27FC236}">
                  <a16:creationId xmlns:a16="http://schemas.microsoft.com/office/drawing/2014/main" id="{9BB2E148-C440-834C-AD0F-790E8F10D6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12" name="Group 41">
            <a:extLst>
              <a:ext uri="{FF2B5EF4-FFF2-40B4-BE49-F238E27FC236}">
                <a16:creationId xmlns:a16="http://schemas.microsoft.com/office/drawing/2014/main" id="{3C28E805-471B-E04D-97A8-9A5E40DFB23E}"/>
              </a:ext>
            </a:extLst>
          </p:cNvPr>
          <p:cNvGrpSpPr>
            <a:grpSpLocks/>
          </p:cNvGrpSpPr>
          <p:nvPr/>
        </p:nvGrpSpPr>
        <p:grpSpPr bwMode="auto">
          <a:xfrm>
            <a:off x="9617804" y="1001713"/>
            <a:ext cx="1450975" cy="714375"/>
            <a:chOff x="4406" y="331"/>
            <a:chExt cx="914" cy="450"/>
          </a:xfrm>
        </p:grpSpPr>
        <p:sp>
          <p:nvSpPr>
            <p:cNvPr id="113" name="Line 37">
              <a:extLst>
                <a:ext uri="{FF2B5EF4-FFF2-40B4-BE49-F238E27FC236}">
                  <a16:creationId xmlns:a16="http://schemas.microsoft.com/office/drawing/2014/main" id="{6AB9F431-37D8-8C42-BF8F-9B4CFEC5C6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06" y="439"/>
              <a:ext cx="252" cy="3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4" name="Line 38">
              <a:extLst>
                <a:ext uri="{FF2B5EF4-FFF2-40B4-BE49-F238E27FC236}">
                  <a16:creationId xmlns:a16="http://schemas.microsoft.com/office/drawing/2014/main" id="{01DF6A7E-0C82-EF4D-B658-AFDC6B1307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24" y="594"/>
              <a:ext cx="137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5" name="Text Box 39">
              <a:extLst>
                <a:ext uri="{FF2B5EF4-FFF2-40B4-BE49-F238E27FC236}">
                  <a16:creationId xmlns:a16="http://schemas.microsoft.com/office/drawing/2014/main" id="{89A8208A-B64D-A649-BF1C-4C74413EA2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3" y="331"/>
              <a:ext cx="6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Source: A</a:t>
              </a:r>
            </a:p>
          </p:txBody>
        </p:sp>
        <p:sp>
          <p:nvSpPr>
            <p:cNvPr id="117" name="Text Box 40">
              <a:extLst>
                <a:ext uri="{FF2B5EF4-FFF2-40B4-BE49-F238E27FC236}">
                  <a16:creationId xmlns:a16="http://schemas.microsoft.com/office/drawing/2014/main" id="{DAE4B472-EC59-3840-A021-8B5DF3B06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0" y="492"/>
              <a:ext cx="59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Dest: A</a:t>
              </a:r>
              <a:r>
                <a:rPr kumimoji="0" lang="ja-JP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’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36" name="Group 47">
            <a:extLst>
              <a:ext uri="{FF2B5EF4-FFF2-40B4-BE49-F238E27FC236}">
                <a16:creationId xmlns:a16="http://schemas.microsoft.com/office/drawing/2014/main" id="{1B12577C-0191-8E4E-A291-946524830733}"/>
              </a:ext>
            </a:extLst>
          </p:cNvPr>
          <p:cNvGrpSpPr>
            <a:grpSpLocks/>
          </p:cNvGrpSpPr>
          <p:nvPr/>
        </p:nvGrpSpPr>
        <p:grpSpPr bwMode="auto">
          <a:xfrm>
            <a:off x="6859613" y="5161978"/>
            <a:ext cx="3017838" cy="1444625"/>
            <a:chOff x="3441" y="3154"/>
            <a:chExt cx="1901" cy="910"/>
          </a:xfrm>
        </p:grpSpPr>
        <p:sp>
          <p:nvSpPr>
            <p:cNvPr id="137" name="Rectangle 43">
              <a:extLst>
                <a:ext uri="{FF2B5EF4-FFF2-40B4-BE49-F238E27FC236}">
                  <a16:creationId xmlns:a16="http://schemas.microsoft.com/office/drawing/2014/main" id="{CFC4983A-87EB-6F46-ABFC-40F8E7DC6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9" y="3154"/>
              <a:ext cx="1893" cy="9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38" name="Text Box 42">
              <a:extLst>
                <a:ext uri="{FF2B5EF4-FFF2-40B4-BE49-F238E27FC236}">
                  <a16:creationId xmlns:a16="http://schemas.microsoft.com/office/drawing/2014/main" id="{73B1613F-E0C4-884E-BF3F-ED286CD791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1" y="3175"/>
              <a:ext cx="186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MAC addr   interface    TTL</a:t>
              </a:r>
            </a:p>
          </p:txBody>
        </p:sp>
        <p:sp>
          <p:nvSpPr>
            <p:cNvPr id="139" name="Line 44">
              <a:extLst>
                <a:ext uri="{FF2B5EF4-FFF2-40B4-BE49-F238E27FC236}">
                  <a16:creationId xmlns:a16="http://schemas.microsoft.com/office/drawing/2014/main" id="{27310E1A-F7A8-C34F-B4AB-DA69889E7E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6" y="3154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40" name="Line 45">
              <a:extLst>
                <a:ext uri="{FF2B5EF4-FFF2-40B4-BE49-F238E27FC236}">
                  <a16:creationId xmlns:a16="http://schemas.microsoft.com/office/drawing/2014/main" id="{8D5C0673-87EF-E145-991E-580068245A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3" y="3157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41" name="Line 46">
              <a:extLst>
                <a:ext uri="{FF2B5EF4-FFF2-40B4-BE49-F238E27FC236}">
                  <a16:creationId xmlns:a16="http://schemas.microsoft.com/office/drawing/2014/main" id="{25D52884-545E-1443-BF74-A53234D42D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2" y="3397"/>
              <a:ext cx="18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142" name="Text Box 48">
            <a:extLst>
              <a:ext uri="{FF2B5EF4-FFF2-40B4-BE49-F238E27FC236}">
                <a16:creationId xmlns:a16="http://schemas.microsoft.com/office/drawing/2014/main" id="{2C00B571-E4E4-084A-9CDA-551389440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71998" y="5026261"/>
            <a:ext cx="1724025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Switch table </a:t>
            </a:r>
          </a:p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(initially empty)</a:t>
            </a:r>
          </a:p>
        </p:txBody>
      </p:sp>
      <p:grpSp>
        <p:nvGrpSpPr>
          <p:cNvPr id="143" name="Group 53">
            <a:extLst>
              <a:ext uri="{FF2B5EF4-FFF2-40B4-BE49-F238E27FC236}">
                <a16:creationId xmlns:a16="http://schemas.microsoft.com/office/drawing/2014/main" id="{D17C6D36-E54D-044E-A019-1162299E8C67}"/>
              </a:ext>
            </a:extLst>
          </p:cNvPr>
          <p:cNvGrpSpPr>
            <a:grpSpLocks/>
          </p:cNvGrpSpPr>
          <p:nvPr/>
        </p:nvGrpSpPr>
        <p:grpSpPr bwMode="auto">
          <a:xfrm>
            <a:off x="7294588" y="5595366"/>
            <a:ext cx="2471738" cy="376237"/>
            <a:chOff x="2376" y="3383"/>
            <a:chExt cx="1557" cy="237"/>
          </a:xfrm>
        </p:grpSpPr>
        <p:sp>
          <p:nvSpPr>
            <p:cNvPr id="144" name="Text Box 49">
              <a:extLst>
                <a:ext uri="{FF2B5EF4-FFF2-40B4-BE49-F238E27FC236}">
                  <a16:creationId xmlns:a16="http://schemas.microsoft.com/office/drawing/2014/main" id="{10AD2303-735E-E141-A4FF-C74D8EE49F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145" name="Text Box 50">
              <a:extLst>
                <a:ext uri="{FF2B5EF4-FFF2-40B4-BE49-F238E27FC236}">
                  <a16:creationId xmlns:a16="http://schemas.microsoft.com/office/drawing/2014/main" id="{6F0C2F89-1DDF-4F4A-8300-2FCD7BA38D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3" y="3387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46" name="Text Box 51">
              <a:extLst>
                <a:ext uri="{FF2B5EF4-FFF2-40B4-BE49-F238E27FC236}">
                  <a16:creationId xmlns:a16="http://schemas.microsoft.com/office/drawing/2014/main" id="{53CB1A69-A5BC-F24D-B6A2-DB12966611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60</a:t>
              </a:r>
            </a:p>
          </p:txBody>
        </p:sp>
      </p:grpSp>
      <p:sp>
        <p:nvSpPr>
          <p:cNvPr id="147" name="Rectangle 3">
            <a:extLst>
              <a:ext uri="{FF2B5EF4-FFF2-40B4-BE49-F238E27FC236}">
                <a16:creationId xmlns:a16="http://schemas.microsoft.com/office/drawing/2014/main" id="{FBFA79B0-81AC-9341-8AC3-2D621A889701}"/>
              </a:ext>
            </a:extLst>
          </p:cNvPr>
          <p:cNvSpPr txBox="1">
            <a:spLocks noChangeArrowheads="1"/>
          </p:cNvSpPr>
          <p:nvPr/>
        </p:nvSpPr>
        <p:spPr>
          <a:xfrm>
            <a:off x="770121" y="2803034"/>
            <a:ext cx="5123322" cy="1410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1038" lvl="1" indent="-223838">
              <a:lnSpc>
                <a:spcPct val="100000"/>
              </a:lnSpc>
              <a:defRPr/>
            </a:pPr>
            <a:r>
              <a:rPr lang="en-US" sz="2800" dirty="0"/>
              <a:t>when frame received, switch “learns”  location of sender: incoming LAN segment</a:t>
            </a:r>
          </a:p>
        </p:txBody>
      </p:sp>
      <p:sp>
        <p:nvSpPr>
          <p:cNvPr id="148" name="Rectangle 3">
            <a:extLst>
              <a:ext uri="{FF2B5EF4-FFF2-40B4-BE49-F238E27FC236}">
                <a16:creationId xmlns:a16="http://schemas.microsoft.com/office/drawing/2014/main" id="{F0D7D631-1213-B24D-A84E-319118ACBB6D}"/>
              </a:ext>
            </a:extLst>
          </p:cNvPr>
          <p:cNvSpPr txBox="1">
            <a:spLocks noChangeArrowheads="1"/>
          </p:cNvSpPr>
          <p:nvPr/>
        </p:nvSpPr>
        <p:spPr>
          <a:xfrm>
            <a:off x="783624" y="4101328"/>
            <a:ext cx="5123322" cy="1037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1038" lvl="1" indent="-223838">
              <a:lnSpc>
                <a:spcPct val="100000"/>
              </a:lnSpc>
              <a:defRPr/>
            </a:pPr>
            <a:r>
              <a:rPr lang="en-US" sz="2800" dirty="0"/>
              <a:t>records sender/location pair in switch table</a:t>
            </a:r>
          </a:p>
        </p:txBody>
      </p:sp>
    </p:spTree>
    <p:extLst>
      <p:ext uri="{BB962C8B-B14F-4D97-AF65-F5344CB8AC3E}">
        <p14:creationId xmlns:p14="http://schemas.microsoft.com/office/powerpoint/2010/main" val="190616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48148E-6 L -0.1069 0.11481 L -0.1069 0.24329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2" y="1215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/>
      <p:bldP spid="147" grpId="0"/>
      <p:bldP spid="1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Switch: frame filtering/forwarding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4" name="Rectangle 3">
            <a:extLst>
              <a:ext uri="{FF2B5EF4-FFF2-40B4-BE49-F238E27FC236}">
                <a16:creationId xmlns:a16="http://schemas.microsoft.com/office/drawing/2014/main" id="{9D301D7F-691E-9442-B7E1-16D484F2E6B3}"/>
              </a:ext>
            </a:extLst>
          </p:cNvPr>
          <p:cNvSpPr txBox="1">
            <a:spLocks noChangeArrowheads="1"/>
          </p:cNvSpPr>
          <p:nvPr/>
        </p:nvSpPr>
        <p:spPr>
          <a:xfrm>
            <a:off x="630237" y="1370013"/>
            <a:ext cx="10867219" cy="50958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  <a:buFont typeface="Wingdings" charset="0"/>
              <a:buNone/>
              <a:defRPr/>
            </a:pPr>
            <a:r>
              <a:rPr lang="en-US" sz="3200" dirty="0"/>
              <a:t>when  frame received at switch:</a:t>
            </a:r>
            <a:endParaRPr lang="en-US" dirty="0"/>
          </a:p>
          <a:p>
            <a:pPr lvl="1">
              <a:buFont typeface="Wingdings" charset="0"/>
              <a:buNone/>
              <a:defRPr/>
            </a:pPr>
            <a:r>
              <a:rPr lang="en-US" dirty="0"/>
              <a:t>1. </a:t>
            </a:r>
            <a:r>
              <a:rPr lang="en-US" sz="2800" dirty="0"/>
              <a:t>record incoming link, MAC address of sending host</a:t>
            </a:r>
          </a:p>
          <a:p>
            <a:pPr lvl="1">
              <a:buFont typeface="Wingdings" charset="0"/>
              <a:buNone/>
              <a:defRPr/>
            </a:pPr>
            <a:r>
              <a:rPr lang="en-US" sz="2800" dirty="0"/>
              <a:t>2. index switch table using MAC destination address</a:t>
            </a:r>
            <a:endParaRPr lang="en-US" sz="2800" b="1" dirty="0">
              <a:solidFill>
                <a:schemeClr val="accent2"/>
              </a:solidFill>
            </a:endParaRPr>
          </a:p>
          <a:p>
            <a:pPr lvl="1">
              <a:buFont typeface="Wingdings" charset="0"/>
              <a:buNone/>
              <a:defRPr/>
            </a:pPr>
            <a:r>
              <a:rPr lang="en-US" sz="2800" dirty="0">
                <a:solidFill>
                  <a:srgbClr val="000099"/>
                </a:solidFill>
              </a:rPr>
              <a:t>3. if</a:t>
            </a:r>
            <a:r>
              <a:rPr lang="en-US" sz="2800" b="1" dirty="0">
                <a:solidFill>
                  <a:schemeClr val="accent2"/>
                </a:solidFill>
              </a:rPr>
              <a:t> </a:t>
            </a:r>
            <a:r>
              <a:rPr lang="en-US" sz="2800" dirty="0"/>
              <a:t>entry found for destination</a:t>
            </a:r>
            <a:br>
              <a:rPr lang="en-US" sz="2800" dirty="0"/>
            </a:br>
            <a:r>
              <a:rPr lang="en-US" sz="2800" dirty="0"/>
              <a:t>  </a:t>
            </a:r>
            <a:r>
              <a:rPr lang="en-US" sz="2800" dirty="0">
                <a:solidFill>
                  <a:srgbClr val="000099"/>
                </a:solidFill>
              </a:rPr>
              <a:t>then {</a:t>
            </a:r>
          </a:p>
          <a:p>
            <a:pPr lvl="1">
              <a:buFont typeface="Wingdings" charset="0"/>
              <a:buNone/>
              <a:defRPr/>
            </a:pPr>
            <a:r>
              <a:rPr lang="en-US" sz="2800" b="1" dirty="0">
                <a:solidFill>
                  <a:srgbClr val="000099"/>
                </a:solidFill>
              </a:rPr>
              <a:t>     </a:t>
            </a:r>
            <a:r>
              <a:rPr lang="en-US" sz="2800" dirty="0">
                <a:solidFill>
                  <a:srgbClr val="000099"/>
                </a:solidFill>
              </a:rPr>
              <a:t>if</a:t>
            </a:r>
            <a:r>
              <a:rPr lang="en-US" sz="2800" b="1" dirty="0">
                <a:solidFill>
                  <a:schemeClr val="accent2"/>
                </a:solidFill>
              </a:rPr>
              <a:t> </a:t>
            </a:r>
            <a:r>
              <a:rPr lang="en-US" sz="2800" dirty="0"/>
              <a:t>destination on segment from which frame arrived</a:t>
            </a:r>
            <a:br>
              <a:rPr lang="en-US" sz="2800" dirty="0"/>
            </a:br>
            <a:r>
              <a:rPr lang="en-US" sz="2800" dirty="0"/>
              <a:t>       </a:t>
            </a:r>
            <a:r>
              <a:rPr lang="en-US" sz="2800" dirty="0">
                <a:solidFill>
                  <a:srgbClr val="000099"/>
                </a:solidFill>
              </a:rPr>
              <a:t>then</a:t>
            </a:r>
            <a:r>
              <a:rPr lang="en-US" sz="2800" dirty="0"/>
              <a:t> drop frame</a:t>
            </a:r>
          </a:p>
          <a:p>
            <a:pPr lvl="1">
              <a:buFont typeface="Wingdings" charset="0"/>
              <a:buNone/>
              <a:defRPr/>
            </a:pPr>
            <a:r>
              <a:rPr lang="en-US" sz="2800" dirty="0"/>
              <a:t>           </a:t>
            </a:r>
            <a:r>
              <a:rPr lang="en-US" sz="2800" dirty="0">
                <a:solidFill>
                  <a:srgbClr val="000099"/>
                </a:solidFill>
              </a:rPr>
              <a:t>else</a:t>
            </a:r>
            <a:r>
              <a:rPr lang="en-US" sz="2800" dirty="0"/>
              <a:t> forward frame on interface indicated by entry</a:t>
            </a:r>
          </a:p>
          <a:p>
            <a:pPr lvl="1">
              <a:buFont typeface="Wingdings" charset="0"/>
              <a:buNone/>
              <a:defRPr/>
            </a:pPr>
            <a:r>
              <a:rPr lang="en-US" sz="2800" dirty="0"/>
              <a:t>     </a:t>
            </a:r>
            <a:r>
              <a:rPr lang="en-US" sz="2800" b="1" dirty="0">
                <a:solidFill>
                  <a:schemeClr val="accent2"/>
                </a:solidFill>
              </a:rPr>
              <a:t>  </a:t>
            </a:r>
            <a:r>
              <a:rPr lang="en-US" sz="2800" dirty="0">
                <a:solidFill>
                  <a:srgbClr val="000099"/>
                </a:solidFill>
              </a:rPr>
              <a:t>}</a:t>
            </a:r>
            <a:r>
              <a:rPr lang="en-US" sz="2800" b="1" dirty="0">
                <a:solidFill>
                  <a:schemeClr val="accent2"/>
                </a:solidFill>
              </a:rPr>
              <a:t>   </a:t>
            </a:r>
            <a:endParaRPr lang="en-US" sz="2800" dirty="0"/>
          </a:p>
          <a:p>
            <a:pPr lvl="1">
              <a:buFont typeface="Wingdings" charset="0"/>
              <a:buNone/>
              <a:defRPr/>
            </a:pPr>
            <a:r>
              <a:rPr lang="en-US" sz="2800" dirty="0"/>
              <a:t>      </a:t>
            </a:r>
            <a:r>
              <a:rPr lang="en-US" sz="2800" dirty="0">
                <a:solidFill>
                  <a:srgbClr val="000099"/>
                </a:solidFill>
              </a:rPr>
              <a:t>else</a:t>
            </a:r>
            <a:r>
              <a:rPr lang="en-US" sz="2800" dirty="0"/>
              <a:t> flood  /* forward on all interfaces except arriving interface */</a:t>
            </a:r>
          </a:p>
          <a:p>
            <a:pPr lvl="3">
              <a:buFontTx/>
              <a:buNone/>
              <a:defRPr/>
            </a:pPr>
            <a:r>
              <a:rPr lang="en-US" sz="2400" dirty="0">
                <a:latin typeface="+mj-lt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0739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roup 229">
            <a:extLst>
              <a:ext uri="{FF2B5EF4-FFF2-40B4-BE49-F238E27FC236}">
                <a16:creationId xmlns:a16="http://schemas.microsoft.com/office/drawing/2014/main" id="{5D9C7336-B284-B248-977F-12A6ED5617B2}"/>
              </a:ext>
            </a:extLst>
          </p:cNvPr>
          <p:cNvGrpSpPr/>
          <p:nvPr/>
        </p:nvGrpSpPr>
        <p:grpSpPr>
          <a:xfrm>
            <a:off x="6860837" y="1886940"/>
            <a:ext cx="3578613" cy="3064134"/>
            <a:chOff x="7670306" y="1697644"/>
            <a:chExt cx="3578613" cy="3064134"/>
          </a:xfrm>
        </p:grpSpPr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19CA1041-69D6-AC4E-B034-24CA20B57C9C}"/>
                </a:ext>
              </a:extLst>
            </p:cNvPr>
            <p:cNvCxnSpPr/>
            <p:nvPr/>
          </p:nvCxnSpPr>
          <p:spPr>
            <a:xfrm>
              <a:off x="9587512" y="2387296"/>
              <a:ext cx="0" cy="16481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Text Box 23">
              <a:extLst>
                <a:ext uri="{FF2B5EF4-FFF2-40B4-BE49-F238E27FC236}">
                  <a16:creationId xmlns:a16="http://schemas.microsoft.com/office/drawing/2014/main" id="{442EB782-14E1-9E40-83D8-F1C1B938DC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6148" y="1727551"/>
              <a:ext cx="3626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A</a:t>
              </a:r>
            </a:p>
          </p:txBody>
        </p:sp>
        <p:sp>
          <p:nvSpPr>
            <p:cNvPr id="234" name="Text Box 24">
              <a:extLst>
                <a:ext uri="{FF2B5EF4-FFF2-40B4-BE49-F238E27FC236}">
                  <a16:creationId xmlns:a16="http://schemas.microsoft.com/office/drawing/2014/main" id="{0318F838-23C5-BE44-9E0A-BDEEDCAB6C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4697" y="4149731"/>
              <a:ext cx="43954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A</a:t>
              </a:r>
              <a:r>
                <a:rPr lang="en-US" sz="2400" i="0" kern="0" dirty="0">
                  <a:solidFill>
                    <a:srgbClr val="000000"/>
                  </a:solidFill>
                  <a:latin typeface="+mn-lt"/>
                  <a:cs typeface="Arial" charset="0"/>
                </a:rPr>
                <a:t>’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endParaRPr>
            </a:p>
          </p:txBody>
        </p:sp>
        <p:sp>
          <p:nvSpPr>
            <p:cNvPr id="235" name="Text Box 25">
              <a:extLst>
                <a:ext uri="{FF2B5EF4-FFF2-40B4-BE49-F238E27FC236}">
                  <a16:creationId xmlns:a16="http://schemas.microsoft.com/office/drawing/2014/main" id="{63DDD5B0-A791-0E47-A5AA-5DF8B5F1AB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40738" y="2137677"/>
              <a:ext cx="35137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B</a:t>
              </a:r>
            </a:p>
          </p:txBody>
        </p:sp>
        <p:sp>
          <p:nvSpPr>
            <p:cNvPr id="236" name="Text Box 26">
              <a:extLst>
                <a:ext uri="{FF2B5EF4-FFF2-40B4-BE49-F238E27FC236}">
                  <a16:creationId xmlns:a16="http://schemas.microsoft.com/office/drawing/2014/main" id="{C027FE79-CD04-FD4A-881F-30A897250B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1935" y="3914988"/>
              <a:ext cx="42832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B</a:t>
              </a:r>
              <a:r>
                <a:rPr lang="en-US" sz="2400" i="0" kern="0" dirty="0">
                  <a:solidFill>
                    <a:srgbClr val="000000"/>
                  </a:solidFill>
                  <a:latin typeface="+mn-lt"/>
                  <a:cs typeface="Arial" charset="0"/>
                </a:rPr>
                <a:t>’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endParaRPr>
            </a:p>
          </p:txBody>
        </p:sp>
        <p:sp>
          <p:nvSpPr>
            <p:cNvPr id="237" name="Text Box 27">
              <a:extLst>
                <a:ext uri="{FF2B5EF4-FFF2-40B4-BE49-F238E27FC236}">
                  <a16:creationId xmlns:a16="http://schemas.microsoft.com/office/drawing/2014/main" id="{A053DC0F-643C-F04F-B0B7-D3D3390D08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39721" y="3994819"/>
              <a:ext cx="34817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C</a:t>
              </a:r>
            </a:p>
          </p:txBody>
        </p:sp>
        <p:sp>
          <p:nvSpPr>
            <p:cNvPr id="238" name="Text Box 28">
              <a:extLst>
                <a:ext uri="{FF2B5EF4-FFF2-40B4-BE49-F238E27FC236}">
                  <a16:creationId xmlns:a16="http://schemas.microsoft.com/office/drawing/2014/main" id="{B0BD91C8-3388-7343-9A43-D6ECC51BD0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44749" y="2060029"/>
              <a:ext cx="42511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C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Arial" charset="0"/>
                </a:rPr>
                <a:t>’</a:t>
              </a:r>
            </a:p>
          </p:txBody>
        </p:sp>
        <p:grpSp>
          <p:nvGrpSpPr>
            <p:cNvPr id="239" name="Group 49">
              <a:extLst>
                <a:ext uri="{FF2B5EF4-FFF2-40B4-BE49-F238E27FC236}">
                  <a16:creationId xmlns:a16="http://schemas.microsoft.com/office/drawing/2014/main" id="{F3D12A85-8DCB-6F4C-87B3-910D40AD49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6715" y="2428791"/>
              <a:ext cx="833957" cy="690324"/>
              <a:chOff x="-44" y="1473"/>
              <a:chExt cx="981" cy="1105"/>
            </a:xfrm>
          </p:grpSpPr>
          <p:pic>
            <p:nvPicPr>
              <p:cNvPr id="276" name="Picture 50" descr="desktop_computer_stylized_medium">
                <a:extLst>
                  <a:ext uri="{FF2B5EF4-FFF2-40B4-BE49-F238E27FC236}">
                    <a16:creationId xmlns:a16="http://schemas.microsoft.com/office/drawing/2014/main" id="{0FA5F242-D9CC-7B43-8B0F-CAA8253CEA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7" name="Freeform 51">
                <a:extLst>
                  <a:ext uri="{FF2B5EF4-FFF2-40B4-BE49-F238E27FC236}">
                    <a16:creationId xmlns:a16="http://schemas.microsoft.com/office/drawing/2014/main" id="{4E3DB5FC-CF20-3248-9431-D1DB3E948DF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grpSp>
          <p:nvGrpSpPr>
            <p:cNvPr id="240" name="Group 49">
              <a:extLst>
                <a:ext uri="{FF2B5EF4-FFF2-40B4-BE49-F238E27FC236}">
                  <a16:creationId xmlns:a16="http://schemas.microsoft.com/office/drawing/2014/main" id="{258BBD35-B717-1C41-8439-B58A64DE32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70306" y="3312731"/>
              <a:ext cx="833957" cy="690324"/>
              <a:chOff x="-44" y="1473"/>
              <a:chExt cx="981" cy="1105"/>
            </a:xfrm>
          </p:grpSpPr>
          <p:pic>
            <p:nvPicPr>
              <p:cNvPr id="274" name="Picture 50" descr="desktop_computer_stylized_medium">
                <a:extLst>
                  <a:ext uri="{FF2B5EF4-FFF2-40B4-BE49-F238E27FC236}">
                    <a16:creationId xmlns:a16="http://schemas.microsoft.com/office/drawing/2014/main" id="{6340044B-A1E6-C542-8E79-5919087AB8E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5" name="Freeform 51">
                <a:extLst>
                  <a:ext uri="{FF2B5EF4-FFF2-40B4-BE49-F238E27FC236}">
                    <a16:creationId xmlns:a16="http://schemas.microsoft.com/office/drawing/2014/main" id="{733DB364-ACCE-4B43-AE61-F2D72C3FE79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sp>
          <p:nvSpPr>
            <p:cNvPr id="241" name="Text Box 35">
              <a:extLst>
                <a:ext uri="{FF2B5EF4-FFF2-40B4-BE49-F238E27FC236}">
                  <a16:creationId xmlns:a16="http://schemas.microsoft.com/office/drawing/2014/main" id="{B2B2BEF6-3229-AC41-BF08-049A7A48F0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40356" y="2722016"/>
              <a:ext cx="31273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1</a:t>
              </a:r>
            </a:p>
          </p:txBody>
        </p:sp>
        <p:sp>
          <p:nvSpPr>
            <p:cNvPr id="242" name="Text Box 36">
              <a:extLst>
                <a:ext uri="{FF2B5EF4-FFF2-40B4-BE49-F238E27FC236}">
                  <a16:creationId xmlns:a16="http://schemas.microsoft.com/office/drawing/2014/main" id="{29AB05FA-043D-1141-98C2-F8D6AD2F65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5745" y="2800425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2</a:t>
              </a:r>
            </a:p>
          </p:txBody>
        </p:sp>
        <p:sp>
          <p:nvSpPr>
            <p:cNvPr id="243" name="Text Box 37">
              <a:extLst>
                <a:ext uri="{FF2B5EF4-FFF2-40B4-BE49-F238E27FC236}">
                  <a16:creationId xmlns:a16="http://schemas.microsoft.com/office/drawing/2014/main" id="{845B5800-C9CB-9C48-BBE7-C52D3843E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22900" y="3225116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3</a:t>
              </a:r>
            </a:p>
          </p:txBody>
        </p:sp>
        <p:sp>
          <p:nvSpPr>
            <p:cNvPr id="244" name="Text Box 38">
              <a:extLst>
                <a:ext uri="{FF2B5EF4-FFF2-40B4-BE49-F238E27FC236}">
                  <a16:creationId xmlns:a16="http://schemas.microsoft.com/office/drawing/2014/main" id="{6641849E-350C-FA4A-8B4F-5659349E1B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5472" y="3474353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4</a:t>
              </a:r>
            </a:p>
          </p:txBody>
        </p:sp>
        <p:sp>
          <p:nvSpPr>
            <p:cNvPr id="245" name="Text Box 39">
              <a:extLst>
                <a:ext uri="{FF2B5EF4-FFF2-40B4-BE49-F238E27FC236}">
                  <a16:creationId xmlns:a16="http://schemas.microsoft.com/office/drawing/2014/main" id="{EA081912-6C33-A94C-B256-B5A4BA7F14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61577" y="3440668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5</a:t>
              </a:r>
            </a:p>
          </p:txBody>
        </p:sp>
        <p:sp>
          <p:nvSpPr>
            <p:cNvPr id="246" name="Text Box 40">
              <a:extLst>
                <a:ext uri="{FF2B5EF4-FFF2-40B4-BE49-F238E27FC236}">
                  <a16:creationId xmlns:a16="http://schemas.microsoft.com/office/drawing/2014/main" id="{537638BC-1028-1D4B-B4E0-32654E447A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47484" y="3014530"/>
              <a:ext cx="31908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6</a:t>
              </a:r>
            </a:p>
          </p:txBody>
        </p:sp>
        <p:sp>
          <p:nvSpPr>
            <p:cNvPr id="247" name="Rectangle 37">
              <a:extLst>
                <a:ext uri="{FF2B5EF4-FFF2-40B4-BE49-F238E27FC236}">
                  <a16:creationId xmlns:a16="http://schemas.microsoft.com/office/drawing/2014/main" id="{90D086F5-7A0E-AA45-A64C-8A5FF6B159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61713" y="2732203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248" name="Rectangle 37">
              <a:extLst>
                <a:ext uri="{FF2B5EF4-FFF2-40B4-BE49-F238E27FC236}">
                  <a16:creationId xmlns:a16="http://schemas.microsoft.com/office/drawing/2014/main" id="{BA79AAD5-72BD-E845-9E60-E71A083155E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76898" y="3630561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249" name="Rectangle 37">
              <a:extLst>
                <a:ext uri="{FF2B5EF4-FFF2-40B4-BE49-F238E27FC236}">
                  <a16:creationId xmlns:a16="http://schemas.microsoft.com/office/drawing/2014/main" id="{53C00B0F-614B-9B4A-8B5D-F18B57A035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79799" y="2734470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250" name="Rectangle 37">
              <a:extLst>
                <a:ext uri="{FF2B5EF4-FFF2-40B4-BE49-F238E27FC236}">
                  <a16:creationId xmlns:a16="http://schemas.microsoft.com/office/drawing/2014/main" id="{49C94F37-988D-9C40-8F4A-18EA0D63489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94984" y="3632828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251" name="Group 44">
              <a:extLst>
                <a:ext uri="{FF2B5EF4-FFF2-40B4-BE49-F238E27FC236}">
                  <a16:creationId xmlns:a16="http://schemas.microsoft.com/office/drawing/2014/main" id="{7E9300E7-296C-AF4E-B26B-6F621B4937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16209" y="2517915"/>
              <a:ext cx="799548" cy="697947"/>
              <a:chOff x="-44" y="1473"/>
              <a:chExt cx="981" cy="1105"/>
            </a:xfrm>
          </p:grpSpPr>
          <p:pic>
            <p:nvPicPr>
              <p:cNvPr id="272" name="Picture 45" descr="desktop_computer_stylized_medium">
                <a:extLst>
                  <a:ext uri="{FF2B5EF4-FFF2-40B4-BE49-F238E27FC236}">
                    <a16:creationId xmlns:a16="http://schemas.microsoft.com/office/drawing/2014/main" id="{BB1D91A6-CE77-6745-9F01-197C26458F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3" name="Freeform 46">
                <a:extLst>
                  <a:ext uri="{FF2B5EF4-FFF2-40B4-BE49-F238E27FC236}">
                    <a16:creationId xmlns:a16="http://schemas.microsoft.com/office/drawing/2014/main" id="{006EE6F6-0578-544E-992A-7AB336043B6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pic>
          <p:nvPicPr>
            <p:cNvPr id="252" name="Picture 45" descr="desktop_computer_stylized_medium">
              <a:extLst>
                <a:ext uri="{FF2B5EF4-FFF2-40B4-BE49-F238E27FC236}">
                  <a16:creationId xmlns:a16="http://schemas.microsoft.com/office/drawing/2014/main" id="{9ACA2EB6-F20A-2C4B-8A2F-E6D3F5E5F4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395649" y="3398050"/>
              <a:ext cx="853270" cy="741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3" name="Freeform 46">
              <a:extLst>
                <a:ext uri="{FF2B5EF4-FFF2-40B4-BE49-F238E27FC236}">
                  <a16:creationId xmlns:a16="http://schemas.microsoft.com/office/drawing/2014/main" id="{FFF48EE2-DF55-E144-A9BA-13654A919B9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752102" y="3466315"/>
              <a:ext cx="414893" cy="339637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786E80F9-DAE6-1B41-8589-04255A26C26C}"/>
                </a:ext>
              </a:extLst>
            </p:cNvPr>
            <p:cNvCxnSpPr>
              <a:cxnSpLocks/>
              <a:stCxn id="247" idx="0"/>
              <a:endCxn id="250" idx="2"/>
            </p:cNvCxnSpPr>
            <p:nvPr/>
          </p:nvCxnSpPr>
          <p:spPr>
            <a:xfrm>
              <a:off x="8638885" y="2857428"/>
              <a:ext cx="1882821" cy="9006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15D3AA51-A22B-CA45-B72B-D80C353622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8700" y="2858184"/>
              <a:ext cx="1869638" cy="9044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Rectangle 37">
              <a:extLst>
                <a:ext uri="{FF2B5EF4-FFF2-40B4-BE49-F238E27FC236}">
                  <a16:creationId xmlns:a16="http://schemas.microsoft.com/office/drawing/2014/main" id="{067CFD89-4499-D246-A986-D0BCD2B68EF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4072" y="2230527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257" name="Rectangle 37">
              <a:extLst>
                <a:ext uri="{FF2B5EF4-FFF2-40B4-BE49-F238E27FC236}">
                  <a16:creationId xmlns:a16="http://schemas.microsoft.com/office/drawing/2014/main" id="{61A42C6C-B063-584F-BF1D-F06305DDE73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1052" y="3935912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AF5A4350-90DC-1B4D-96F3-BB88397B0C86}"/>
                </a:ext>
              </a:extLst>
            </p:cNvPr>
            <p:cNvGrpSpPr/>
            <p:nvPr/>
          </p:nvGrpSpPr>
          <p:grpSpPr>
            <a:xfrm>
              <a:off x="9236687" y="3108787"/>
              <a:ext cx="711278" cy="420709"/>
              <a:chOff x="3668110" y="2448910"/>
              <a:chExt cx="3794234" cy="2165130"/>
            </a:xfrm>
          </p:grpSpPr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39002E78-2621-974E-B083-B26AFB5BECDC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6" name="Freeform 265">
                <a:extLst>
                  <a:ext uri="{FF2B5EF4-FFF2-40B4-BE49-F238E27FC236}">
                    <a16:creationId xmlns:a16="http://schemas.microsoft.com/office/drawing/2014/main" id="{4E4FBC91-5F89-5B45-ADE8-ECD82C1228A0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B0D16B52-431B-3C43-9235-AEE9F9BC6347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268" name="Freeform 267">
                  <a:extLst>
                    <a:ext uri="{FF2B5EF4-FFF2-40B4-BE49-F238E27FC236}">
                      <a16:creationId xmlns:a16="http://schemas.microsoft.com/office/drawing/2014/main" id="{3FA7CB23-A881-CF4A-BF07-A7DFE7D23EB9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" name="Freeform 268">
                  <a:extLst>
                    <a:ext uri="{FF2B5EF4-FFF2-40B4-BE49-F238E27FC236}">
                      <a16:creationId xmlns:a16="http://schemas.microsoft.com/office/drawing/2014/main" id="{02B7B083-6A6E-184A-92E8-9F1B934DE8FD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" name="Freeform 269">
                  <a:extLst>
                    <a:ext uri="{FF2B5EF4-FFF2-40B4-BE49-F238E27FC236}">
                      <a16:creationId xmlns:a16="http://schemas.microsoft.com/office/drawing/2014/main" id="{56145C06-CABB-F140-BE89-9C6F8A9D8183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1" name="Freeform 270">
                  <a:extLst>
                    <a:ext uri="{FF2B5EF4-FFF2-40B4-BE49-F238E27FC236}">
                      <a16:creationId xmlns:a16="http://schemas.microsoft.com/office/drawing/2014/main" id="{EFB9D617-C10B-044D-905E-DB979763CE54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" name="Group 44">
              <a:extLst>
                <a:ext uri="{FF2B5EF4-FFF2-40B4-BE49-F238E27FC236}">
                  <a16:creationId xmlns:a16="http://schemas.microsoft.com/office/drawing/2014/main" id="{3019FB51-9833-4343-8126-22D5F2F3D9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1867" y="4020081"/>
              <a:ext cx="853270" cy="741697"/>
              <a:chOff x="-44" y="1473"/>
              <a:chExt cx="981" cy="1105"/>
            </a:xfrm>
          </p:grpSpPr>
          <p:pic>
            <p:nvPicPr>
              <p:cNvPr id="263" name="Picture 45" descr="desktop_computer_stylized_medium">
                <a:extLst>
                  <a:ext uri="{FF2B5EF4-FFF2-40B4-BE49-F238E27FC236}">
                    <a16:creationId xmlns:a16="http://schemas.microsoft.com/office/drawing/2014/main" id="{B0D7DBF9-401C-CD44-9543-1523E4E9D0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4" name="Freeform 46">
                <a:extLst>
                  <a:ext uri="{FF2B5EF4-FFF2-40B4-BE49-F238E27FC236}">
                    <a16:creationId xmlns:a16="http://schemas.microsoft.com/office/drawing/2014/main" id="{A575CFD9-375B-754C-B04B-92FCB9BD719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grpSp>
          <p:nvGrpSpPr>
            <p:cNvPr id="260" name="Group 44">
              <a:extLst>
                <a:ext uri="{FF2B5EF4-FFF2-40B4-BE49-F238E27FC236}">
                  <a16:creationId xmlns:a16="http://schemas.microsoft.com/office/drawing/2014/main" id="{89E2D833-C5F0-7D4C-931F-4B3742677F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87713" y="1697644"/>
              <a:ext cx="853270" cy="741697"/>
              <a:chOff x="-44" y="1473"/>
              <a:chExt cx="981" cy="1105"/>
            </a:xfrm>
          </p:grpSpPr>
          <p:pic>
            <p:nvPicPr>
              <p:cNvPr id="261" name="Picture 45" descr="desktop_computer_stylized_medium">
                <a:extLst>
                  <a:ext uri="{FF2B5EF4-FFF2-40B4-BE49-F238E27FC236}">
                    <a16:creationId xmlns:a16="http://schemas.microsoft.com/office/drawing/2014/main" id="{548CE23B-194D-254B-8DDD-77CBA1F3C92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2" name="Freeform 46">
                <a:extLst>
                  <a:ext uri="{FF2B5EF4-FFF2-40B4-BE49-F238E27FC236}">
                    <a16:creationId xmlns:a16="http://schemas.microsoft.com/office/drawing/2014/main" id="{AA81A17E-A136-9648-BEC6-6585B4A5807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Self-learning, forwarding: example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174" name="Group 32">
            <a:extLst>
              <a:ext uri="{FF2B5EF4-FFF2-40B4-BE49-F238E27FC236}">
                <a16:creationId xmlns:a16="http://schemas.microsoft.com/office/drawing/2014/main" id="{C266851A-F364-8B48-9090-9CB1462826F1}"/>
              </a:ext>
            </a:extLst>
          </p:cNvPr>
          <p:cNvGrpSpPr>
            <a:grpSpLocks/>
          </p:cNvGrpSpPr>
          <p:nvPr/>
        </p:nvGrpSpPr>
        <p:grpSpPr bwMode="auto">
          <a:xfrm>
            <a:off x="9177051" y="1598718"/>
            <a:ext cx="1428750" cy="369887"/>
            <a:chOff x="1750" y="3514"/>
            <a:chExt cx="900" cy="233"/>
          </a:xfrm>
        </p:grpSpPr>
        <p:sp>
          <p:nvSpPr>
            <p:cNvPr id="175" name="Rectangle 33">
              <a:extLst>
                <a:ext uri="{FF2B5EF4-FFF2-40B4-BE49-F238E27FC236}">
                  <a16:creationId xmlns:a16="http://schemas.microsoft.com/office/drawing/2014/main" id="{485FB877-F911-EB4F-A49F-95B5441AC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6" name="Text Box 34">
              <a:extLst>
                <a:ext uri="{FF2B5EF4-FFF2-40B4-BE49-F238E27FC236}">
                  <a16:creationId xmlns:a16="http://schemas.microsoft.com/office/drawing/2014/main" id="{9647B7AF-99C3-0645-BCDD-C2443A75EA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 A</a:t>
              </a:r>
              <a:r>
                <a: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’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7" name="Line 35">
              <a:extLst>
                <a:ext uri="{FF2B5EF4-FFF2-40B4-BE49-F238E27FC236}">
                  <a16:creationId xmlns:a16="http://schemas.microsoft.com/office/drawing/2014/main" id="{5F1C54FA-0D0F-9F4A-AF40-1A6B11BE78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3541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8" name="Line 36">
              <a:extLst>
                <a:ext uri="{FF2B5EF4-FFF2-40B4-BE49-F238E27FC236}">
                  <a16:creationId xmlns:a16="http://schemas.microsoft.com/office/drawing/2014/main" id="{591F0F0F-4084-B44F-BF0B-206ADFFC35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79" name="Group 37">
            <a:extLst>
              <a:ext uri="{FF2B5EF4-FFF2-40B4-BE49-F238E27FC236}">
                <a16:creationId xmlns:a16="http://schemas.microsoft.com/office/drawing/2014/main" id="{84CB8778-552F-DC47-8381-8923E80DD487}"/>
              </a:ext>
            </a:extLst>
          </p:cNvPr>
          <p:cNvGrpSpPr>
            <a:grpSpLocks/>
          </p:cNvGrpSpPr>
          <p:nvPr/>
        </p:nvGrpSpPr>
        <p:grpSpPr bwMode="auto">
          <a:xfrm>
            <a:off x="9392951" y="900218"/>
            <a:ext cx="1450975" cy="714375"/>
            <a:chOff x="4406" y="331"/>
            <a:chExt cx="914" cy="450"/>
          </a:xfrm>
        </p:grpSpPr>
        <p:sp>
          <p:nvSpPr>
            <p:cNvPr id="180" name="Line 38">
              <a:extLst>
                <a:ext uri="{FF2B5EF4-FFF2-40B4-BE49-F238E27FC236}">
                  <a16:creationId xmlns:a16="http://schemas.microsoft.com/office/drawing/2014/main" id="{68CD449D-9E6F-2743-9791-A674C24796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06" y="439"/>
              <a:ext cx="252" cy="3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1" name="Line 39">
              <a:extLst>
                <a:ext uri="{FF2B5EF4-FFF2-40B4-BE49-F238E27FC236}">
                  <a16:creationId xmlns:a16="http://schemas.microsoft.com/office/drawing/2014/main" id="{8B49B4ED-E730-9C48-A972-53ED32223C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24" y="594"/>
              <a:ext cx="137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2" name="Text Box 40">
              <a:extLst>
                <a:ext uri="{FF2B5EF4-FFF2-40B4-BE49-F238E27FC236}">
                  <a16:creationId xmlns:a16="http://schemas.microsoft.com/office/drawing/2014/main" id="{D92E1CF2-C9E4-FF4B-B342-D208EAA416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3" y="331"/>
              <a:ext cx="6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Source: A</a:t>
              </a:r>
            </a:p>
          </p:txBody>
        </p:sp>
        <p:sp>
          <p:nvSpPr>
            <p:cNvPr id="183" name="Text Box 41">
              <a:extLst>
                <a:ext uri="{FF2B5EF4-FFF2-40B4-BE49-F238E27FC236}">
                  <a16:creationId xmlns:a16="http://schemas.microsoft.com/office/drawing/2014/main" id="{6F725A7E-9279-3D44-A43B-0C12756842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0" y="492"/>
              <a:ext cx="59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Dest: A</a:t>
              </a:r>
              <a:r>
                <a:rPr kumimoji="0" lang="ja-JP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’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84" name="Group 42">
            <a:extLst>
              <a:ext uri="{FF2B5EF4-FFF2-40B4-BE49-F238E27FC236}">
                <a16:creationId xmlns:a16="http://schemas.microsoft.com/office/drawing/2014/main" id="{02E491F0-F4A4-3B4A-8F02-FCFB333B8BB2}"/>
              </a:ext>
            </a:extLst>
          </p:cNvPr>
          <p:cNvGrpSpPr>
            <a:grpSpLocks/>
          </p:cNvGrpSpPr>
          <p:nvPr/>
        </p:nvGrpSpPr>
        <p:grpSpPr bwMode="auto">
          <a:xfrm>
            <a:off x="6664038" y="5116671"/>
            <a:ext cx="3017838" cy="1444625"/>
            <a:chOff x="3441" y="3154"/>
            <a:chExt cx="1901" cy="910"/>
          </a:xfrm>
        </p:grpSpPr>
        <p:sp>
          <p:nvSpPr>
            <p:cNvPr id="185" name="Rectangle 43">
              <a:extLst>
                <a:ext uri="{FF2B5EF4-FFF2-40B4-BE49-F238E27FC236}">
                  <a16:creationId xmlns:a16="http://schemas.microsoft.com/office/drawing/2014/main" id="{17639B98-3172-DF4E-8DA8-73C48C521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9" y="3154"/>
              <a:ext cx="1893" cy="9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6" name="Text Box 44">
              <a:extLst>
                <a:ext uri="{FF2B5EF4-FFF2-40B4-BE49-F238E27FC236}">
                  <a16:creationId xmlns:a16="http://schemas.microsoft.com/office/drawing/2014/main" id="{8FDEFC82-5E34-0D43-BB68-E0C8B0766A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1" y="3175"/>
              <a:ext cx="186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MAC addr   interface    TTL</a:t>
              </a:r>
            </a:p>
          </p:txBody>
        </p:sp>
        <p:sp>
          <p:nvSpPr>
            <p:cNvPr id="187" name="Line 45">
              <a:extLst>
                <a:ext uri="{FF2B5EF4-FFF2-40B4-BE49-F238E27FC236}">
                  <a16:creationId xmlns:a16="http://schemas.microsoft.com/office/drawing/2014/main" id="{1CAFF5B7-050E-B24B-984E-13EE05E15B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6" y="3154"/>
              <a:ext cx="0" cy="9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8" name="Line 46">
              <a:extLst>
                <a:ext uri="{FF2B5EF4-FFF2-40B4-BE49-F238E27FC236}">
                  <a16:creationId xmlns:a16="http://schemas.microsoft.com/office/drawing/2014/main" id="{5DD71EFC-96E5-5644-864B-DE9F189451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3" y="3157"/>
              <a:ext cx="0" cy="9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9" name="Line 47">
              <a:extLst>
                <a:ext uri="{FF2B5EF4-FFF2-40B4-BE49-F238E27FC236}">
                  <a16:creationId xmlns:a16="http://schemas.microsoft.com/office/drawing/2014/main" id="{EA938DD2-F21D-AD48-AC6C-D011FD8539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2" y="3397"/>
              <a:ext cx="188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90" name="Text Box 48">
            <a:extLst>
              <a:ext uri="{FF2B5EF4-FFF2-40B4-BE49-F238E27FC236}">
                <a16:creationId xmlns:a16="http://schemas.microsoft.com/office/drawing/2014/main" id="{6BD98D70-4DED-E244-91B4-CC2840F0D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4426" y="5505609"/>
            <a:ext cx="177800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switch table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(initially empty)</a:t>
            </a:r>
          </a:p>
        </p:txBody>
      </p:sp>
      <p:grpSp>
        <p:nvGrpSpPr>
          <p:cNvPr id="191" name="Group 49">
            <a:extLst>
              <a:ext uri="{FF2B5EF4-FFF2-40B4-BE49-F238E27FC236}">
                <a16:creationId xmlns:a16="http://schemas.microsoft.com/office/drawing/2014/main" id="{8B9081E4-811C-DA49-AFAB-29F72B60D4BB}"/>
              </a:ext>
            </a:extLst>
          </p:cNvPr>
          <p:cNvGrpSpPr>
            <a:grpSpLocks/>
          </p:cNvGrpSpPr>
          <p:nvPr/>
        </p:nvGrpSpPr>
        <p:grpSpPr bwMode="auto">
          <a:xfrm>
            <a:off x="7099013" y="5550059"/>
            <a:ext cx="2471738" cy="376237"/>
            <a:chOff x="2376" y="3383"/>
            <a:chExt cx="1557" cy="237"/>
          </a:xfrm>
        </p:grpSpPr>
        <p:sp>
          <p:nvSpPr>
            <p:cNvPr id="192" name="Text Box 50">
              <a:extLst>
                <a:ext uri="{FF2B5EF4-FFF2-40B4-BE49-F238E27FC236}">
                  <a16:creationId xmlns:a16="http://schemas.microsoft.com/office/drawing/2014/main" id="{97D41679-78B9-5343-BEC1-DA708964B0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193" name="Text Box 51">
              <a:extLst>
                <a:ext uri="{FF2B5EF4-FFF2-40B4-BE49-F238E27FC236}">
                  <a16:creationId xmlns:a16="http://schemas.microsoft.com/office/drawing/2014/main" id="{D9DF1D7D-9670-A247-8047-BB6719D264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3" y="3387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94" name="Text Box 52">
              <a:extLst>
                <a:ext uri="{FF2B5EF4-FFF2-40B4-BE49-F238E27FC236}">
                  <a16:creationId xmlns:a16="http://schemas.microsoft.com/office/drawing/2014/main" id="{2260A1CA-8A5E-9C4E-8BAE-4138F78D81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60</a:t>
              </a:r>
            </a:p>
          </p:txBody>
        </p:sp>
      </p:grpSp>
      <p:grpSp>
        <p:nvGrpSpPr>
          <p:cNvPr id="195" name="Group 59">
            <a:extLst>
              <a:ext uri="{FF2B5EF4-FFF2-40B4-BE49-F238E27FC236}">
                <a16:creationId xmlns:a16="http://schemas.microsoft.com/office/drawing/2014/main" id="{903E115E-BC14-4748-858A-D5FFC60F6755}"/>
              </a:ext>
            </a:extLst>
          </p:cNvPr>
          <p:cNvGrpSpPr>
            <a:grpSpLocks/>
          </p:cNvGrpSpPr>
          <p:nvPr/>
        </p:nvGrpSpPr>
        <p:grpSpPr bwMode="auto">
          <a:xfrm>
            <a:off x="8197564" y="3256068"/>
            <a:ext cx="1428750" cy="369887"/>
            <a:chOff x="1750" y="3514"/>
            <a:chExt cx="900" cy="233"/>
          </a:xfrm>
        </p:grpSpPr>
        <p:sp>
          <p:nvSpPr>
            <p:cNvPr id="196" name="Rectangle 60">
              <a:extLst>
                <a:ext uri="{FF2B5EF4-FFF2-40B4-BE49-F238E27FC236}">
                  <a16:creationId xmlns:a16="http://schemas.microsoft.com/office/drawing/2014/main" id="{644AB50C-EFB0-AF45-B9A3-6D66B4075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7" name="Text Box 61">
              <a:extLst>
                <a:ext uri="{FF2B5EF4-FFF2-40B4-BE49-F238E27FC236}">
                  <a16:creationId xmlns:a16="http://schemas.microsoft.com/office/drawing/2014/main" id="{B284E544-83C3-AB4A-BC66-AA0DF1C5BB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 A</a:t>
              </a:r>
              <a:r>
                <a: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’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8" name="Line 62">
              <a:extLst>
                <a:ext uri="{FF2B5EF4-FFF2-40B4-BE49-F238E27FC236}">
                  <a16:creationId xmlns:a16="http://schemas.microsoft.com/office/drawing/2014/main" id="{2CA577B3-39AE-804C-864D-443D5711C3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99" name="Line 63">
              <a:extLst>
                <a:ext uri="{FF2B5EF4-FFF2-40B4-BE49-F238E27FC236}">
                  <a16:creationId xmlns:a16="http://schemas.microsoft.com/office/drawing/2014/main" id="{74F06A00-0D46-7749-BC9F-11E00CDBB6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00" name="Group 64">
            <a:extLst>
              <a:ext uri="{FF2B5EF4-FFF2-40B4-BE49-F238E27FC236}">
                <a16:creationId xmlns:a16="http://schemas.microsoft.com/office/drawing/2014/main" id="{36F25405-B90C-2C46-B956-67AF3C9F032F}"/>
              </a:ext>
            </a:extLst>
          </p:cNvPr>
          <p:cNvGrpSpPr>
            <a:grpSpLocks/>
          </p:cNvGrpSpPr>
          <p:nvPr/>
        </p:nvGrpSpPr>
        <p:grpSpPr bwMode="auto">
          <a:xfrm>
            <a:off x="8197564" y="3254480"/>
            <a:ext cx="1428750" cy="369888"/>
            <a:chOff x="1750" y="3514"/>
            <a:chExt cx="900" cy="233"/>
          </a:xfrm>
        </p:grpSpPr>
        <p:sp>
          <p:nvSpPr>
            <p:cNvPr id="201" name="Rectangle 65">
              <a:extLst>
                <a:ext uri="{FF2B5EF4-FFF2-40B4-BE49-F238E27FC236}">
                  <a16:creationId xmlns:a16="http://schemas.microsoft.com/office/drawing/2014/main" id="{37F60D01-9E8D-FE4E-BD36-4CD886673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02" name="Text Box 66">
              <a:extLst>
                <a:ext uri="{FF2B5EF4-FFF2-40B4-BE49-F238E27FC236}">
                  <a16:creationId xmlns:a16="http://schemas.microsoft.com/office/drawing/2014/main" id="{A6DF3585-9FEA-0140-8050-A22A987FED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 A</a:t>
              </a:r>
              <a:r>
                <a: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’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03" name="Line 67">
              <a:extLst>
                <a:ext uri="{FF2B5EF4-FFF2-40B4-BE49-F238E27FC236}">
                  <a16:creationId xmlns:a16="http://schemas.microsoft.com/office/drawing/2014/main" id="{C515ADCC-D409-2C42-BCFA-38F14064C4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04" name="Line 68">
              <a:extLst>
                <a:ext uri="{FF2B5EF4-FFF2-40B4-BE49-F238E27FC236}">
                  <a16:creationId xmlns:a16="http://schemas.microsoft.com/office/drawing/2014/main" id="{51ACED30-867C-7C4E-B7D2-EFBC84B12F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05" name="Group 69">
            <a:extLst>
              <a:ext uri="{FF2B5EF4-FFF2-40B4-BE49-F238E27FC236}">
                <a16:creationId xmlns:a16="http://schemas.microsoft.com/office/drawing/2014/main" id="{B4E87009-38ED-E940-9BFA-C6965D3C976F}"/>
              </a:ext>
            </a:extLst>
          </p:cNvPr>
          <p:cNvGrpSpPr>
            <a:grpSpLocks/>
          </p:cNvGrpSpPr>
          <p:nvPr/>
        </p:nvGrpSpPr>
        <p:grpSpPr bwMode="auto">
          <a:xfrm>
            <a:off x="8197564" y="3257655"/>
            <a:ext cx="1428750" cy="369888"/>
            <a:chOff x="1750" y="3514"/>
            <a:chExt cx="900" cy="233"/>
          </a:xfrm>
        </p:grpSpPr>
        <p:sp>
          <p:nvSpPr>
            <p:cNvPr id="206" name="Rectangle 70">
              <a:extLst>
                <a:ext uri="{FF2B5EF4-FFF2-40B4-BE49-F238E27FC236}">
                  <a16:creationId xmlns:a16="http://schemas.microsoft.com/office/drawing/2014/main" id="{6248BF62-3EA1-6A49-93A8-FC813DA01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07" name="Text Box 71">
              <a:extLst>
                <a:ext uri="{FF2B5EF4-FFF2-40B4-BE49-F238E27FC236}">
                  <a16:creationId xmlns:a16="http://schemas.microsoft.com/office/drawing/2014/main" id="{00AA1FEE-7000-E747-9173-C6842FE064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 A</a:t>
              </a:r>
              <a:r>
                <a: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’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08" name="Line 72">
              <a:extLst>
                <a:ext uri="{FF2B5EF4-FFF2-40B4-BE49-F238E27FC236}">
                  <a16:creationId xmlns:a16="http://schemas.microsoft.com/office/drawing/2014/main" id="{5FDDCB7C-81BC-B34E-AFC3-3CDA9605B9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09" name="Line 73">
              <a:extLst>
                <a:ext uri="{FF2B5EF4-FFF2-40B4-BE49-F238E27FC236}">
                  <a16:creationId xmlns:a16="http://schemas.microsoft.com/office/drawing/2014/main" id="{EF8FD2D7-2282-C840-8B09-C82ADFC54F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10" name="Group 74">
            <a:extLst>
              <a:ext uri="{FF2B5EF4-FFF2-40B4-BE49-F238E27FC236}">
                <a16:creationId xmlns:a16="http://schemas.microsoft.com/office/drawing/2014/main" id="{7FD60212-2FF9-404A-9485-023D84866317}"/>
              </a:ext>
            </a:extLst>
          </p:cNvPr>
          <p:cNvGrpSpPr>
            <a:grpSpLocks/>
          </p:cNvGrpSpPr>
          <p:nvPr/>
        </p:nvGrpSpPr>
        <p:grpSpPr bwMode="auto">
          <a:xfrm>
            <a:off x="8197564" y="3257655"/>
            <a:ext cx="1428750" cy="369888"/>
            <a:chOff x="1750" y="3514"/>
            <a:chExt cx="900" cy="233"/>
          </a:xfrm>
        </p:grpSpPr>
        <p:sp>
          <p:nvSpPr>
            <p:cNvPr id="211" name="Rectangle 75">
              <a:extLst>
                <a:ext uri="{FF2B5EF4-FFF2-40B4-BE49-F238E27FC236}">
                  <a16:creationId xmlns:a16="http://schemas.microsoft.com/office/drawing/2014/main" id="{7D54E101-A7C1-BF47-A4DF-2F2002E4D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2" name="Text Box 76">
              <a:extLst>
                <a:ext uri="{FF2B5EF4-FFF2-40B4-BE49-F238E27FC236}">
                  <a16:creationId xmlns:a16="http://schemas.microsoft.com/office/drawing/2014/main" id="{E561303C-0E60-284F-98F1-C49081A2F3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 A</a:t>
              </a:r>
              <a:r>
                <a: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’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3" name="Line 77">
              <a:extLst>
                <a:ext uri="{FF2B5EF4-FFF2-40B4-BE49-F238E27FC236}">
                  <a16:creationId xmlns:a16="http://schemas.microsoft.com/office/drawing/2014/main" id="{90071223-4F6D-B645-B6BA-5C215A4D1A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14" name="Line 78">
              <a:extLst>
                <a:ext uri="{FF2B5EF4-FFF2-40B4-BE49-F238E27FC236}">
                  <a16:creationId xmlns:a16="http://schemas.microsoft.com/office/drawing/2014/main" id="{58840410-3DD1-334E-8F95-AA19BCF68E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15" name="Group 79">
            <a:extLst>
              <a:ext uri="{FF2B5EF4-FFF2-40B4-BE49-F238E27FC236}">
                <a16:creationId xmlns:a16="http://schemas.microsoft.com/office/drawing/2014/main" id="{B58C14CA-6C0A-E64E-95A3-6BDCBDD04063}"/>
              </a:ext>
            </a:extLst>
          </p:cNvPr>
          <p:cNvGrpSpPr>
            <a:grpSpLocks/>
          </p:cNvGrpSpPr>
          <p:nvPr/>
        </p:nvGrpSpPr>
        <p:grpSpPr bwMode="auto">
          <a:xfrm>
            <a:off x="8194389" y="3254480"/>
            <a:ext cx="1428750" cy="369888"/>
            <a:chOff x="1750" y="3514"/>
            <a:chExt cx="900" cy="233"/>
          </a:xfrm>
        </p:grpSpPr>
        <p:sp>
          <p:nvSpPr>
            <p:cNvPr id="216" name="Rectangle 80">
              <a:extLst>
                <a:ext uri="{FF2B5EF4-FFF2-40B4-BE49-F238E27FC236}">
                  <a16:creationId xmlns:a16="http://schemas.microsoft.com/office/drawing/2014/main" id="{53031030-6075-9644-9CD4-E1BE9D15D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7" name="Text Box 81">
              <a:extLst>
                <a:ext uri="{FF2B5EF4-FFF2-40B4-BE49-F238E27FC236}">
                  <a16:creationId xmlns:a16="http://schemas.microsoft.com/office/drawing/2014/main" id="{0EA82F91-189F-4D41-AFA6-0FA95AACC5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 A</a:t>
              </a:r>
              <a:r>
                <a: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’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8" name="Line 82">
              <a:extLst>
                <a:ext uri="{FF2B5EF4-FFF2-40B4-BE49-F238E27FC236}">
                  <a16:creationId xmlns:a16="http://schemas.microsoft.com/office/drawing/2014/main" id="{8D0DFD4D-816F-A24A-A991-659C66E55D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19" name="Line 83">
              <a:extLst>
                <a:ext uri="{FF2B5EF4-FFF2-40B4-BE49-F238E27FC236}">
                  <a16:creationId xmlns:a16="http://schemas.microsoft.com/office/drawing/2014/main" id="{D760E2ED-6F20-9D4E-AE11-C1B99B2822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21" name="Group 92">
            <a:extLst>
              <a:ext uri="{FF2B5EF4-FFF2-40B4-BE49-F238E27FC236}">
                <a16:creationId xmlns:a16="http://schemas.microsoft.com/office/drawing/2014/main" id="{3370A2C8-4CE7-C741-8929-9217859A0561}"/>
              </a:ext>
            </a:extLst>
          </p:cNvPr>
          <p:cNvGrpSpPr>
            <a:grpSpLocks/>
          </p:cNvGrpSpPr>
          <p:nvPr/>
        </p:nvGrpSpPr>
        <p:grpSpPr bwMode="auto">
          <a:xfrm>
            <a:off x="8529351" y="4356205"/>
            <a:ext cx="1428750" cy="369888"/>
            <a:chOff x="730" y="2472"/>
            <a:chExt cx="900" cy="233"/>
          </a:xfrm>
        </p:grpSpPr>
        <p:sp>
          <p:nvSpPr>
            <p:cNvPr id="222" name="Rectangle 88">
              <a:extLst>
                <a:ext uri="{FF2B5EF4-FFF2-40B4-BE49-F238E27FC236}">
                  <a16:creationId xmlns:a16="http://schemas.microsoft.com/office/drawing/2014/main" id="{E50BA891-DC66-6748-9209-EA9D4F2B0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" y="2500"/>
              <a:ext cx="879" cy="16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23" name="Text Box 89">
              <a:extLst>
                <a:ext uri="{FF2B5EF4-FFF2-40B4-BE49-F238E27FC236}">
                  <a16:creationId xmlns:a16="http://schemas.microsoft.com/office/drawing/2014/main" id="{17C11772-AB70-0344-B94C-1B06764AC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" y="2472"/>
              <a:ext cx="35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</a:t>
              </a:r>
              <a:r>
                <a: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’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A</a:t>
              </a:r>
            </a:p>
          </p:txBody>
        </p:sp>
        <p:sp>
          <p:nvSpPr>
            <p:cNvPr id="224" name="Line 90">
              <a:extLst>
                <a:ext uri="{FF2B5EF4-FFF2-40B4-BE49-F238E27FC236}">
                  <a16:creationId xmlns:a16="http://schemas.microsoft.com/office/drawing/2014/main" id="{92A1D7A9-6B7D-6245-8648-0585E752CF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7" y="2499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5" name="Line 91">
              <a:extLst>
                <a:ext uri="{FF2B5EF4-FFF2-40B4-BE49-F238E27FC236}">
                  <a16:creationId xmlns:a16="http://schemas.microsoft.com/office/drawing/2014/main" id="{F9EF27B4-FE96-D148-89C0-7A525840FD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6" y="2498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26" name="Group 94">
            <a:extLst>
              <a:ext uri="{FF2B5EF4-FFF2-40B4-BE49-F238E27FC236}">
                <a16:creationId xmlns:a16="http://schemas.microsoft.com/office/drawing/2014/main" id="{EC5CFC4C-B38C-5948-9557-ADD689122F82}"/>
              </a:ext>
            </a:extLst>
          </p:cNvPr>
          <p:cNvGrpSpPr>
            <a:grpSpLocks/>
          </p:cNvGrpSpPr>
          <p:nvPr/>
        </p:nvGrpSpPr>
        <p:grpSpPr bwMode="auto">
          <a:xfrm>
            <a:off x="7095838" y="5835809"/>
            <a:ext cx="2471738" cy="374650"/>
            <a:chOff x="2376" y="3383"/>
            <a:chExt cx="1557" cy="236"/>
          </a:xfrm>
        </p:grpSpPr>
        <p:sp>
          <p:nvSpPr>
            <p:cNvPr id="227" name="Text Box 95">
              <a:extLst>
                <a:ext uri="{FF2B5EF4-FFF2-40B4-BE49-F238E27FC236}">
                  <a16:creationId xmlns:a16="http://schemas.microsoft.com/office/drawing/2014/main" id="{9D1F6511-0EBF-3C44-9268-558C639B4F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6" y="3388"/>
              <a:ext cx="2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  <a:r>
                <a:rPr lang="ja-JP" altLang="en-US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28" name="Text Box 96">
              <a:extLst>
                <a:ext uri="{FF2B5EF4-FFF2-40B4-BE49-F238E27FC236}">
                  <a16:creationId xmlns:a16="http://schemas.microsoft.com/office/drawing/2014/main" id="{44CF8BAE-BCDF-884C-B092-5D9BC5021B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3" y="3387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229" name="Text Box 97">
              <a:extLst>
                <a:ext uri="{FF2B5EF4-FFF2-40B4-BE49-F238E27FC236}">
                  <a16:creationId xmlns:a16="http://schemas.microsoft.com/office/drawing/2014/main" id="{E14D8E40-E7CD-ED4A-9731-066C073643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60</a:t>
              </a:r>
            </a:p>
          </p:txBody>
        </p:sp>
      </p:grpSp>
      <p:sp>
        <p:nvSpPr>
          <p:cNvPr id="278" name="Rectangle 84">
            <a:extLst>
              <a:ext uri="{FF2B5EF4-FFF2-40B4-BE49-F238E27FC236}">
                <a16:creationId xmlns:a16="http://schemas.microsoft.com/office/drawing/2014/main" id="{78229FD9-9E00-354C-8B01-81EA9369D550}"/>
              </a:ext>
            </a:extLst>
          </p:cNvPr>
          <p:cNvSpPr txBox="1">
            <a:spLocks noChangeArrowheads="1"/>
          </p:cNvSpPr>
          <p:nvPr/>
        </p:nvSpPr>
        <p:spPr>
          <a:xfrm>
            <a:off x="870366" y="1583075"/>
            <a:ext cx="4044950" cy="94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frame destination, A’, location unknown:</a:t>
            </a:r>
            <a:endParaRPr lang="en-US" i="1" dirty="0"/>
          </a:p>
        </p:txBody>
      </p:sp>
      <p:sp>
        <p:nvSpPr>
          <p:cNvPr id="279" name="Text Box 86">
            <a:extLst>
              <a:ext uri="{FF2B5EF4-FFF2-40B4-BE49-F238E27FC236}">
                <a16:creationId xmlns:a16="http://schemas.microsoft.com/office/drawing/2014/main" id="{8EB576ED-EEAB-4740-B1E7-8093AC54C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4181" y="1937790"/>
            <a:ext cx="9428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i="0" dirty="0">
                <a:solidFill>
                  <a:srgbClr val="CC0000"/>
                </a:solidFill>
                <a:latin typeface="+mn-lt"/>
                <a:cs typeface="+mn-cs"/>
              </a:rPr>
              <a:t>flood</a:t>
            </a:r>
          </a:p>
        </p:txBody>
      </p:sp>
      <p:sp>
        <p:nvSpPr>
          <p:cNvPr id="280" name="Rectangle 93">
            <a:extLst>
              <a:ext uri="{FF2B5EF4-FFF2-40B4-BE49-F238E27FC236}">
                <a16:creationId xmlns:a16="http://schemas.microsoft.com/office/drawing/2014/main" id="{03EE78BF-359C-A14B-BDC2-3A060C04D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654" y="2500650"/>
            <a:ext cx="40449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79400" indent="-279400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i="0" dirty="0">
                <a:solidFill>
                  <a:srgbClr val="000000"/>
                </a:solidFill>
                <a:cs typeface="+mn-cs"/>
              </a:rPr>
              <a:t>destination A location known:</a:t>
            </a:r>
            <a:endParaRPr lang="en-US" sz="2800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281" name="Rectangle 98">
            <a:extLst>
              <a:ext uri="{FF2B5EF4-FFF2-40B4-BE49-F238E27FC236}">
                <a16:creationId xmlns:a16="http://schemas.microsoft.com/office/drawing/2014/main" id="{4A0C0776-2D33-A54C-8754-1AB684225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835" y="2974429"/>
            <a:ext cx="4417575" cy="1252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ts val="3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dirty="0">
                <a:solidFill>
                  <a:srgbClr val="CC0000"/>
                </a:solidFill>
                <a:cs typeface="+mn-cs"/>
              </a:rPr>
              <a:t>                selectively send </a:t>
            </a:r>
          </a:p>
          <a:p>
            <a:pPr marL="342900" indent="-342900">
              <a:lnSpc>
                <a:spcPts val="3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dirty="0">
                <a:solidFill>
                  <a:srgbClr val="CC0000"/>
                </a:solidFill>
                <a:cs typeface="+mn-cs"/>
              </a:rPr>
              <a:t>on just one link</a:t>
            </a:r>
          </a:p>
        </p:txBody>
      </p:sp>
    </p:spTree>
    <p:extLst>
      <p:ext uri="{BB962C8B-B14F-4D97-AF65-F5344CB8AC3E}">
        <p14:creationId xmlns:p14="http://schemas.microsoft.com/office/powerpoint/2010/main" val="216990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3.7037E-6 L -0.1069 0.11482 L -0.1069 0.24329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2" y="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7037E-7 L -0.12122 -0.0981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68" y="-4907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11111E-6 L -0.10365 0.0944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82" y="4722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1.85185E-6 L 0.0349 0.1550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5" y="7755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1.85185E-6 L 0.12083 0.05209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42" y="259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11111E-6 L 0.11549 -0.10232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68" y="-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3 -0.0051 L -0.03763 -0.17014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0" y="-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06 -0.1588 L -0.03476 -0.32871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8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/>
      <p:bldP spid="278" grpId="0" build="p"/>
      <p:bldP spid="279" grpId="0"/>
      <p:bldP spid="280" grpId="0" build="p"/>
      <p:bldP spid="281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23787</TotalTime>
  <Words>2220</Words>
  <Application>Microsoft Office PowerPoint</Application>
  <PresentationFormat>Panorámica</PresentationFormat>
  <Paragraphs>630</Paragraphs>
  <Slides>27</Slides>
  <Notes>27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Comic Sans MS</vt:lpstr>
      <vt:lpstr>Gill Sans MT</vt:lpstr>
      <vt:lpstr>Tahoma</vt:lpstr>
      <vt:lpstr>Wingdings</vt:lpstr>
      <vt:lpstr>Office Theme</vt:lpstr>
      <vt:lpstr>Presentación de PowerPoint</vt:lpstr>
      <vt:lpstr>Link layer, LANs: roadmap</vt:lpstr>
      <vt:lpstr>Ethernet switch</vt:lpstr>
      <vt:lpstr>Switch: multiple simultaneous transmissions</vt:lpstr>
      <vt:lpstr>Switch: multiple simultaneous transmissions</vt:lpstr>
      <vt:lpstr>Switch forwarding table</vt:lpstr>
      <vt:lpstr>Switch: self-learning</vt:lpstr>
      <vt:lpstr>Switch: frame filtering/forwarding</vt:lpstr>
      <vt:lpstr>Self-learning, forwarding: example</vt:lpstr>
      <vt:lpstr>Interconnecting switches</vt:lpstr>
      <vt:lpstr>Self-learning multi-switch example</vt:lpstr>
      <vt:lpstr>Small institutional network</vt:lpstr>
      <vt:lpstr>Switches vs. routers</vt:lpstr>
      <vt:lpstr>Link layer, LANs: roadmap</vt:lpstr>
      <vt:lpstr>Virtual LANs (VLANs): motivation</vt:lpstr>
      <vt:lpstr>Virtual LANs (VLANs): motivation</vt:lpstr>
      <vt:lpstr>Port-based VLANs</vt:lpstr>
      <vt:lpstr>Port-based VLANs</vt:lpstr>
      <vt:lpstr>VLANS spanning multiple switches</vt:lpstr>
      <vt:lpstr>802.1Q VLAN frame format</vt:lpstr>
      <vt:lpstr>Link layer, LANs: roadmap</vt:lpstr>
      <vt:lpstr>Multiprotocol label switching (MPLS)</vt:lpstr>
      <vt:lpstr>MPLS capable routers</vt:lpstr>
      <vt:lpstr>MPLS versus IP paths</vt:lpstr>
      <vt:lpstr>MPLS versus IP paths</vt:lpstr>
      <vt:lpstr>MPLS signaling</vt:lpstr>
      <vt:lpstr>MPLS forwarding tables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francisco valera</cp:lastModifiedBy>
  <cp:revision>852</cp:revision>
  <dcterms:created xsi:type="dcterms:W3CDTF">2020-01-18T07:24:59Z</dcterms:created>
  <dcterms:modified xsi:type="dcterms:W3CDTF">2020-07-14T14:54:54Z</dcterms:modified>
</cp:coreProperties>
</file>