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05/06/2020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667281" y="996474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Establecimientos(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Las reservas y ocupar mesa se han gestionado de la misma manera, de tal manera que si se reserva se pone los datos como ocupado para cuando tenga lugar y si se sienta se pone como ocupada en ese momento.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controlara mas adelante con una restricción que no sobre pase los 30 minutos la reserva.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No se ha creado un mecanismo para calcular el cobro del servicio.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Todavía no se puede asegurar que las comandas se hagan mientras el servicio esta abierto.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ha optado por que la clave primaria del establecimiento sea el teléfono, pero podría ser dirección o empleado que regenta.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Si es interior o exterior se define con I, para interior, y E, para exterior.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supone que usuario identifica al cliente.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supone que el numero de trabajador es único dentro de ese local, por lo que le identifica.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Las comandas se identifican por el cliente, hora y producto, ya que se supone que no pedirá el mismo producto en el mismo instante, si no que lo tendrá en cuenta para cantidad.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El empleado que atiende es un campo que inicialmente es nulo, pero cuando se asigna un empleado toma el valor de empleado.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Como no se ha especificado se borra y actualiza en cascada.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debe determinar si producto es un grupo reducido </a:t>
            </a:r>
            <a:r>
              <a:rPr lang="es-ES" sz="1100">
                <a:latin typeface="Arial" panose="020B0604020202020204" pitchFamily="34" charset="0"/>
                <a:cs typeface="Arial" panose="020B0604020202020204" pitchFamily="34" charset="0"/>
              </a:rPr>
              <a:t>y restringido.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05/06/2020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161D8D-81E5-4884-8AFB-83181BCB1676}"/>
              </a:ext>
            </a:extLst>
          </p:cNvPr>
          <p:cNvSpPr/>
          <p:nvPr/>
        </p:nvSpPr>
        <p:spPr>
          <a:xfrm>
            <a:off x="667281" y="1583654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Mesas(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numero, bar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capacidad, interior)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F054AE-93E3-41F0-A787-5914798210F3}"/>
              </a:ext>
            </a:extLst>
          </p:cNvPr>
          <p:cNvSpPr/>
          <p:nvPr/>
        </p:nvSpPr>
        <p:spPr>
          <a:xfrm>
            <a:off x="667281" y="2363217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Clientes(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password, pila, tarjeta)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7154C0-D954-4DA8-93EA-F0DE45D882D9}"/>
              </a:ext>
            </a:extLst>
          </p:cNvPr>
          <p:cNvSpPr/>
          <p:nvPr/>
        </p:nvSpPr>
        <p:spPr>
          <a:xfrm>
            <a:off x="667281" y="2950397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Ocupado(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mesa.numero, bar, usuario, fecha, hora, 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duración)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7C2D8E0-2ECA-449A-A9AA-16EFCA0E7EC1}"/>
              </a:ext>
            </a:extLst>
          </p:cNvPr>
          <p:cNvSpPr/>
          <p:nvPr/>
        </p:nvSpPr>
        <p:spPr>
          <a:xfrm>
            <a:off x="682665" y="3552499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Comandas(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usuario, hora, producto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cantidad, observaciones, empleado*, local*)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E8C3E97-06A1-4E02-AA3B-223F43274B66}"/>
              </a:ext>
            </a:extLst>
          </p:cNvPr>
          <p:cNvSpPr/>
          <p:nvPr/>
        </p:nvSpPr>
        <p:spPr>
          <a:xfrm>
            <a:off x="682665" y="4231832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Empleados(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numero, local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nombre, apellido)</a:t>
            </a:r>
          </a:p>
        </p:txBody>
      </p:sp>
      <p:cxnSp>
        <p:nvCxnSpPr>
          <p:cNvPr id="21" name="Conector: angular 20" descr="DNA&#10;">
            <a:extLst>
              <a:ext uri="{FF2B5EF4-FFF2-40B4-BE49-F238E27FC236}">
                <a16:creationId xmlns:a16="http://schemas.microsoft.com/office/drawing/2014/main" id="{31BF3153-F801-4579-8FA9-EFD3505A93BA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 flipV="1">
            <a:off x="480180" y="1402312"/>
            <a:ext cx="3162809" cy="2757840"/>
          </a:xfrm>
          <a:prstGeom prst="bentConnector4">
            <a:avLst>
              <a:gd name="adj1" fmla="val 2224"/>
              <a:gd name="adj2" fmla="val 1082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 descr="DNA&#10;">
            <a:extLst>
              <a:ext uri="{FF2B5EF4-FFF2-40B4-BE49-F238E27FC236}">
                <a16:creationId xmlns:a16="http://schemas.microsoft.com/office/drawing/2014/main" id="{376E325F-3630-43C6-8C39-6D3CCA3AE7E4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V="1">
            <a:off x="995752" y="798808"/>
            <a:ext cx="514338" cy="1171280"/>
          </a:xfrm>
          <a:prstGeom prst="bentConnector4">
            <a:avLst>
              <a:gd name="adj1" fmla="val 29444"/>
              <a:gd name="adj2" fmla="val 1319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 descr="DNA&#10;">
            <a:extLst>
              <a:ext uri="{FF2B5EF4-FFF2-40B4-BE49-F238E27FC236}">
                <a16:creationId xmlns:a16="http://schemas.microsoft.com/office/drawing/2014/main" id="{FAD22403-20E1-4628-91BB-9E5B26CAFEC7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1346792" y="1814512"/>
            <a:ext cx="803827" cy="2162847"/>
          </a:xfrm>
          <a:prstGeom prst="bentConnector4">
            <a:avLst>
              <a:gd name="adj1" fmla="val -10883"/>
              <a:gd name="adj2" fmla="val 106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errar llave 38">
            <a:extLst>
              <a:ext uri="{FF2B5EF4-FFF2-40B4-BE49-F238E27FC236}">
                <a16:creationId xmlns:a16="http://schemas.microsoft.com/office/drawing/2014/main" id="{DD8F1124-94E9-4B1C-8BFF-084BB5F197DC}"/>
              </a:ext>
            </a:extLst>
          </p:cNvPr>
          <p:cNvSpPr/>
          <p:nvPr/>
        </p:nvSpPr>
        <p:spPr>
          <a:xfrm rot="5400000" flipV="1">
            <a:off x="1835094" y="2684951"/>
            <a:ext cx="134620" cy="110379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40" name="Conector: angular 39" descr="DNA&#10;">
            <a:extLst>
              <a:ext uri="{FF2B5EF4-FFF2-40B4-BE49-F238E27FC236}">
                <a16:creationId xmlns:a16="http://schemas.microsoft.com/office/drawing/2014/main" id="{BCEA4176-3E3C-47E9-9470-983FB5980D1C}"/>
              </a:ext>
            </a:extLst>
          </p:cNvPr>
          <p:cNvCxnSpPr>
            <a:cxnSpLocks/>
            <a:stCxn id="39" idx="1"/>
            <a:endCxn id="15" idx="1"/>
          </p:cNvCxnSpPr>
          <p:nvPr/>
        </p:nvCxnSpPr>
        <p:spPr>
          <a:xfrm rot="16200000" flipV="1">
            <a:off x="489993" y="1891748"/>
            <a:ext cx="1589701" cy="1235123"/>
          </a:xfrm>
          <a:prstGeom prst="bentConnector4">
            <a:avLst>
              <a:gd name="adj1" fmla="val -175"/>
              <a:gd name="adj2" fmla="val 145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r 44" descr="DNA&#10;">
            <a:extLst>
              <a:ext uri="{FF2B5EF4-FFF2-40B4-BE49-F238E27FC236}">
                <a16:creationId xmlns:a16="http://schemas.microsoft.com/office/drawing/2014/main" id="{7777786E-DC71-4704-BFE6-E343A7A8A2FB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544444" y="2616860"/>
            <a:ext cx="1290051" cy="1044376"/>
          </a:xfrm>
          <a:prstGeom prst="bentConnector4">
            <a:avLst>
              <a:gd name="adj1" fmla="val -14172"/>
              <a:gd name="adj2" fmla="val 113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 descr="DNA&#10;">
            <a:extLst>
              <a:ext uri="{FF2B5EF4-FFF2-40B4-BE49-F238E27FC236}">
                <a16:creationId xmlns:a16="http://schemas.microsoft.com/office/drawing/2014/main" id="{FF9ABC95-7534-4B5A-93C2-6D088531EF86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V="1">
            <a:off x="-219715" y="2014275"/>
            <a:ext cx="3312100" cy="1538108"/>
          </a:xfrm>
          <a:prstGeom prst="bentConnector4">
            <a:avLst>
              <a:gd name="adj1" fmla="val -7898"/>
              <a:gd name="adj2" fmla="val 123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errar llave 64">
            <a:extLst>
              <a:ext uri="{FF2B5EF4-FFF2-40B4-BE49-F238E27FC236}">
                <a16:creationId xmlns:a16="http://schemas.microsoft.com/office/drawing/2014/main" id="{E52EE76D-CD44-4ECE-970E-0EEB8F868AEF}"/>
              </a:ext>
            </a:extLst>
          </p:cNvPr>
          <p:cNvSpPr/>
          <p:nvPr/>
        </p:nvSpPr>
        <p:spPr>
          <a:xfrm rot="5400000" flipV="1">
            <a:off x="5090033" y="3238639"/>
            <a:ext cx="89184" cy="106175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66" name="Conector: angular 65" descr="DNA&#10;">
            <a:extLst>
              <a:ext uri="{FF2B5EF4-FFF2-40B4-BE49-F238E27FC236}">
                <a16:creationId xmlns:a16="http://schemas.microsoft.com/office/drawing/2014/main" id="{A67B9065-32BD-4317-887A-D0AE10694572}"/>
              </a:ext>
            </a:extLst>
          </p:cNvPr>
          <p:cNvCxnSpPr>
            <a:cxnSpLocks/>
            <a:stCxn id="65" idx="1"/>
          </p:cNvCxnSpPr>
          <p:nvPr/>
        </p:nvCxnSpPr>
        <p:spPr>
          <a:xfrm rot="16200000" flipH="1" flipV="1">
            <a:off x="4186545" y="3460215"/>
            <a:ext cx="594186" cy="1301974"/>
          </a:xfrm>
          <a:prstGeom prst="bentConnector4">
            <a:avLst>
              <a:gd name="adj1" fmla="val 37826"/>
              <a:gd name="adj2" fmla="val 51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F91DD4C-3A3E-4A19-88A3-64012BA02268}"/>
              </a:ext>
            </a:extLst>
          </p:cNvPr>
          <p:cNvSpPr txBox="1"/>
          <p:nvPr/>
        </p:nvSpPr>
        <p:spPr>
          <a:xfrm>
            <a:off x="1588684" y="4711746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8C0896A-DCE7-4B08-A9F9-541E672F84AC}"/>
              </a:ext>
            </a:extLst>
          </p:cNvPr>
          <p:cNvSpPr txBox="1"/>
          <p:nvPr/>
        </p:nvSpPr>
        <p:spPr>
          <a:xfrm>
            <a:off x="4574216" y="4054046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1CEA88C-2DA4-4CFA-860F-54D22F9A45FA}"/>
              </a:ext>
            </a:extLst>
          </p:cNvPr>
          <p:cNvSpPr txBox="1"/>
          <p:nvPr/>
        </p:nvSpPr>
        <p:spPr>
          <a:xfrm>
            <a:off x="1846194" y="3849591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AE31513-EAFB-4DDF-BD2C-835204AC55B8}"/>
              </a:ext>
            </a:extLst>
          </p:cNvPr>
          <p:cNvSpPr txBox="1"/>
          <p:nvPr/>
        </p:nvSpPr>
        <p:spPr>
          <a:xfrm>
            <a:off x="3006802" y="3212832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EE3B358-0C10-4702-983D-E61CBE9B32A6}"/>
              </a:ext>
            </a:extLst>
          </p:cNvPr>
          <p:cNvSpPr txBox="1"/>
          <p:nvPr/>
        </p:nvSpPr>
        <p:spPr>
          <a:xfrm>
            <a:off x="1961163" y="1406933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948AA6A-E8FE-4290-9BDF-F3778E539839}"/>
              </a:ext>
            </a:extLst>
          </p:cNvPr>
          <p:cNvSpPr txBox="1"/>
          <p:nvPr/>
        </p:nvSpPr>
        <p:spPr>
          <a:xfrm>
            <a:off x="3088372" y="1294129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D90C6DA-E800-4B59-94F3-DD729F1D0687}"/>
              </a:ext>
            </a:extLst>
          </p:cNvPr>
          <p:cNvSpPr txBox="1"/>
          <p:nvPr/>
        </p:nvSpPr>
        <p:spPr>
          <a:xfrm>
            <a:off x="710718" y="3113290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19</cp:revision>
  <dcterms:created xsi:type="dcterms:W3CDTF">2020-05-04T10:46:50Z</dcterms:created>
  <dcterms:modified xsi:type="dcterms:W3CDTF">2020-06-05T08:16:03Z</dcterms:modified>
</cp:coreProperties>
</file>