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sldIdLst>
    <p:sldId id="960" r:id="rId2"/>
    <p:sldId id="1129" r:id="rId3"/>
    <p:sldId id="964" r:id="rId4"/>
    <p:sldId id="1047" r:id="rId5"/>
    <p:sldId id="1130" r:id="rId6"/>
    <p:sldId id="1131" r:id="rId7"/>
    <p:sldId id="1132" r:id="rId8"/>
    <p:sldId id="1133" r:id="rId9"/>
    <p:sldId id="1134" r:id="rId10"/>
    <p:sldId id="1172" r:id="rId11"/>
    <p:sldId id="1173" r:id="rId12"/>
    <p:sldId id="1174" r:id="rId13"/>
    <p:sldId id="1175" r:id="rId14"/>
    <p:sldId id="1176" r:id="rId15"/>
    <p:sldId id="1177" r:id="rId16"/>
    <p:sldId id="1178" r:id="rId17"/>
    <p:sldId id="1179" r:id="rId18"/>
    <p:sldId id="1180" r:id="rId19"/>
    <p:sldId id="1181" r:id="rId20"/>
    <p:sldId id="1183" r:id="rId21"/>
    <p:sldId id="1184" r:id="rId22"/>
    <p:sldId id="1185" r:id="rId23"/>
    <p:sldId id="1186" r:id="rId24"/>
    <p:sldId id="1187" r:id="rId25"/>
    <p:sldId id="1188" r:id="rId26"/>
    <p:sldId id="1189" r:id="rId27"/>
    <p:sldId id="1190" r:id="rId28"/>
    <p:sldId id="1147" r:id="rId29"/>
    <p:sldId id="1149" r:id="rId30"/>
    <p:sldId id="1141" r:id="rId31"/>
    <p:sldId id="1152" r:id="rId32"/>
    <p:sldId id="1153" r:id="rId33"/>
    <p:sldId id="1191" r:id="rId34"/>
    <p:sldId id="1192" r:id="rId35"/>
    <p:sldId id="1193" r:id="rId36"/>
    <p:sldId id="1196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4656" userDrawn="1">
          <p15:clr>
            <a:srgbClr val="A4A3A4"/>
          </p15:clr>
        </p15:guide>
        <p15:guide id="3" orient="horz" pos="33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E0FA"/>
    <a:srgbClr val="0000A8"/>
    <a:srgbClr val="CDBDE8"/>
    <a:srgbClr val="F56F6F"/>
    <a:srgbClr val="2FB050"/>
    <a:srgbClr val="E40000"/>
    <a:srgbClr val="DB0004"/>
    <a:srgbClr val="EC86A6"/>
    <a:srgbClr val="8DDFB0"/>
    <a:srgbClr val="FFFE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8868" autoAdjust="0"/>
    <p:restoredTop sz="72202"/>
  </p:normalViewPr>
  <p:slideViewPr>
    <p:cSldViewPr snapToGrid="0" snapToObjects="1">
      <p:cViewPr varScale="1">
        <p:scale>
          <a:sx n="14" d="100"/>
          <a:sy n="14" d="100"/>
        </p:scale>
        <p:origin x="10" y="768"/>
      </p:cViewPr>
      <p:guideLst>
        <p:guide pos="4656"/>
        <p:guide orient="horz" pos="3312"/>
      </p:guideLst>
    </p:cSldViewPr>
  </p:slideViewPr>
  <p:outlineViewPr>
    <p:cViewPr>
      <p:scale>
        <a:sx n="33" d="100"/>
        <a:sy n="33" d="100"/>
      </p:scale>
      <p:origin x="0" y="-967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3024D-5FCD-D142-BBE1-7B391F60AD88}" type="datetimeFigureOut">
              <a:rPr lang="en-US" smtClean="0"/>
              <a:t>7/14/2020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1EEAC-CFEF-9647-876F-EABC6B8338D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561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Version History</a:t>
            </a:r>
          </a:p>
          <a:p>
            <a:endParaRPr lang="en-US" dirty="0"/>
          </a:p>
          <a:p>
            <a:r>
              <a:rPr lang="en-US" dirty="0"/>
              <a:t>8.0  (May 2020)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slides reformatted for 16:9 aspect ratio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slides updated to 8</a:t>
            </a:r>
            <a:r>
              <a:rPr lang="en-US" baseline="30000" dirty="0"/>
              <a:t>th</a:t>
            </a:r>
            <a:r>
              <a:rPr lang="en-US" dirty="0"/>
              <a:t> edition material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Use of Calibri font, rather that Gill Sans MT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Add LOTS more animation throughout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lighter header font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Updated datacenter slides, day-in-the-life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6612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8697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51929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07831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31169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54804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68857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54483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47265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33786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09530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EA1AD-6EA3-1049-AB4E-FC15F4DC35F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2990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19680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48715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31501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50934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8157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163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701838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46268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08407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9861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30364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79094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85654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302225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90833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249392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12772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74072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7702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16621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0090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08272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5148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7E93C0D-5E34-354A-A654-B383913662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6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41126D0-2478-AE48-891D-9046D4F5E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44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39731AF-B9DB-1E4D-A017-6D1C48DC0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958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131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41126D0-2478-AE48-891D-9046D4F5E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Network Layer: 4-</a:t>
            </a:r>
            <a:fld id="{C4204591-24BD-A542-B9D5-F8D8A88D2FEE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980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CF3ABA1-E9EF-3248-90FD-6E40E659EF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165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7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00A3"/>
          </a:solidFill>
          <a:latin typeface="+mj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9.gif"/><Relationship Id="rId7" Type="http://schemas.openxmlformats.org/officeDocument/2006/relationships/image" Target="../media/image21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11" Type="http://schemas.openxmlformats.org/officeDocument/2006/relationships/image" Target="../media/image8.png"/><Relationship Id="rId5" Type="http://schemas.openxmlformats.org/officeDocument/2006/relationships/image" Target="../media/image31.png"/><Relationship Id="rId10" Type="http://schemas.openxmlformats.org/officeDocument/2006/relationships/image" Target="../media/image11.png"/><Relationship Id="rId4" Type="http://schemas.openxmlformats.org/officeDocument/2006/relationships/image" Target="../media/image30.jpeg"/><Relationship Id="rId9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5.wmf"/><Relationship Id="rId4" Type="http://schemas.openxmlformats.org/officeDocument/2006/relationships/oleObject" Target="../embeddings/oleObject1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2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25.png"/><Relationship Id="rId5" Type="http://schemas.openxmlformats.org/officeDocument/2006/relationships/image" Target="../media/image8.png"/><Relationship Id="rId10" Type="http://schemas.openxmlformats.org/officeDocument/2006/relationships/image" Target="../media/image24.png"/><Relationship Id="rId4" Type="http://schemas.openxmlformats.org/officeDocument/2006/relationships/image" Target="../media/image11.png"/><Relationship Id="rId9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2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25.png"/><Relationship Id="rId5" Type="http://schemas.openxmlformats.org/officeDocument/2006/relationships/image" Target="../media/image8.png"/><Relationship Id="rId10" Type="http://schemas.openxmlformats.org/officeDocument/2006/relationships/image" Target="../media/image24.png"/><Relationship Id="rId4" Type="http://schemas.openxmlformats.org/officeDocument/2006/relationships/image" Target="../media/image11.png"/><Relationship Id="rId9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99C77C5-A377-3E44-9802-7A06ED6AD0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1312" y="4289908"/>
            <a:ext cx="3981504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en-US" sz="2800" i="1" dirty="0">
                <a:solidFill>
                  <a:srgbClr val="0000A3"/>
                </a:solidFill>
                <a:latin typeface="+mn-lt"/>
              </a:rPr>
              <a:t>Computer Networking: A Top-Down Approach </a:t>
            </a:r>
            <a:br>
              <a:rPr lang="en-US" altLang="en-US" sz="2800" dirty="0">
                <a:solidFill>
                  <a:srgbClr val="008000"/>
                </a:solidFill>
                <a:latin typeface="+mn-lt"/>
              </a:rPr>
            </a:br>
            <a:r>
              <a:rPr lang="en-US" altLang="en-US" sz="1800" dirty="0">
                <a:latin typeface="+mn-lt"/>
              </a:rPr>
              <a:t>8</a:t>
            </a:r>
            <a:r>
              <a:rPr lang="en-US" altLang="en-US" sz="1800" baseline="30000" dirty="0">
                <a:latin typeface="+mn-lt"/>
              </a:rPr>
              <a:t>th</a:t>
            </a:r>
            <a:r>
              <a:rPr lang="en-US" altLang="en-US" sz="1800" dirty="0">
                <a:latin typeface="+mn-lt"/>
              </a:rPr>
              <a:t> edition </a:t>
            </a:r>
            <a:br>
              <a:rPr lang="en-US" altLang="en-US" sz="1800" dirty="0">
                <a:latin typeface="+mn-lt"/>
              </a:rPr>
            </a:br>
            <a:r>
              <a:rPr lang="en-US" altLang="en-US" sz="1800" dirty="0">
                <a:latin typeface="+mn-lt"/>
              </a:rPr>
              <a:t>Jim Kurose, Keith Ross</a:t>
            </a:r>
            <a:br>
              <a:rPr lang="en-US" altLang="en-US" sz="1800" dirty="0">
                <a:latin typeface="+mn-lt"/>
              </a:rPr>
            </a:br>
            <a:r>
              <a:rPr lang="en-US" altLang="en-US" sz="1800" dirty="0">
                <a:latin typeface="+mn-lt"/>
              </a:rPr>
              <a:t>Pearson, 2020</a:t>
            </a:r>
            <a:endParaRPr lang="en-US" altLang="en-US" sz="2000" dirty="0">
              <a:latin typeface="+mn-lt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A9F684E-5DD1-6543-95D2-8EB5E7619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5034" y="561975"/>
            <a:ext cx="5127523" cy="1939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5400" b="1" dirty="0">
                <a:solidFill>
                  <a:srgbClr val="000099"/>
                </a:solidFill>
                <a:latin typeface="+mj-lt"/>
              </a:rPr>
              <a:t>Chapter 6</a:t>
            </a:r>
            <a:br>
              <a:rPr lang="en-US" altLang="en-US" sz="6000" b="1" dirty="0">
                <a:solidFill>
                  <a:srgbClr val="000099"/>
                </a:solidFill>
                <a:latin typeface="+mj-lt"/>
              </a:rPr>
            </a:br>
            <a:r>
              <a:rPr lang="en-US" altLang="en-US" sz="5400" b="1" dirty="0">
                <a:solidFill>
                  <a:srgbClr val="000099"/>
                </a:solidFill>
                <a:latin typeface="+mj-lt"/>
              </a:rPr>
              <a:t>The Link Layer </a:t>
            </a:r>
          </a:p>
          <a:p>
            <a:pPr>
              <a:lnSpc>
                <a:spcPct val="85000"/>
              </a:lnSpc>
            </a:pPr>
            <a:r>
              <a:rPr lang="en-US" altLang="en-US" sz="5400" b="1" dirty="0">
                <a:solidFill>
                  <a:srgbClr val="000099"/>
                </a:solidFill>
                <a:latin typeface="+mj-lt"/>
              </a:rPr>
              <a:t>and LANs</a:t>
            </a: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8A719B73-7005-5F48-AB23-FCC253DE1B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0014" y="2647662"/>
            <a:ext cx="5378450" cy="1629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dirty="0">
                <a:latin typeface="+mn-lt"/>
              </a:rPr>
              <a:t>A note on the use of these PowerPoint slides:</a:t>
            </a:r>
          </a:p>
          <a:p>
            <a:r>
              <a:rPr lang="en-US" altLang="en-US" sz="1400" dirty="0">
                <a:latin typeface="+mn-lt"/>
              </a:rPr>
              <a:t>We’</a:t>
            </a:r>
            <a:r>
              <a:rPr lang="en-US" altLang="ja-JP" sz="1400" dirty="0">
                <a:latin typeface="+mn-lt"/>
              </a:rPr>
              <a:t>re making these slides freely available to all (faculty, students, readers). They’re in PowerPoint form so you see the animations; and can add, modify, and delete slides  (including this one) and slide content to suit your needs. They obviously represent a </a:t>
            </a:r>
            <a:r>
              <a:rPr lang="en-US" altLang="ja-JP" sz="1400" i="1" dirty="0">
                <a:latin typeface="+mn-lt"/>
              </a:rPr>
              <a:t>lot</a:t>
            </a:r>
            <a:r>
              <a:rPr lang="en-US" altLang="ja-JP" sz="1400" dirty="0">
                <a:latin typeface="+mn-lt"/>
              </a:rPr>
              <a:t> of work on our part. In return for use, we only ask the following:</a:t>
            </a:r>
          </a:p>
          <a:p>
            <a:pPr>
              <a:lnSpc>
                <a:spcPct val="85000"/>
              </a:lnSpc>
            </a:pPr>
            <a:endParaRPr lang="en-US" altLang="en-US" sz="1400" dirty="0"/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BD221538-7929-D34F-8387-EA57F966E1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5035" y="3894603"/>
            <a:ext cx="5378450" cy="2636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3038" indent="-17303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</a:pPr>
            <a:endParaRPr lang="en-US" altLang="en-US" sz="1400" dirty="0">
              <a:latin typeface="Gill Sans MT" panose="020B0502020104020203" pitchFamily="34" charset="77"/>
            </a:endParaRPr>
          </a:p>
          <a:p>
            <a:pPr marL="290513" indent="-168275">
              <a:buClr>
                <a:srgbClr val="0000A8"/>
              </a:buClr>
              <a:buSzPct val="75000"/>
              <a:buFont typeface="Wingdings" pitchFamily="2" charset="2"/>
              <a:buChar char="§"/>
            </a:pPr>
            <a:r>
              <a:rPr lang="en-US" altLang="en-US" sz="1400" dirty="0">
                <a:latin typeface="+mn-lt"/>
                <a:cs typeface="Calibri" panose="020F0502020204030204" pitchFamily="34" charset="0"/>
              </a:rPr>
              <a:t>If you use these slides (e.g., in a class) that you mention their source (after all, we’</a:t>
            </a:r>
            <a:r>
              <a:rPr lang="en-US" altLang="ja-JP" sz="1400" dirty="0">
                <a:latin typeface="+mn-lt"/>
                <a:cs typeface="Calibri" panose="020F0502020204030204" pitchFamily="34" charset="0"/>
              </a:rPr>
              <a:t>d like people to use our book!)</a:t>
            </a:r>
          </a:p>
          <a:p>
            <a:pPr marL="290513" indent="-168275">
              <a:buClr>
                <a:srgbClr val="0000A8"/>
              </a:buClr>
              <a:buSzPct val="75000"/>
              <a:buFont typeface="Wingdings" pitchFamily="2" charset="2"/>
              <a:buChar char="§"/>
            </a:pPr>
            <a:r>
              <a:rPr lang="en-US" altLang="en-US" sz="1400" dirty="0">
                <a:latin typeface="+mn-lt"/>
                <a:cs typeface="Calibri" panose="020F0502020204030204" pitchFamily="34" charset="0"/>
              </a:rPr>
              <a:t>If you post any slides on a www site, that you note that they are adapted from (or perhaps identical to) our slides, and note our copyright of this material.</a:t>
            </a:r>
          </a:p>
          <a:p>
            <a:pPr>
              <a:lnSpc>
                <a:spcPct val="85000"/>
              </a:lnSpc>
              <a:buClr>
                <a:schemeClr val="accent2"/>
              </a:buClr>
              <a:buFont typeface="Wingdings" pitchFamily="2" charset="2"/>
              <a:buNone/>
            </a:pPr>
            <a:endParaRPr lang="en-US" altLang="en-US" sz="1400" dirty="0">
              <a:latin typeface="+mn-lt"/>
            </a:endParaRPr>
          </a:p>
          <a:p>
            <a:pPr marL="15875" indent="0">
              <a:lnSpc>
                <a:spcPct val="8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en-US" sz="1400" dirty="0">
                <a:latin typeface="+mn-lt"/>
              </a:rPr>
              <a:t>For a revision history, see the slide note for this page. </a:t>
            </a:r>
          </a:p>
          <a:p>
            <a:pPr marL="15875" indent="0">
              <a:lnSpc>
                <a:spcPct val="85000"/>
              </a:lnSpc>
              <a:buClr>
                <a:schemeClr val="accent2"/>
              </a:buClr>
              <a:buFont typeface="Wingdings" pitchFamily="2" charset="2"/>
              <a:buNone/>
            </a:pPr>
            <a:endParaRPr lang="en-US" altLang="en-US" sz="1400" dirty="0">
              <a:latin typeface="+mn-lt"/>
            </a:endParaRPr>
          </a:p>
          <a:p>
            <a:pPr marL="15875" indent="0">
              <a:lnSpc>
                <a:spcPct val="8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en-US" sz="1400" dirty="0">
                <a:latin typeface="+mn-lt"/>
              </a:rPr>
              <a:t>Thanks and enjoy!  JFK/KWR</a:t>
            </a:r>
          </a:p>
          <a:p>
            <a:pPr>
              <a:lnSpc>
                <a:spcPct val="85000"/>
              </a:lnSpc>
            </a:pPr>
            <a:endParaRPr lang="en-US" altLang="en-US" sz="1400" dirty="0">
              <a:latin typeface="+mn-lt"/>
            </a:endParaRPr>
          </a:p>
          <a:p>
            <a:pPr>
              <a:lnSpc>
                <a:spcPct val="85000"/>
              </a:lnSpc>
            </a:pPr>
            <a:r>
              <a:rPr lang="en-US" altLang="en-US" sz="1400" dirty="0">
                <a:latin typeface="+mn-lt"/>
              </a:rPr>
              <a:t>     All material copyright 1996-2020</a:t>
            </a:r>
          </a:p>
          <a:p>
            <a:pPr>
              <a:lnSpc>
                <a:spcPct val="85000"/>
              </a:lnSpc>
            </a:pPr>
            <a:r>
              <a:rPr lang="en-US" altLang="en-US" sz="1400" dirty="0">
                <a:latin typeface="+mn-lt"/>
              </a:rPr>
              <a:t>     J.F Kurose and K.W. Ross, All Rights Reserved</a:t>
            </a:r>
            <a:endParaRPr lang="en-US" altLang="en-US" sz="1200" dirty="0">
              <a:latin typeface="+mn-lt"/>
            </a:endParaRPr>
          </a:p>
        </p:txBody>
      </p:sp>
      <p:pic>
        <p:nvPicPr>
          <p:cNvPr id="9" name="Picture 8" descr="A picture containing outdoor, water, bridge, building&#10;&#10;Description automatically generated">
            <a:extLst>
              <a:ext uri="{FF2B5EF4-FFF2-40B4-BE49-F238E27FC236}">
                <a16:creationId xmlns:a16="http://schemas.microsoft.com/office/drawing/2014/main" id="{F92E998D-891C-8C4D-A1FD-4079E0691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5257" y="887185"/>
            <a:ext cx="3040743" cy="3800929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14825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Link layer, LANs: roadmap</a:t>
            </a:r>
            <a:endParaRPr lang="en-US" sz="4400" dirty="0"/>
          </a:p>
        </p:txBody>
      </p:sp>
      <p:pic>
        <p:nvPicPr>
          <p:cNvPr id="6" name="Picture 5" descr="A train crossing a bridge over a body of water&#10;&#10;Description automatically generated">
            <a:extLst>
              <a:ext uri="{FF2B5EF4-FFF2-40B4-BE49-F238E27FC236}">
                <a16:creationId xmlns:a16="http://schemas.microsoft.com/office/drawing/2014/main" id="{8B05C88C-8150-3A41-8E34-0D407B652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434" y="1891814"/>
            <a:ext cx="3102316" cy="2326737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F3A4FBDA-F3DE-F640-AAEE-CE557E67DD69}"/>
              </a:ext>
            </a:extLst>
          </p:cNvPr>
          <p:cNvSpPr txBox="1">
            <a:spLocks noChangeArrowheads="1"/>
          </p:cNvSpPr>
          <p:nvPr/>
        </p:nvSpPr>
        <p:spPr>
          <a:xfrm>
            <a:off x="6553857" y="4906563"/>
            <a:ext cx="5066531" cy="9816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33375">
              <a:buClr>
                <a:schemeClr val="bg1">
                  <a:lumMod val="75000"/>
                </a:schemeClr>
              </a:buClr>
              <a:defRPr/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a day in the life of a web request</a:t>
            </a:r>
          </a:p>
          <a:p>
            <a:pPr lvl="1"/>
            <a:endParaRPr lang="en-US" altLang="en-US" dirty="0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2935D8EE-730D-3846-8ED3-CF147CA4A373}"/>
              </a:ext>
            </a:extLst>
          </p:cNvPr>
          <p:cNvSpPr txBox="1">
            <a:spLocks noChangeArrowheads="1"/>
          </p:cNvSpPr>
          <p:nvPr/>
        </p:nvSpPr>
        <p:spPr>
          <a:xfrm>
            <a:off x="622456" y="1361615"/>
            <a:ext cx="5571867" cy="50391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introduction</a:t>
            </a:r>
          </a:p>
          <a:p>
            <a:pPr marL="285750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error detection, correction </a:t>
            </a:r>
          </a:p>
          <a:p>
            <a:pPr marL="285750" indent="-274638">
              <a:spcBef>
                <a:spcPts val="600"/>
              </a:spcBef>
              <a:buClr>
                <a:srgbClr val="0000A8"/>
              </a:buClr>
            </a:pPr>
            <a:r>
              <a:rPr lang="en-US" altLang="en-US" sz="3600" dirty="0">
                <a:ea typeface="ＭＳ Ｐゴシック" panose="020B0600070205080204" pitchFamily="34" charset="-128"/>
                <a:cs typeface="Arial" panose="020B0604020202020204" pitchFamily="34" charset="0"/>
              </a:rPr>
              <a:t>multiple access protocols</a:t>
            </a:r>
          </a:p>
          <a:p>
            <a:pPr marL="285750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LANs</a:t>
            </a:r>
          </a:p>
          <a:p>
            <a:pPr marL="628650" lvl="1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28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addressing, ARP</a:t>
            </a:r>
          </a:p>
          <a:p>
            <a:pPr marL="628650" lvl="1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28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Ethernet</a:t>
            </a:r>
          </a:p>
          <a:p>
            <a:pPr marL="628650" lvl="1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28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switches</a:t>
            </a:r>
          </a:p>
          <a:p>
            <a:pPr marL="628650" lvl="1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28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VLANs</a:t>
            </a:r>
          </a:p>
          <a:p>
            <a:pPr marL="285750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link virtualization: MPLS</a:t>
            </a:r>
          </a:p>
          <a:p>
            <a:pPr marL="285750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data center networking</a:t>
            </a:r>
          </a:p>
          <a:p>
            <a:pPr marL="285750" indent="-274638">
              <a:spcBef>
                <a:spcPts val="600"/>
              </a:spcBef>
            </a:pPr>
            <a:endParaRPr lang="en-US" altLang="en-US" sz="3200" dirty="0"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628650" lvl="1" indent="-274638">
              <a:spcBef>
                <a:spcPts val="600"/>
              </a:spcBef>
            </a:pPr>
            <a:endParaRPr lang="en-US" altLang="en-US" sz="2800" dirty="0"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A780E6DF-6C7C-1345-9369-EDA38A723E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/>
              <a:t>Link Layer: 6-</a:t>
            </a:r>
            <a:fld id="{C4204591-24BD-A542-B9D5-F8D8A88D2FE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076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Multiple access links, protocols</a:t>
            </a:r>
            <a:endParaRPr lang="en-US" sz="4400" dirty="0"/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/>
              <a:t>Link Layer: 6-</a:t>
            </a:r>
            <a:fld id="{C4204591-24BD-A542-B9D5-F8D8A88D2FE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70" name="Rectangle 3">
            <a:extLst>
              <a:ext uri="{FF2B5EF4-FFF2-40B4-BE49-F238E27FC236}">
                <a16:creationId xmlns:a16="http://schemas.microsoft.com/office/drawing/2014/main" id="{A4DB250C-FCF5-CC4D-B049-42D6C0DD36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9694" y="1096411"/>
            <a:ext cx="7772400" cy="329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>
              <a:buFont typeface="Wingdings" charset="0"/>
              <a:buNone/>
              <a:defRPr/>
            </a:pPr>
            <a:r>
              <a:rPr lang="en-US" kern="0" dirty="0">
                <a:cs typeface="+mn-cs"/>
              </a:rPr>
              <a:t>two types of “links</a:t>
            </a:r>
            <a:r>
              <a:rPr lang="en-US" altLang="ja-JP" kern="0" dirty="0">
                <a:cs typeface="+mn-cs"/>
              </a:rPr>
              <a:t>”</a:t>
            </a:r>
            <a:r>
              <a:rPr lang="en-US" kern="0" dirty="0">
                <a:cs typeface="+mn-cs"/>
              </a:rPr>
              <a:t>:</a:t>
            </a:r>
          </a:p>
          <a:p>
            <a:pPr>
              <a:defRPr/>
            </a:pPr>
            <a:r>
              <a:rPr lang="en-US" kern="0" dirty="0">
                <a:cs typeface="+mn-cs"/>
              </a:rPr>
              <a:t>point-to-point</a:t>
            </a:r>
          </a:p>
          <a:p>
            <a:pPr lvl="1">
              <a:defRPr/>
            </a:pPr>
            <a:r>
              <a:rPr lang="en-US" sz="2000" kern="0" dirty="0"/>
              <a:t>point-to-point link between Ethernet switch, host</a:t>
            </a:r>
          </a:p>
          <a:p>
            <a:pPr lvl="1">
              <a:defRPr/>
            </a:pPr>
            <a:r>
              <a:rPr lang="en-US" sz="2000" kern="0" dirty="0"/>
              <a:t>PPP for dial-up access</a:t>
            </a:r>
          </a:p>
          <a:p>
            <a:pPr>
              <a:defRPr/>
            </a:pPr>
            <a:r>
              <a:rPr lang="en-US" kern="0" dirty="0">
                <a:solidFill>
                  <a:srgbClr val="C00000"/>
                </a:solidFill>
                <a:cs typeface="+mn-cs"/>
              </a:rPr>
              <a:t>broadcast (shared wire or medium)</a:t>
            </a:r>
          </a:p>
          <a:p>
            <a:pPr lvl="1">
              <a:defRPr/>
            </a:pPr>
            <a:r>
              <a:rPr lang="en-US" sz="2000" kern="0" dirty="0"/>
              <a:t>old-fashioned Ethernet</a:t>
            </a:r>
          </a:p>
          <a:p>
            <a:pPr lvl="1">
              <a:defRPr/>
            </a:pPr>
            <a:r>
              <a:rPr lang="en-US" sz="2000" kern="0" dirty="0"/>
              <a:t>upstream HFC in cable-based access network</a:t>
            </a:r>
          </a:p>
          <a:p>
            <a:pPr lvl="1">
              <a:defRPr/>
            </a:pPr>
            <a:r>
              <a:rPr lang="en-US" sz="2000" kern="0" dirty="0"/>
              <a:t>802.11 wireless LAN, 4G/4G. satellite</a:t>
            </a:r>
            <a:endParaRPr lang="en-US" kern="0" dirty="0"/>
          </a:p>
          <a:p>
            <a:pPr>
              <a:defRPr/>
            </a:pPr>
            <a:endParaRPr lang="en-US" kern="0" dirty="0">
              <a:latin typeface="Gill Sans MT" charset="0"/>
              <a:cs typeface="+mn-cs"/>
            </a:endParaRPr>
          </a:p>
        </p:txBody>
      </p:sp>
      <p:sp>
        <p:nvSpPr>
          <p:cNvPr id="471" name="Text Box 5">
            <a:extLst>
              <a:ext uri="{FF2B5EF4-FFF2-40B4-BE49-F238E27FC236}">
                <a16:creationId xmlns:a16="http://schemas.microsoft.com/office/drawing/2014/main" id="{2134EC04-C5E3-F242-90E6-F19A88A1D7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1750" y="5747371"/>
            <a:ext cx="1601788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i="0" dirty="0">
                <a:solidFill>
                  <a:srgbClr val="000000"/>
                </a:solidFill>
                <a:latin typeface="Arial" charset="0"/>
              </a:rPr>
              <a:t>shared wire (e.g., </a:t>
            </a:r>
          </a:p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i="0" dirty="0">
                <a:solidFill>
                  <a:srgbClr val="000000"/>
                </a:solidFill>
                <a:latin typeface="Arial" charset="0"/>
              </a:rPr>
              <a:t>cabled Ethernet)</a:t>
            </a:r>
          </a:p>
        </p:txBody>
      </p:sp>
      <p:sp>
        <p:nvSpPr>
          <p:cNvPr id="472" name="Text Box 6">
            <a:extLst>
              <a:ext uri="{FF2B5EF4-FFF2-40B4-BE49-F238E27FC236}">
                <a16:creationId xmlns:a16="http://schemas.microsoft.com/office/drawing/2014/main" id="{CEE26344-B09B-5B4B-A47E-E508274319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7386" y="5842275"/>
            <a:ext cx="1696298" cy="275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i="0" dirty="0">
                <a:solidFill>
                  <a:srgbClr val="000000"/>
                </a:solidFill>
                <a:latin typeface="Arial" charset="0"/>
              </a:rPr>
              <a:t>shared radio: </a:t>
            </a:r>
            <a:r>
              <a:rPr lang="en-US" sz="1400" i="0" dirty="0" err="1">
                <a:solidFill>
                  <a:srgbClr val="000000"/>
                </a:solidFill>
                <a:latin typeface="Arial" charset="0"/>
              </a:rPr>
              <a:t>WiFi</a:t>
            </a:r>
            <a:endParaRPr lang="en-US" sz="1400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73" name="Text Box 7">
            <a:extLst>
              <a:ext uri="{FF2B5EF4-FFF2-40B4-BE49-F238E27FC236}">
                <a16:creationId xmlns:a16="http://schemas.microsoft.com/office/drawing/2014/main" id="{06CF1C6B-422C-1444-877E-6282ED9741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7657" y="5847044"/>
            <a:ext cx="1935146" cy="275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i="0" dirty="0">
                <a:solidFill>
                  <a:srgbClr val="000000"/>
                </a:solidFill>
                <a:latin typeface="Arial" charset="0"/>
              </a:rPr>
              <a:t>shared radio: satellite </a:t>
            </a:r>
          </a:p>
        </p:txBody>
      </p:sp>
      <p:sp>
        <p:nvSpPr>
          <p:cNvPr id="474" name="Text Box 8">
            <a:extLst>
              <a:ext uri="{FF2B5EF4-FFF2-40B4-BE49-F238E27FC236}">
                <a16:creationId xmlns:a16="http://schemas.microsoft.com/office/drawing/2014/main" id="{3F461FAF-2D2F-B54F-9957-BE72E13B71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62810" y="5780226"/>
            <a:ext cx="2666586" cy="458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i="0" dirty="0">
                <a:solidFill>
                  <a:srgbClr val="000000"/>
                </a:solidFill>
                <a:latin typeface="Arial" charset="0"/>
              </a:rPr>
              <a:t>humans at a cocktail party </a:t>
            </a:r>
          </a:p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i="0" dirty="0">
                <a:solidFill>
                  <a:srgbClr val="000000"/>
                </a:solidFill>
                <a:latin typeface="Arial" charset="0"/>
              </a:rPr>
              <a:t>(shared air, acoustical)</a:t>
            </a:r>
          </a:p>
        </p:txBody>
      </p:sp>
      <p:sp>
        <p:nvSpPr>
          <p:cNvPr id="475" name="Line 173">
            <a:extLst>
              <a:ext uri="{FF2B5EF4-FFF2-40B4-BE49-F238E27FC236}">
                <a16:creationId xmlns:a16="http://schemas.microsoft.com/office/drawing/2014/main" id="{3F306567-9F2F-4149-9D30-2173B4370AE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22938" y="4575796"/>
            <a:ext cx="466725" cy="890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76" name="Line 174">
            <a:extLst>
              <a:ext uri="{FF2B5EF4-FFF2-40B4-BE49-F238E27FC236}">
                <a16:creationId xmlns:a16="http://schemas.microsoft.com/office/drawing/2014/main" id="{7FB886E9-9D2D-B64D-87A8-FC07C88CC051}"/>
              </a:ext>
            </a:extLst>
          </p:cNvPr>
          <p:cNvSpPr>
            <a:spLocks noChangeShapeType="1"/>
          </p:cNvSpPr>
          <p:nvPr/>
        </p:nvSpPr>
        <p:spPr bwMode="auto">
          <a:xfrm>
            <a:off x="1805475" y="5047283"/>
            <a:ext cx="242888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77" name="Line 175">
            <a:extLst>
              <a:ext uri="{FF2B5EF4-FFF2-40B4-BE49-F238E27FC236}">
                <a16:creationId xmlns:a16="http://schemas.microsoft.com/office/drawing/2014/main" id="{197F6785-17A4-034A-979B-B8B5BA4F83AF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0538" y="5383833"/>
            <a:ext cx="1905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78" name="Line 176">
            <a:extLst>
              <a:ext uri="{FF2B5EF4-FFF2-40B4-BE49-F238E27FC236}">
                <a16:creationId xmlns:a16="http://schemas.microsoft.com/office/drawing/2014/main" id="{70DDD911-DBF3-7F4F-BF66-8853AA41813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15038" y="4907583"/>
            <a:ext cx="177800" cy="79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479" name="Group 382">
            <a:extLst>
              <a:ext uri="{FF2B5EF4-FFF2-40B4-BE49-F238E27FC236}">
                <a16:creationId xmlns:a16="http://schemas.microsoft.com/office/drawing/2014/main" id="{444C4E2A-E876-FA42-B00E-F2550AD7EDC3}"/>
              </a:ext>
            </a:extLst>
          </p:cNvPr>
          <p:cNvGrpSpPr>
            <a:grpSpLocks/>
          </p:cNvGrpSpPr>
          <p:nvPr/>
        </p:nvGrpSpPr>
        <p:grpSpPr bwMode="auto">
          <a:xfrm>
            <a:off x="7127673" y="5455340"/>
            <a:ext cx="288925" cy="220663"/>
            <a:chOff x="2274" y="2821"/>
            <a:chExt cx="215" cy="238"/>
          </a:xfrm>
        </p:grpSpPr>
        <p:sp>
          <p:nvSpPr>
            <p:cNvPr id="480" name="Freeform 383">
              <a:extLst>
                <a:ext uri="{FF2B5EF4-FFF2-40B4-BE49-F238E27FC236}">
                  <a16:creationId xmlns:a16="http://schemas.microsoft.com/office/drawing/2014/main" id="{BDDB8C29-61C8-B44A-A0C9-80B160DD04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74" y="3034"/>
              <a:ext cx="215" cy="25"/>
            </a:xfrm>
            <a:custGeom>
              <a:avLst/>
              <a:gdLst>
                <a:gd name="T0" fmla="*/ 1 w 430"/>
                <a:gd name="T1" fmla="*/ 1 h 50"/>
                <a:gd name="T2" fmla="*/ 0 w 430"/>
                <a:gd name="T3" fmla="*/ 1 h 50"/>
                <a:gd name="T4" fmla="*/ 0 w 430"/>
                <a:gd name="T5" fmla="*/ 1 h 50"/>
                <a:gd name="T6" fmla="*/ 7 w 430"/>
                <a:gd name="T7" fmla="*/ 1 h 50"/>
                <a:gd name="T8" fmla="*/ 7 w 430"/>
                <a:gd name="T9" fmla="*/ 1 h 50"/>
                <a:gd name="T10" fmla="*/ 6 w 430"/>
                <a:gd name="T11" fmla="*/ 1 h 50"/>
                <a:gd name="T12" fmla="*/ 6 w 430"/>
                <a:gd name="T13" fmla="*/ 0 h 50"/>
                <a:gd name="T14" fmla="*/ 1 w 430"/>
                <a:gd name="T15" fmla="*/ 0 h 50"/>
                <a:gd name="T16" fmla="*/ 1 w 430"/>
                <a:gd name="T17" fmla="*/ 1 h 50"/>
                <a:gd name="T18" fmla="*/ 6 w 430"/>
                <a:gd name="T19" fmla="*/ 1 h 50"/>
                <a:gd name="T20" fmla="*/ 1 w 430"/>
                <a:gd name="T21" fmla="*/ 1 h 50"/>
                <a:gd name="T22" fmla="*/ 6 w 430"/>
                <a:gd name="T23" fmla="*/ 1 h 5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30" h="50">
                  <a:moveTo>
                    <a:pt x="26" y="18"/>
                  </a:moveTo>
                  <a:lnTo>
                    <a:pt x="0" y="18"/>
                  </a:lnTo>
                  <a:lnTo>
                    <a:pt x="0" y="50"/>
                  </a:lnTo>
                  <a:lnTo>
                    <a:pt x="430" y="50"/>
                  </a:lnTo>
                  <a:lnTo>
                    <a:pt x="430" y="18"/>
                  </a:lnTo>
                  <a:lnTo>
                    <a:pt x="376" y="18"/>
                  </a:lnTo>
                  <a:lnTo>
                    <a:pt x="376" y="0"/>
                  </a:lnTo>
                  <a:lnTo>
                    <a:pt x="26" y="0"/>
                  </a:lnTo>
                  <a:lnTo>
                    <a:pt x="26" y="18"/>
                  </a:lnTo>
                  <a:close/>
                  <a:moveTo>
                    <a:pt x="376" y="18"/>
                  </a:moveTo>
                  <a:lnTo>
                    <a:pt x="33" y="18"/>
                  </a:lnTo>
                  <a:lnTo>
                    <a:pt x="376" y="18"/>
                  </a:lnTo>
                  <a:close/>
                </a:path>
              </a:pathLst>
            </a:custGeom>
            <a:solidFill>
              <a:srgbClr val="333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81" name="Line 384">
              <a:extLst>
                <a:ext uri="{FF2B5EF4-FFF2-40B4-BE49-F238E27FC236}">
                  <a16:creationId xmlns:a16="http://schemas.microsoft.com/office/drawing/2014/main" id="{8F4AE323-F3F4-E14E-B478-2730ECFD58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17" y="2951"/>
              <a:ext cx="30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82" name="Freeform 385">
              <a:extLst>
                <a:ext uri="{FF2B5EF4-FFF2-40B4-BE49-F238E27FC236}">
                  <a16:creationId xmlns:a16="http://schemas.microsoft.com/office/drawing/2014/main" id="{41C8AF46-22BA-2346-AD20-B0D2DA9362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7" y="2923"/>
              <a:ext cx="44" cy="109"/>
            </a:xfrm>
            <a:custGeom>
              <a:avLst/>
              <a:gdLst>
                <a:gd name="T0" fmla="*/ 2 w 87"/>
                <a:gd name="T1" fmla="*/ 3 h 219"/>
                <a:gd name="T2" fmla="*/ 0 w 87"/>
                <a:gd name="T3" fmla="*/ 0 h 219"/>
                <a:gd name="T4" fmla="*/ 1 w 87"/>
                <a:gd name="T5" fmla="*/ 0 h 21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7" h="219">
                  <a:moveTo>
                    <a:pt x="87" y="219"/>
                  </a:moveTo>
                  <a:lnTo>
                    <a:pt x="0" y="55"/>
                  </a:lnTo>
                  <a:lnTo>
                    <a:pt x="28" y="0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83" name="Line 386">
              <a:extLst>
                <a:ext uri="{FF2B5EF4-FFF2-40B4-BE49-F238E27FC236}">
                  <a16:creationId xmlns:a16="http://schemas.microsoft.com/office/drawing/2014/main" id="{FF499369-05D1-BD40-A15C-F1F4775FFD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00" y="2951"/>
              <a:ext cx="47" cy="8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84" name="Freeform 387">
              <a:extLst>
                <a:ext uri="{FF2B5EF4-FFF2-40B4-BE49-F238E27FC236}">
                  <a16:creationId xmlns:a16="http://schemas.microsoft.com/office/drawing/2014/main" id="{FF57B98D-A160-3344-BA6D-DBC150EEDC5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7" y="3005"/>
              <a:ext cx="86" cy="27"/>
            </a:xfrm>
            <a:custGeom>
              <a:avLst/>
              <a:gdLst>
                <a:gd name="T0" fmla="*/ 1 w 172"/>
                <a:gd name="T1" fmla="*/ 0 h 55"/>
                <a:gd name="T2" fmla="*/ 0 w 172"/>
                <a:gd name="T3" fmla="*/ 0 h 55"/>
                <a:gd name="T4" fmla="*/ 3 w 172"/>
                <a:gd name="T5" fmla="*/ 0 h 55"/>
                <a:gd name="T6" fmla="*/ 3 w 172"/>
                <a:gd name="T7" fmla="*/ 0 h 5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2" h="55">
                  <a:moveTo>
                    <a:pt x="28" y="55"/>
                  </a:moveTo>
                  <a:lnTo>
                    <a:pt x="0" y="0"/>
                  </a:lnTo>
                  <a:lnTo>
                    <a:pt x="172" y="0"/>
                  </a:lnTo>
                  <a:lnTo>
                    <a:pt x="146" y="55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85" name="Line 388">
              <a:extLst>
                <a:ext uri="{FF2B5EF4-FFF2-40B4-BE49-F238E27FC236}">
                  <a16:creationId xmlns:a16="http://schemas.microsoft.com/office/drawing/2014/main" id="{0700E589-A21D-F84B-8C68-40D1B51EED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375" y="2960"/>
              <a:ext cx="46" cy="7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86" name="Freeform 389">
              <a:extLst>
                <a:ext uri="{FF2B5EF4-FFF2-40B4-BE49-F238E27FC236}">
                  <a16:creationId xmlns:a16="http://schemas.microsoft.com/office/drawing/2014/main" id="{75397DE6-7C44-4F44-9365-9A1D35474C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4" y="3034"/>
              <a:ext cx="215" cy="25"/>
            </a:xfrm>
            <a:custGeom>
              <a:avLst/>
              <a:gdLst>
                <a:gd name="T0" fmla="*/ 1 w 430"/>
                <a:gd name="T1" fmla="*/ 1 h 50"/>
                <a:gd name="T2" fmla="*/ 0 w 430"/>
                <a:gd name="T3" fmla="*/ 1 h 50"/>
                <a:gd name="T4" fmla="*/ 0 w 430"/>
                <a:gd name="T5" fmla="*/ 1 h 50"/>
                <a:gd name="T6" fmla="*/ 7 w 430"/>
                <a:gd name="T7" fmla="*/ 1 h 50"/>
                <a:gd name="T8" fmla="*/ 7 w 430"/>
                <a:gd name="T9" fmla="*/ 1 h 50"/>
                <a:gd name="T10" fmla="*/ 6 w 430"/>
                <a:gd name="T11" fmla="*/ 1 h 50"/>
                <a:gd name="T12" fmla="*/ 6 w 430"/>
                <a:gd name="T13" fmla="*/ 0 h 50"/>
                <a:gd name="T14" fmla="*/ 1 w 430"/>
                <a:gd name="T15" fmla="*/ 0 h 50"/>
                <a:gd name="T16" fmla="*/ 1 w 430"/>
                <a:gd name="T17" fmla="*/ 1 h 5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30" h="50">
                  <a:moveTo>
                    <a:pt x="26" y="18"/>
                  </a:moveTo>
                  <a:lnTo>
                    <a:pt x="0" y="18"/>
                  </a:lnTo>
                  <a:lnTo>
                    <a:pt x="0" y="50"/>
                  </a:lnTo>
                  <a:lnTo>
                    <a:pt x="430" y="50"/>
                  </a:lnTo>
                  <a:lnTo>
                    <a:pt x="430" y="18"/>
                  </a:lnTo>
                  <a:lnTo>
                    <a:pt x="376" y="18"/>
                  </a:lnTo>
                  <a:lnTo>
                    <a:pt x="376" y="0"/>
                  </a:lnTo>
                  <a:lnTo>
                    <a:pt x="26" y="0"/>
                  </a:lnTo>
                  <a:lnTo>
                    <a:pt x="26" y="18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87" name="Freeform 390">
              <a:extLst>
                <a:ext uri="{FF2B5EF4-FFF2-40B4-BE49-F238E27FC236}">
                  <a16:creationId xmlns:a16="http://schemas.microsoft.com/office/drawing/2014/main" id="{368EB1B3-47F7-2447-B958-2BCE0F178B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0" y="3043"/>
              <a:ext cx="171" cy="1"/>
            </a:xfrm>
            <a:custGeom>
              <a:avLst/>
              <a:gdLst>
                <a:gd name="T0" fmla="*/ 5 w 343"/>
                <a:gd name="T1" fmla="*/ 0 h 1"/>
                <a:gd name="T2" fmla="*/ 0 w 343"/>
                <a:gd name="T3" fmla="*/ 0 h 1"/>
                <a:gd name="T4" fmla="*/ 5 w 343"/>
                <a:gd name="T5" fmla="*/ 0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43" h="1">
                  <a:moveTo>
                    <a:pt x="343" y="0"/>
                  </a:moveTo>
                  <a:lnTo>
                    <a:pt x="0" y="0"/>
                  </a:lnTo>
                  <a:lnTo>
                    <a:pt x="343" y="0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88" name="Rectangle 391">
              <a:extLst>
                <a:ext uri="{FF2B5EF4-FFF2-40B4-BE49-F238E27FC236}">
                  <a16:creationId xmlns:a16="http://schemas.microsoft.com/office/drawing/2014/main" id="{C14D26ED-4841-3E46-BF7A-83D8D95E9E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7" y="2951"/>
              <a:ext cx="27" cy="83"/>
            </a:xfrm>
            <a:prstGeom prst="rect">
              <a:avLst/>
            </a:prstGeom>
            <a:solidFill>
              <a:srgbClr val="3333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89" name="Freeform 392">
              <a:extLst>
                <a:ext uri="{FF2B5EF4-FFF2-40B4-BE49-F238E27FC236}">
                  <a16:creationId xmlns:a16="http://schemas.microsoft.com/office/drawing/2014/main" id="{F7380919-6949-F94F-8330-C7FD85D06A4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81" y="2821"/>
              <a:ext cx="208" cy="175"/>
            </a:xfrm>
            <a:custGeom>
              <a:avLst/>
              <a:gdLst>
                <a:gd name="T0" fmla="*/ 1 w 415"/>
                <a:gd name="T1" fmla="*/ 1 h 350"/>
                <a:gd name="T2" fmla="*/ 1 w 415"/>
                <a:gd name="T3" fmla="*/ 2 h 350"/>
                <a:gd name="T4" fmla="*/ 1 w 415"/>
                <a:gd name="T5" fmla="*/ 3 h 350"/>
                <a:gd name="T6" fmla="*/ 1 w 415"/>
                <a:gd name="T7" fmla="*/ 3 h 350"/>
                <a:gd name="T8" fmla="*/ 2 w 415"/>
                <a:gd name="T9" fmla="*/ 4 h 350"/>
                <a:gd name="T10" fmla="*/ 3 w 415"/>
                <a:gd name="T11" fmla="*/ 5 h 350"/>
                <a:gd name="T12" fmla="*/ 4 w 415"/>
                <a:gd name="T13" fmla="*/ 5 h 350"/>
                <a:gd name="T14" fmla="*/ 5 w 415"/>
                <a:gd name="T15" fmla="*/ 6 h 350"/>
                <a:gd name="T16" fmla="*/ 6 w 415"/>
                <a:gd name="T17" fmla="*/ 6 h 350"/>
                <a:gd name="T18" fmla="*/ 6 w 415"/>
                <a:gd name="T19" fmla="*/ 6 h 350"/>
                <a:gd name="T20" fmla="*/ 7 w 415"/>
                <a:gd name="T21" fmla="*/ 5 h 350"/>
                <a:gd name="T22" fmla="*/ 7 w 415"/>
                <a:gd name="T23" fmla="*/ 5 h 350"/>
                <a:gd name="T24" fmla="*/ 6 w 415"/>
                <a:gd name="T25" fmla="*/ 5 h 350"/>
                <a:gd name="T26" fmla="*/ 6 w 415"/>
                <a:gd name="T27" fmla="*/ 5 h 350"/>
                <a:gd name="T28" fmla="*/ 5 w 415"/>
                <a:gd name="T29" fmla="*/ 5 h 350"/>
                <a:gd name="T30" fmla="*/ 4 w 415"/>
                <a:gd name="T31" fmla="*/ 5 h 350"/>
                <a:gd name="T32" fmla="*/ 3 w 415"/>
                <a:gd name="T33" fmla="*/ 4 h 350"/>
                <a:gd name="T34" fmla="*/ 2 w 415"/>
                <a:gd name="T35" fmla="*/ 3 h 350"/>
                <a:gd name="T36" fmla="*/ 2 w 415"/>
                <a:gd name="T37" fmla="*/ 3 h 350"/>
                <a:gd name="T38" fmla="*/ 1 w 415"/>
                <a:gd name="T39" fmla="*/ 2 h 350"/>
                <a:gd name="T40" fmla="*/ 1 w 415"/>
                <a:gd name="T41" fmla="*/ 1 h 350"/>
                <a:gd name="T42" fmla="*/ 1 w 415"/>
                <a:gd name="T43" fmla="*/ 1 h 350"/>
                <a:gd name="T44" fmla="*/ 1 w 415"/>
                <a:gd name="T45" fmla="*/ 1 h 350"/>
                <a:gd name="T46" fmla="*/ 1 w 415"/>
                <a:gd name="T47" fmla="*/ 0 h 350"/>
                <a:gd name="T48" fmla="*/ 1 w 415"/>
                <a:gd name="T49" fmla="*/ 1 h 350"/>
                <a:gd name="T50" fmla="*/ 2 w 415"/>
                <a:gd name="T51" fmla="*/ 1 h 350"/>
                <a:gd name="T52" fmla="*/ 3 w 415"/>
                <a:gd name="T53" fmla="*/ 1 h 350"/>
                <a:gd name="T54" fmla="*/ 4 w 415"/>
                <a:gd name="T55" fmla="*/ 2 h 350"/>
                <a:gd name="T56" fmla="*/ 5 w 415"/>
                <a:gd name="T57" fmla="*/ 2 h 350"/>
                <a:gd name="T58" fmla="*/ 6 w 415"/>
                <a:gd name="T59" fmla="*/ 3 h 350"/>
                <a:gd name="T60" fmla="*/ 6 w 415"/>
                <a:gd name="T61" fmla="*/ 4 h 350"/>
                <a:gd name="T62" fmla="*/ 7 w 415"/>
                <a:gd name="T63" fmla="*/ 4 h 350"/>
                <a:gd name="T64" fmla="*/ 7 w 415"/>
                <a:gd name="T65" fmla="*/ 5 h 350"/>
                <a:gd name="T66" fmla="*/ 7 w 415"/>
                <a:gd name="T67" fmla="*/ 5 h 350"/>
                <a:gd name="T68" fmla="*/ 7 w 415"/>
                <a:gd name="T69" fmla="*/ 5 h 350"/>
                <a:gd name="T70" fmla="*/ 6 w 415"/>
                <a:gd name="T71" fmla="*/ 5 h 350"/>
                <a:gd name="T72" fmla="*/ 6 w 415"/>
                <a:gd name="T73" fmla="*/ 5 h 350"/>
                <a:gd name="T74" fmla="*/ 5 w 415"/>
                <a:gd name="T75" fmla="*/ 5 h 350"/>
                <a:gd name="T76" fmla="*/ 4 w 415"/>
                <a:gd name="T77" fmla="*/ 4 h 350"/>
                <a:gd name="T78" fmla="*/ 3 w 415"/>
                <a:gd name="T79" fmla="*/ 4 h 350"/>
                <a:gd name="T80" fmla="*/ 2 w 415"/>
                <a:gd name="T81" fmla="*/ 3 h 350"/>
                <a:gd name="T82" fmla="*/ 1 w 415"/>
                <a:gd name="T83" fmla="*/ 2 h 350"/>
                <a:gd name="T84" fmla="*/ 1 w 415"/>
                <a:gd name="T85" fmla="*/ 2 h 350"/>
                <a:gd name="T86" fmla="*/ 1 w 415"/>
                <a:gd name="T87" fmla="*/ 1 h 350"/>
                <a:gd name="T88" fmla="*/ 1 w 415"/>
                <a:gd name="T89" fmla="*/ 1 h 35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415" h="350">
                  <a:moveTo>
                    <a:pt x="8" y="12"/>
                  </a:moveTo>
                  <a:lnTo>
                    <a:pt x="1" y="32"/>
                  </a:lnTo>
                  <a:lnTo>
                    <a:pt x="0" y="53"/>
                  </a:lnTo>
                  <a:lnTo>
                    <a:pt x="3" y="78"/>
                  </a:lnTo>
                  <a:lnTo>
                    <a:pt x="8" y="103"/>
                  </a:lnTo>
                  <a:lnTo>
                    <a:pt x="18" y="130"/>
                  </a:lnTo>
                  <a:lnTo>
                    <a:pt x="34" y="158"/>
                  </a:lnTo>
                  <a:lnTo>
                    <a:pt x="51" y="185"/>
                  </a:lnTo>
                  <a:lnTo>
                    <a:pt x="73" y="211"/>
                  </a:lnTo>
                  <a:lnTo>
                    <a:pt x="97" y="236"/>
                  </a:lnTo>
                  <a:lnTo>
                    <a:pt x="124" y="261"/>
                  </a:lnTo>
                  <a:lnTo>
                    <a:pt x="151" y="282"/>
                  </a:lnTo>
                  <a:lnTo>
                    <a:pt x="182" y="302"/>
                  </a:lnTo>
                  <a:lnTo>
                    <a:pt x="212" y="318"/>
                  </a:lnTo>
                  <a:lnTo>
                    <a:pt x="242" y="332"/>
                  </a:lnTo>
                  <a:lnTo>
                    <a:pt x="270" y="341"/>
                  </a:lnTo>
                  <a:lnTo>
                    <a:pt x="299" y="346"/>
                  </a:lnTo>
                  <a:lnTo>
                    <a:pt x="325" y="350"/>
                  </a:lnTo>
                  <a:lnTo>
                    <a:pt x="349" y="346"/>
                  </a:lnTo>
                  <a:lnTo>
                    <a:pt x="371" y="341"/>
                  </a:lnTo>
                  <a:lnTo>
                    <a:pt x="388" y="332"/>
                  </a:lnTo>
                  <a:lnTo>
                    <a:pt x="402" y="318"/>
                  </a:lnTo>
                  <a:lnTo>
                    <a:pt x="412" y="302"/>
                  </a:lnTo>
                  <a:lnTo>
                    <a:pt x="406" y="309"/>
                  </a:lnTo>
                  <a:lnTo>
                    <a:pt x="396" y="314"/>
                  </a:lnTo>
                  <a:lnTo>
                    <a:pt x="382" y="316"/>
                  </a:lnTo>
                  <a:lnTo>
                    <a:pt x="365" y="313"/>
                  </a:lnTo>
                  <a:lnTo>
                    <a:pt x="343" y="307"/>
                  </a:lnTo>
                  <a:lnTo>
                    <a:pt x="321" y="300"/>
                  </a:lnTo>
                  <a:lnTo>
                    <a:pt x="295" y="288"/>
                  </a:lnTo>
                  <a:lnTo>
                    <a:pt x="268" y="275"/>
                  </a:lnTo>
                  <a:lnTo>
                    <a:pt x="239" y="259"/>
                  </a:lnTo>
                  <a:lnTo>
                    <a:pt x="210" y="240"/>
                  </a:lnTo>
                  <a:lnTo>
                    <a:pt x="182" y="220"/>
                  </a:lnTo>
                  <a:lnTo>
                    <a:pt x="153" y="199"/>
                  </a:lnTo>
                  <a:lnTo>
                    <a:pt x="126" y="178"/>
                  </a:lnTo>
                  <a:lnTo>
                    <a:pt x="100" y="154"/>
                  </a:lnTo>
                  <a:lnTo>
                    <a:pt x="76" y="131"/>
                  </a:lnTo>
                  <a:lnTo>
                    <a:pt x="56" y="110"/>
                  </a:lnTo>
                  <a:lnTo>
                    <a:pt x="38" y="89"/>
                  </a:lnTo>
                  <a:lnTo>
                    <a:pt x="24" y="69"/>
                  </a:lnTo>
                  <a:lnTo>
                    <a:pt x="14" y="51"/>
                  </a:lnTo>
                  <a:lnTo>
                    <a:pt x="8" y="35"/>
                  </a:lnTo>
                  <a:lnTo>
                    <a:pt x="5" y="23"/>
                  </a:lnTo>
                  <a:lnTo>
                    <a:pt x="8" y="12"/>
                  </a:lnTo>
                  <a:close/>
                  <a:moveTo>
                    <a:pt x="8" y="12"/>
                  </a:moveTo>
                  <a:lnTo>
                    <a:pt x="14" y="5"/>
                  </a:lnTo>
                  <a:lnTo>
                    <a:pt x="24" y="0"/>
                  </a:lnTo>
                  <a:lnTo>
                    <a:pt x="38" y="0"/>
                  </a:lnTo>
                  <a:lnTo>
                    <a:pt x="56" y="2"/>
                  </a:lnTo>
                  <a:lnTo>
                    <a:pt x="77" y="7"/>
                  </a:lnTo>
                  <a:lnTo>
                    <a:pt x="100" y="16"/>
                  </a:lnTo>
                  <a:lnTo>
                    <a:pt x="126" y="26"/>
                  </a:lnTo>
                  <a:lnTo>
                    <a:pt x="153" y="41"/>
                  </a:lnTo>
                  <a:lnTo>
                    <a:pt x="182" y="57"/>
                  </a:lnTo>
                  <a:lnTo>
                    <a:pt x="210" y="74"/>
                  </a:lnTo>
                  <a:lnTo>
                    <a:pt x="239" y="94"/>
                  </a:lnTo>
                  <a:lnTo>
                    <a:pt x="268" y="115"/>
                  </a:lnTo>
                  <a:lnTo>
                    <a:pt x="295" y="138"/>
                  </a:lnTo>
                  <a:lnTo>
                    <a:pt x="321" y="160"/>
                  </a:lnTo>
                  <a:lnTo>
                    <a:pt x="345" y="183"/>
                  </a:lnTo>
                  <a:lnTo>
                    <a:pt x="365" y="204"/>
                  </a:lnTo>
                  <a:lnTo>
                    <a:pt x="382" y="226"/>
                  </a:lnTo>
                  <a:lnTo>
                    <a:pt x="396" y="245"/>
                  </a:lnTo>
                  <a:lnTo>
                    <a:pt x="406" y="263"/>
                  </a:lnTo>
                  <a:lnTo>
                    <a:pt x="412" y="279"/>
                  </a:lnTo>
                  <a:lnTo>
                    <a:pt x="415" y="291"/>
                  </a:lnTo>
                  <a:lnTo>
                    <a:pt x="412" y="302"/>
                  </a:lnTo>
                  <a:lnTo>
                    <a:pt x="406" y="309"/>
                  </a:lnTo>
                  <a:lnTo>
                    <a:pt x="396" y="314"/>
                  </a:lnTo>
                  <a:lnTo>
                    <a:pt x="382" y="316"/>
                  </a:lnTo>
                  <a:lnTo>
                    <a:pt x="365" y="313"/>
                  </a:lnTo>
                  <a:lnTo>
                    <a:pt x="343" y="307"/>
                  </a:lnTo>
                  <a:lnTo>
                    <a:pt x="321" y="300"/>
                  </a:lnTo>
                  <a:lnTo>
                    <a:pt x="295" y="288"/>
                  </a:lnTo>
                  <a:lnTo>
                    <a:pt x="268" y="275"/>
                  </a:lnTo>
                  <a:lnTo>
                    <a:pt x="239" y="259"/>
                  </a:lnTo>
                  <a:lnTo>
                    <a:pt x="210" y="240"/>
                  </a:lnTo>
                  <a:lnTo>
                    <a:pt x="182" y="220"/>
                  </a:lnTo>
                  <a:lnTo>
                    <a:pt x="153" y="199"/>
                  </a:lnTo>
                  <a:lnTo>
                    <a:pt x="126" y="178"/>
                  </a:lnTo>
                  <a:lnTo>
                    <a:pt x="100" y="154"/>
                  </a:lnTo>
                  <a:lnTo>
                    <a:pt x="76" y="131"/>
                  </a:lnTo>
                  <a:lnTo>
                    <a:pt x="56" y="110"/>
                  </a:lnTo>
                  <a:lnTo>
                    <a:pt x="38" y="89"/>
                  </a:lnTo>
                  <a:lnTo>
                    <a:pt x="24" y="69"/>
                  </a:lnTo>
                  <a:lnTo>
                    <a:pt x="14" y="51"/>
                  </a:lnTo>
                  <a:lnTo>
                    <a:pt x="8" y="35"/>
                  </a:lnTo>
                  <a:lnTo>
                    <a:pt x="5" y="23"/>
                  </a:lnTo>
                  <a:lnTo>
                    <a:pt x="8" y="12"/>
                  </a:lnTo>
                  <a:close/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90" name="Line 393">
              <a:extLst>
                <a:ext uri="{FF2B5EF4-FFF2-40B4-BE49-F238E27FC236}">
                  <a16:creationId xmlns:a16="http://schemas.microsoft.com/office/drawing/2014/main" id="{572E4DD5-2700-084B-A313-B26B6D4CDA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285" y="2824"/>
              <a:ext cx="136" cy="2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91" name="Line 394">
              <a:extLst>
                <a:ext uri="{FF2B5EF4-FFF2-40B4-BE49-F238E27FC236}">
                  <a16:creationId xmlns:a16="http://schemas.microsoft.com/office/drawing/2014/main" id="{AA53B8C5-637F-3A4F-90EA-F02C41B173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72" y="2826"/>
              <a:ext cx="49" cy="102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92" name="Line 395">
              <a:extLst>
                <a:ext uri="{FF2B5EF4-FFF2-40B4-BE49-F238E27FC236}">
                  <a16:creationId xmlns:a16="http://schemas.microsoft.com/office/drawing/2014/main" id="{9441D979-2998-2648-980D-EA524FE9B9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1" y="2826"/>
              <a:ext cx="67" cy="144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93" name="Freeform 396">
              <a:extLst>
                <a:ext uri="{FF2B5EF4-FFF2-40B4-BE49-F238E27FC236}">
                  <a16:creationId xmlns:a16="http://schemas.microsoft.com/office/drawing/2014/main" id="{7F4AFBF0-B087-2B49-B22A-24292889577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9" y="2902"/>
              <a:ext cx="51" cy="40"/>
            </a:xfrm>
            <a:custGeom>
              <a:avLst/>
              <a:gdLst>
                <a:gd name="T0" fmla="*/ 0 w 101"/>
                <a:gd name="T1" fmla="*/ 1 h 80"/>
                <a:gd name="T2" fmla="*/ 1 w 101"/>
                <a:gd name="T3" fmla="*/ 0 h 80"/>
                <a:gd name="T4" fmla="*/ 1 w 101"/>
                <a:gd name="T5" fmla="*/ 1 h 80"/>
                <a:gd name="T6" fmla="*/ 1 w 101"/>
                <a:gd name="T7" fmla="*/ 1 h 80"/>
                <a:gd name="T8" fmla="*/ 1 w 101"/>
                <a:gd name="T9" fmla="*/ 1 h 80"/>
                <a:gd name="T10" fmla="*/ 1 w 101"/>
                <a:gd name="T11" fmla="*/ 1 h 80"/>
                <a:gd name="T12" fmla="*/ 2 w 101"/>
                <a:gd name="T13" fmla="*/ 1 h 80"/>
                <a:gd name="T14" fmla="*/ 2 w 101"/>
                <a:gd name="T15" fmla="*/ 1 h 80"/>
                <a:gd name="T16" fmla="*/ 2 w 101"/>
                <a:gd name="T17" fmla="*/ 1 h 80"/>
                <a:gd name="T18" fmla="*/ 2 w 101"/>
                <a:gd name="T19" fmla="*/ 1 h 80"/>
                <a:gd name="T20" fmla="*/ 2 w 101"/>
                <a:gd name="T21" fmla="*/ 2 h 80"/>
                <a:gd name="T22" fmla="*/ 2 w 101"/>
                <a:gd name="T23" fmla="*/ 2 h 80"/>
                <a:gd name="T24" fmla="*/ 2 w 101"/>
                <a:gd name="T25" fmla="*/ 2 h 80"/>
                <a:gd name="T26" fmla="*/ 2 w 101"/>
                <a:gd name="T27" fmla="*/ 2 h 80"/>
                <a:gd name="T28" fmla="*/ 2 w 101"/>
                <a:gd name="T29" fmla="*/ 2 h 80"/>
                <a:gd name="T30" fmla="*/ 2 w 101"/>
                <a:gd name="T31" fmla="*/ 2 h 80"/>
                <a:gd name="T32" fmla="*/ 1 w 101"/>
                <a:gd name="T33" fmla="*/ 1 h 80"/>
                <a:gd name="T34" fmla="*/ 1 w 101"/>
                <a:gd name="T35" fmla="*/ 1 h 80"/>
                <a:gd name="T36" fmla="*/ 1 w 101"/>
                <a:gd name="T37" fmla="*/ 1 h 80"/>
                <a:gd name="T38" fmla="*/ 1 w 101"/>
                <a:gd name="T39" fmla="*/ 1 h 80"/>
                <a:gd name="T40" fmla="*/ 1 w 101"/>
                <a:gd name="T41" fmla="*/ 1 h 80"/>
                <a:gd name="T42" fmla="*/ 0 w 101"/>
                <a:gd name="T43" fmla="*/ 1 h 80"/>
                <a:gd name="T44" fmla="*/ 0 w 101"/>
                <a:gd name="T45" fmla="*/ 1 h 8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01" h="80">
                  <a:moveTo>
                    <a:pt x="0" y="3"/>
                  </a:moveTo>
                  <a:lnTo>
                    <a:pt x="4" y="0"/>
                  </a:lnTo>
                  <a:lnTo>
                    <a:pt x="13" y="1"/>
                  </a:lnTo>
                  <a:lnTo>
                    <a:pt x="24" y="3"/>
                  </a:lnTo>
                  <a:lnTo>
                    <a:pt x="37" y="10"/>
                  </a:lnTo>
                  <a:lnTo>
                    <a:pt x="51" y="19"/>
                  </a:lnTo>
                  <a:lnTo>
                    <a:pt x="66" y="30"/>
                  </a:lnTo>
                  <a:lnTo>
                    <a:pt x="79" y="40"/>
                  </a:lnTo>
                  <a:lnTo>
                    <a:pt x="90" y="51"/>
                  </a:lnTo>
                  <a:lnTo>
                    <a:pt x="97" y="62"/>
                  </a:lnTo>
                  <a:lnTo>
                    <a:pt x="101" y="71"/>
                  </a:lnTo>
                  <a:lnTo>
                    <a:pt x="101" y="76"/>
                  </a:lnTo>
                  <a:lnTo>
                    <a:pt x="97" y="80"/>
                  </a:lnTo>
                  <a:lnTo>
                    <a:pt x="90" y="78"/>
                  </a:lnTo>
                  <a:lnTo>
                    <a:pt x="79" y="74"/>
                  </a:lnTo>
                  <a:lnTo>
                    <a:pt x="66" y="69"/>
                  </a:lnTo>
                  <a:lnTo>
                    <a:pt x="51" y="60"/>
                  </a:lnTo>
                  <a:lnTo>
                    <a:pt x="37" y="49"/>
                  </a:lnTo>
                  <a:lnTo>
                    <a:pt x="23" y="39"/>
                  </a:lnTo>
                  <a:lnTo>
                    <a:pt x="13" y="28"/>
                  </a:lnTo>
                  <a:lnTo>
                    <a:pt x="4" y="17"/>
                  </a:lnTo>
                  <a:lnTo>
                    <a:pt x="0" y="8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494" name="Group 398">
            <a:extLst>
              <a:ext uri="{FF2B5EF4-FFF2-40B4-BE49-F238E27FC236}">
                <a16:creationId xmlns:a16="http://schemas.microsoft.com/office/drawing/2014/main" id="{BBD74A9D-6F6D-8246-9DE8-B4C2AB33096F}"/>
              </a:ext>
            </a:extLst>
          </p:cNvPr>
          <p:cNvGrpSpPr>
            <a:grpSpLocks/>
          </p:cNvGrpSpPr>
          <p:nvPr/>
        </p:nvGrpSpPr>
        <p:grpSpPr bwMode="auto">
          <a:xfrm>
            <a:off x="7634085" y="5436290"/>
            <a:ext cx="223838" cy="254000"/>
            <a:chOff x="2274" y="2821"/>
            <a:chExt cx="215" cy="238"/>
          </a:xfrm>
        </p:grpSpPr>
        <p:sp>
          <p:nvSpPr>
            <p:cNvPr id="495" name="Freeform 399">
              <a:extLst>
                <a:ext uri="{FF2B5EF4-FFF2-40B4-BE49-F238E27FC236}">
                  <a16:creationId xmlns:a16="http://schemas.microsoft.com/office/drawing/2014/main" id="{12E023A5-7FBF-5C48-B02C-B7799490913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74" y="3034"/>
              <a:ext cx="215" cy="25"/>
            </a:xfrm>
            <a:custGeom>
              <a:avLst/>
              <a:gdLst>
                <a:gd name="T0" fmla="*/ 1 w 430"/>
                <a:gd name="T1" fmla="*/ 1 h 50"/>
                <a:gd name="T2" fmla="*/ 0 w 430"/>
                <a:gd name="T3" fmla="*/ 1 h 50"/>
                <a:gd name="T4" fmla="*/ 0 w 430"/>
                <a:gd name="T5" fmla="*/ 1 h 50"/>
                <a:gd name="T6" fmla="*/ 7 w 430"/>
                <a:gd name="T7" fmla="*/ 1 h 50"/>
                <a:gd name="T8" fmla="*/ 7 w 430"/>
                <a:gd name="T9" fmla="*/ 1 h 50"/>
                <a:gd name="T10" fmla="*/ 6 w 430"/>
                <a:gd name="T11" fmla="*/ 1 h 50"/>
                <a:gd name="T12" fmla="*/ 6 w 430"/>
                <a:gd name="T13" fmla="*/ 0 h 50"/>
                <a:gd name="T14" fmla="*/ 1 w 430"/>
                <a:gd name="T15" fmla="*/ 0 h 50"/>
                <a:gd name="T16" fmla="*/ 1 w 430"/>
                <a:gd name="T17" fmla="*/ 1 h 50"/>
                <a:gd name="T18" fmla="*/ 6 w 430"/>
                <a:gd name="T19" fmla="*/ 1 h 50"/>
                <a:gd name="T20" fmla="*/ 1 w 430"/>
                <a:gd name="T21" fmla="*/ 1 h 50"/>
                <a:gd name="T22" fmla="*/ 6 w 430"/>
                <a:gd name="T23" fmla="*/ 1 h 5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30" h="50">
                  <a:moveTo>
                    <a:pt x="26" y="18"/>
                  </a:moveTo>
                  <a:lnTo>
                    <a:pt x="0" y="18"/>
                  </a:lnTo>
                  <a:lnTo>
                    <a:pt x="0" y="50"/>
                  </a:lnTo>
                  <a:lnTo>
                    <a:pt x="430" y="50"/>
                  </a:lnTo>
                  <a:lnTo>
                    <a:pt x="430" y="18"/>
                  </a:lnTo>
                  <a:lnTo>
                    <a:pt x="376" y="18"/>
                  </a:lnTo>
                  <a:lnTo>
                    <a:pt x="376" y="0"/>
                  </a:lnTo>
                  <a:lnTo>
                    <a:pt x="26" y="0"/>
                  </a:lnTo>
                  <a:lnTo>
                    <a:pt x="26" y="18"/>
                  </a:lnTo>
                  <a:close/>
                  <a:moveTo>
                    <a:pt x="376" y="18"/>
                  </a:moveTo>
                  <a:lnTo>
                    <a:pt x="33" y="18"/>
                  </a:lnTo>
                  <a:lnTo>
                    <a:pt x="376" y="18"/>
                  </a:lnTo>
                  <a:close/>
                </a:path>
              </a:pathLst>
            </a:custGeom>
            <a:solidFill>
              <a:srgbClr val="333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96" name="Line 400">
              <a:extLst>
                <a:ext uri="{FF2B5EF4-FFF2-40B4-BE49-F238E27FC236}">
                  <a16:creationId xmlns:a16="http://schemas.microsoft.com/office/drawing/2014/main" id="{22601291-2593-D546-BEC9-0877AF59FD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17" y="2951"/>
              <a:ext cx="30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97" name="Freeform 401">
              <a:extLst>
                <a:ext uri="{FF2B5EF4-FFF2-40B4-BE49-F238E27FC236}">
                  <a16:creationId xmlns:a16="http://schemas.microsoft.com/office/drawing/2014/main" id="{71ACC171-BB81-7641-9ACA-D8DDAF2200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7" y="2923"/>
              <a:ext cx="44" cy="109"/>
            </a:xfrm>
            <a:custGeom>
              <a:avLst/>
              <a:gdLst>
                <a:gd name="T0" fmla="*/ 2 w 87"/>
                <a:gd name="T1" fmla="*/ 3 h 219"/>
                <a:gd name="T2" fmla="*/ 0 w 87"/>
                <a:gd name="T3" fmla="*/ 0 h 219"/>
                <a:gd name="T4" fmla="*/ 1 w 87"/>
                <a:gd name="T5" fmla="*/ 0 h 21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7" h="219">
                  <a:moveTo>
                    <a:pt x="87" y="219"/>
                  </a:moveTo>
                  <a:lnTo>
                    <a:pt x="0" y="55"/>
                  </a:lnTo>
                  <a:lnTo>
                    <a:pt x="28" y="0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98" name="Line 402">
              <a:extLst>
                <a:ext uri="{FF2B5EF4-FFF2-40B4-BE49-F238E27FC236}">
                  <a16:creationId xmlns:a16="http://schemas.microsoft.com/office/drawing/2014/main" id="{AF45D7DA-B67F-DC46-BF98-1EF5C1B0E0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00" y="2951"/>
              <a:ext cx="47" cy="8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99" name="Freeform 403">
              <a:extLst>
                <a:ext uri="{FF2B5EF4-FFF2-40B4-BE49-F238E27FC236}">
                  <a16:creationId xmlns:a16="http://schemas.microsoft.com/office/drawing/2014/main" id="{ABE18084-E411-0446-A052-86BB1FD39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7" y="3005"/>
              <a:ext cx="86" cy="27"/>
            </a:xfrm>
            <a:custGeom>
              <a:avLst/>
              <a:gdLst>
                <a:gd name="T0" fmla="*/ 1 w 172"/>
                <a:gd name="T1" fmla="*/ 0 h 55"/>
                <a:gd name="T2" fmla="*/ 0 w 172"/>
                <a:gd name="T3" fmla="*/ 0 h 55"/>
                <a:gd name="T4" fmla="*/ 3 w 172"/>
                <a:gd name="T5" fmla="*/ 0 h 55"/>
                <a:gd name="T6" fmla="*/ 3 w 172"/>
                <a:gd name="T7" fmla="*/ 0 h 5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2" h="55">
                  <a:moveTo>
                    <a:pt x="28" y="55"/>
                  </a:moveTo>
                  <a:lnTo>
                    <a:pt x="0" y="0"/>
                  </a:lnTo>
                  <a:lnTo>
                    <a:pt x="172" y="0"/>
                  </a:lnTo>
                  <a:lnTo>
                    <a:pt x="146" y="55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00" name="Line 404">
              <a:extLst>
                <a:ext uri="{FF2B5EF4-FFF2-40B4-BE49-F238E27FC236}">
                  <a16:creationId xmlns:a16="http://schemas.microsoft.com/office/drawing/2014/main" id="{AAFB5D72-E469-954F-B6D8-5737C3999A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375" y="2960"/>
              <a:ext cx="46" cy="7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01" name="Freeform 405">
              <a:extLst>
                <a:ext uri="{FF2B5EF4-FFF2-40B4-BE49-F238E27FC236}">
                  <a16:creationId xmlns:a16="http://schemas.microsoft.com/office/drawing/2014/main" id="{6FA32C76-7534-3A4B-837A-FC8A46B91D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4" y="3034"/>
              <a:ext cx="215" cy="25"/>
            </a:xfrm>
            <a:custGeom>
              <a:avLst/>
              <a:gdLst>
                <a:gd name="T0" fmla="*/ 1 w 430"/>
                <a:gd name="T1" fmla="*/ 1 h 50"/>
                <a:gd name="T2" fmla="*/ 0 w 430"/>
                <a:gd name="T3" fmla="*/ 1 h 50"/>
                <a:gd name="T4" fmla="*/ 0 w 430"/>
                <a:gd name="T5" fmla="*/ 1 h 50"/>
                <a:gd name="T6" fmla="*/ 7 w 430"/>
                <a:gd name="T7" fmla="*/ 1 h 50"/>
                <a:gd name="T8" fmla="*/ 7 w 430"/>
                <a:gd name="T9" fmla="*/ 1 h 50"/>
                <a:gd name="T10" fmla="*/ 6 w 430"/>
                <a:gd name="T11" fmla="*/ 1 h 50"/>
                <a:gd name="T12" fmla="*/ 6 w 430"/>
                <a:gd name="T13" fmla="*/ 0 h 50"/>
                <a:gd name="T14" fmla="*/ 1 w 430"/>
                <a:gd name="T15" fmla="*/ 0 h 50"/>
                <a:gd name="T16" fmla="*/ 1 w 430"/>
                <a:gd name="T17" fmla="*/ 1 h 5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30" h="50">
                  <a:moveTo>
                    <a:pt x="26" y="18"/>
                  </a:moveTo>
                  <a:lnTo>
                    <a:pt x="0" y="18"/>
                  </a:lnTo>
                  <a:lnTo>
                    <a:pt x="0" y="50"/>
                  </a:lnTo>
                  <a:lnTo>
                    <a:pt x="430" y="50"/>
                  </a:lnTo>
                  <a:lnTo>
                    <a:pt x="430" y="18"/>
                  </a:lnTo>
                  <a:lnTo>
                    <a:pt x="376" y="18"/>
                  </a:lnTo>
                  <a:lnTo>
                    <a:pt x="376" y="0"/>
                  </a:lnTo>
                  <a:lnTo>
                    <a:pt x="26" y="0"/>
                  </a:lnTo>
                  <a:lnTo>
                    <a:pt x="26" y="18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02" name="Freeform 406">
              <a:extLst>
                <a:ext uri="{FF2B5EF4-FFF2-40B4-BE49-F238E27FC236}">
                  <a16:creationId xmlns:a16="http://schemas.microsoft.com/office/drawing/2014/main" id="{C264D84A-28A9-B04F-867C-C194EF3C58B1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0" y="3043"/>
              <a:ext cx="171" cy="1"/>
            </a:xfrm>
            <a:custGeom>
              <a:avLst/>
              <a:gdLst>
                <a:gd name="T0" fmla="*/ 5 w 343"/>
                <a:gd name="T1" fmla="*/ 0 h 1"/>
                <a:gd name="T2" fmla="*/ 0 w 343"/>
                <a:gd name="T3" fmla="*/ 0 h 1"/>
                <a:gd name="T4" fmla="*/ 5 w 343"/>
                <a:gd name="T5" fmla="*/ 0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43" h="1">
                  <a:moveTo>
                    <a:pt x="343" y="0"/>
                  </a:moveTo>
                  <a:lnTo>
                    <a:pt x="0" y="0"/>
                  </a:lnTo>
                  <a:lnTo>
                    <a:pt x="343" y="0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03" name="Rectangle 407">
              <a:extLst>
                <a:ext uri="{FF2B5EF4-FFF2-40B4-BE49-F238E27FC236}">
                  <a16:creationId xmlns:a16="http://schemas.microsoft.com/office/drawing/2014/main" id="{E212E0B0-8257-BE48-B090-B257D29E67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7" y="2951"/>
              <a:ext cx="27" cy="83"/>
            </a:xfrm>
            <a:prstGeom prst="rect">
              <a:avLst/>
            </a:prstGeom>
            <a:solidFill>
              <a:srgbClr val="3333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04" name="Freeform 408">
              <a:extLst>
                <a:ext uri="{FF2B5EF4-FFF2-40B4-BE49-F238E27FC236}">
                  <a16:creationId xmlns:a16="http://schemas.microsoft.com/office/drawing/2014/main" id="{F4CB953E-50B8-1940-AF9A-28E1B0DB1D1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81" y="2821"/>
              <a:ext cx="208" cy="175"/>
            </a:xfrm>
            <a:custGeom>
              <a:avLst/>
              <a:gdLst>
                <a:gd name="T0" fmla="*/ 1 w 415"/>
                <a:gd name="T1" fmla="*/ 1 h 350"/>
                <a:gd name="T2" fmla="*/ 1 w 415"/>
                <a:gd name="T3" fmla="*/ 2 h 350"/>
                <a:gd name="T4" fmla="*/ 1 w 415"/>
                <a:gd name="T5" fmla="*/ 3 h 350"/>
                <a:gd name="T6" fmla="*/ 1 w 415"/>
                <a:gd name="T7" fmla="*/ 3 h 350"/>
                <a:gd name="T8" fmla="*/ 2 w 415"/>
                <a:gd name="T9" fmla="*/ 4 h 350"/>
                <a:gd name="T10" fmla="*/ 3 w 415"/>
                <a:gd name="T11" fmla="*/ 5 h 350"/>
                <a:gd name="T12" fmla="*/ 4 w 415"/>
                <a:gd name="T13" fmla="*/ 5 h 350"/>
                <a:gd name="T14" fmla="*/ 5 w 415"/>
                <a:gd name="T15" fmla="*/ 6 h 350"/>
                <a:gd name="T16" fmla="*/ 6 w 415"/>
                <a:gd name="T17" fmla="*/ 6 h 350"/>
                <a:gd name="T18" fmla="*/ 6 w 415"/>
                <a:gd name="T19" fmla="*/ 6 h 350"/>
                <a:gd name="T20" fmla="*/ 7 w 415"/>
                <a:gd name="T21" fmla="*/ 5 h 350"/>
                <a:gd name="T22" fmla="*/ 7 w 415"/>
                <a:gd name="T23" fmla="*/ 5 h 350"/>
                <a:gd name="T24" fmla="*/ 6 w 415"/>
                <a:gd name="T25" fmla="*/ 5 h 350"/>
                <a:gd name="T26" fmla="*/ 6 w 415"/>
                <a:gd name="T27" fmla="*/ 5 h 350"/>
                <a:gd name="T28" fmla="*/ 5 w 415"/>
                <a:gd name="T29" fmla="*/ 5 h 350"/>
                <a:gd name="T30" fmla="*/ 4 w 415"/>
                <a:gd name="T31" fmla="*/ 5 h 350"/>
                <a:gd name="T32" fmla="*/ 3 w 415"/>
                <a:gd name="T33" fmla="*/ 4 h 350"/>
                <a:gd name="T34" fmla="*/ 2 w 415"/>
                <a:gd name="T35" fmla="*/ 3 h 350"/>
                <a:gd name="T36" fmla="*/ 2 w 415"/>
                <a:gd name="T37" fmla="*/ 3 h 350"/>
                <a:gd name="T38" fmla="*/ 1 w 415"/>
                <a:gd name="T39" fmla="*/ 2 h 350"/>
                <a:gd name="T40" fmla="*/ 1 w 415"/>
                <a:gd name="T41" fmla="*/ 1 h 350"/>
                <a:gd name="T42" fmla="*/ 1 w 415"/>
                <a:gd name="T43" fmla="*/ 1 h 350"/>
                <a:gd name="T44" fmla="*/ 1 w 415"/>
                <a:gd name="T45" fmla="*/ 1 h 350"/>
                <a:gd name="T46" fmla="*/ 1 w 415"/>
                <a:gd name="T47" fmla="*/ 0 h 350"/>
                <a:gd name="T48" fmla="*/ 1 w 415"/>
                <a:gd name="T49" fmla="*/ 1 h 350"/>
                <a:gd name="T50" fmla="*/ 2 w 415"/>
                <a:gd name="T51" fmla="*/ 1 h 350"/>
                <a:gd name="T52" fmla="*/ 3 w 415"/>
                <a:gd name="T53" fmla="*/ 1 h 350"/>
                <a:gd name="T54" fmla="*/ 4 w 415"/>
                <a:gd name="T55" fmla="*/ 2 h 350"/>
                <a:gd name="T56" fmla="*/ 5 w 415"/>
                <a:gd name="T57" fmla="*/ 2 h 350"/>
                <a:gd name="T58" fmla="*/ 6 w 415"/>
                <a:gd name="T59" fmla="*/ 3 h 350"/>
                <a:gd name="T60" fmla="*/ 6 w 415"/>
                <a:gd name="T61" fmla="*/ 4 h 350"/>
                <a:gd name="T62" fmla="*/ 7 w 415"/>
                <a:gd name="T63" fmla="*/ 4 h 350"/>
                <a:gd name="T64" fmla="*/ 7 w 415"/>
                <a:gd name="T65" fmla="*/ 5 h 350"/>
                <a:gd name="T66" fmla="*/ 7 w 415"/>
                <a:gd name="T67" fmla="*/ 5 h 350"/>
                <a:gd name="T68" fmla="*/ 7 w 415"/>
                <a:gd name="T69" fmla="*/ 5 h 350"/>
                <a:gd name="T70" fmla="*/ 6 w 415"/>
                <a:gd name="T71" fmla="*/ 5 h 350"/>
                <a:gd name="T72" fmla="*/ 6 w 415"/>
                <a:gd name="T73" fmla="*/ 5 h 350"/>
                <a:gd name="T74" fmla="*/ 5 w 415"/>
                <a:gd name="T75" fmla="*/ 5 h 350"/>
                <a:gd name="T76" fmla="*/ 4 w 415"/>
                <a:gd name="T77" fmla="*/ 4 h 350"/>
                <a:gd name="T78" fmla="*/ 3 w 415"/>
                <a:gd name="T79" fmla="*/ 4 h 350"/>
                <a:gd name="T80" fmla="*/ 2 w 415"/>
                <a:gd name="T81" fmla="*/ 3 h 350"/>
                <a:gd name="T82" fmla="*/ 1 w 415"/>
                <a:gd name="T83" fmla="*/ 2 h 350"/>
                <a:gd name="T84" fmla="*/ 1 w 415"/>
                <a:gd name="T85" fmla="*/ 2 h 350"/>
                <a:gd name="T86" fmla="*/ 1 w 415"/>
                <a:gd name="T87" fmla="*/ 1 h 350"/>
                <a:gd name="T88" fmla="*/ 1 w 415"/>
                <a:gd name="T89" fmla="*/ 1 h 35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415" h="350">
                  <a:moveTo>
                    <a:pt x="8" y="12"/>
                  </a:moveTo>
                  <a:lnTo>
                    <a:pt x="1" y="32"/>
                  </a:lnTo>
                  <a:lnTo>
                    <a:pt x="0" y="53"/>
                  </a:lnTo>
                  <a:lnTo>
                    <a:pt x="3" y="78"/>
                  </a:lnTo>
                  <a:lnTo>
                    <a:pt x="8" y="103"/>
                  </a:lnTo>
                  <a:lnTo>
                    <a:pt x="18" y="130"/>
                  </a:lnTo>
                  <a:lnTo>
                    <a:pt x="34" y="158"/>
                  </a:lnTo>
                  <a:lnTo>
                    <a:pt x="51" y="185"/>
                  </a:lnTo>
                  <a:lnTo>
                    <a:pt x="73" y="211"/>
                  </a:lnTo>
                  <a:lnTo>
                    <a:pt x="97" y="236"/>
                  </a:lnTo>
                  <a:lnTo>
                    <a:pt x="124" y="261"/>
                  </a:lnTo>
                  <a:lnTo>
                    <a:pt x="151" y="282"/>
                  </a:lnTo>
                  <a:lnTo>
                    <a:pt x="182" y="302"/>
                  </a:lnTo>
                  <a:lnTo>
                    <a:pt x="212" y="318"/>
                  </a:lnTo>
                  <a:lnTo>
                    <a:pt x="242" y="332"/>
                  </a:lnTo>
                  <a:lnTo>
                    <a:pt x="270" y="341"/>
                  </a:lnTo>
                  <a:lnTo>
                    <a:pt x="299" y="346"/>
                  </a:lnTo>
                  <a:lnTo>
                    <a:pt x="325" y="350"/>
                  </a:lnTo>
                  <a:lnTo>
                    <a:pt x="349" y="346"/>
                  </a:lnTo>
                  <a:lnTo>
                    <a:pt x="371" y="341"/>
                  </a:lnTo>
                  <a:lnTo>
                    <a:pt x="388" y="332"/>
                  </a:lnTo>
                  <a:lnTo>
                    <a:pt x="402" y="318"/>
                  </a:lnTo>
                  <a:lnTo>
                    <a:pt x="412" y="302"/>
                  </a:lnTo>
                  <a:lnTo>
                    <a:pt x="406" y="309"/>
                  </a:lnTo>
                  <a:lnTo>
                    <a:pt x="396" y="314"/>
                  </a:lnTo>
                  <a:lnTo>
                    <a:pt x="382" y="316"/>
                  </a:lnTo>
                  <a:lnTo>
                    <a:pt x="365" y="313"/>
                  </a:lnTo>
                  <a:lnTo>
                    <a:pt x="343" y="307"/>
                  </a:lnTo>
                  <a:lnTo>
                    <a:pt x="321" y="300"/>
                  </a:lnTo>
                  <a:lnTo>
                    <a:pt x="295" y="288"/>
                  </a:lnTo>
                  <a:lnTo>
                    <a:pt x="268" y="275"/>
                  </a:lnTo>
                  <a:lnTo>
                    <a:pt x="239" y="259"/>
                  </a:lnTo>
                  <a:lnTo>
                    <a:pt x="210" y="240"/>
                  </a:lnTo>
                  <a:lnTo>
                    <a:pt x="182" y="220"/>
                  </a:lnTo>
                  <a:lnTo>
                    <a:pt x="153" y="199"/>
                  </a:lnTo>
                  <a:lnTo>
                    <a:pt x="126" y="178"/>
                  </a:lnTo>
                  <a:lnTo>
                    <a:pt x="100" y="154"/>
                  </a:lnTo>
                  <a:lnTo>
                    <a:pt x="76" y="131"/>
                  </a:lnTo>
                  <a:lnTo>
                    <a:pt x="56" y="110"/>
                  </a:lnTo>
                  <a:lnTo>
                    <a:pt x="38" y="89"/>
                  </a:lnTo>
                  <a:lnTo>
                    <a:pt x="24" y="69"/>
                  </a:lnTo>
                  <a:lnTo>
                    <a:pt x="14" y="51"/>
                  </a:lnTo>
                  <a:lnTo>
                    <a:pt x="8" y="35"/>
                  </a:lnTo>
                  <a:lnTo>
                    <a:pt x="5" y="23"/>
                  </a:lnTo>
                  <a:lnTo>
                    <a:pt x="8" y="12"/>
                  </a:lnTo>
                  <a:close/>
                  <a:moveTo>
                    <a:pt x="8" y="12"/>
                  </a:moveTo>
                  <a:lnTo>
                    <a:pt x="14" y="5"/>
                  </a:lnTo>
                  <a:lnTo>
                    <a:pt x="24" y="0"/>
                  </a:lnTo>
                  <a:lnTo>
                    <a:pt x="38" y="0"/>
                  </a:lnTo>
                  <a:lnTo>
                    <a:pt x="56" y="2"/>
                  </a:lnTo>
                  <a:lnTo>
                    <a:pt x="77" y="7"/>
                  </a:lnTo>
                  <a:lnTo>
                    <a:pt x="100" y="16"/>
                  </a:lnTo>
                  <a:lnTo>
                    <a:pt x="126" y="26"/>
                  </a:lnTo>
                  <a:lnTo>
                    <a:pt x="153" y="41"/>
                  </a:lnTo>
                  <a:lnTo>
                    <a:pt x="182" y="57"/>
                  </a:lnTo>
                  <a:lnTo>
                    <a:pt x="210" y="74"/>
                  </a:lnTo>
                  <a:lnTo>
                    <a:pt x="239" y="94"/>
                  </a:lnTo>
                  <a:lnTo>
                    <a:pt x="268" y="115"/>
                  </a:lnTo>
                  <a:lnTo>
                    <a:pt x="295" y="138"/>
                  </a:lnTo>
                  <a:lnTo>
                    <a:pt x="321" y="160"/>
                  </a:lnTo>
                  <a:lnTo>
                    <a:pt x="345" y="183"/>
                  </a:lnTo>
                  <a:lnTo>
                    <a:pt x="365" y="204"/>
                  </a:lnTo>
                  <a:lnTo>
                    <a:pt x="382" y="226"/>
                  </a:lnTo>
                  <a:lnTo>
                    <a:pt x="396" y="245"/>
                  </a:lnTo>
                  <a:lnTo>
                    <a:pt x="406" y="263"/>
                  </a:lnTo>
                  <a:lnTo>
                    <a:pt x="412" y="279"/>
                  </a:lnTo>
                  <a:lnTo>
                    <a:pt x="415" y="291"/>
                  </a:lnTo>
                  <a:lnTo>
                    <a:pt x="412" y="302"/>
                  </a:lnTo>
                  <a:lnTo>
                    <a:pt x="406" y="309"/>
                  </a:lnTo>
                  <a:lnTo>
                    <a:pt x="396" y="314"/>
                  </a:lnTo>
                  <a:lnTo>
                    <a:pt x="382" y="316"/>
                  </a:lnTo>
                  <a:lnTo>
                    <a:pt x="365" y="313"/>
                  </a:lnTo>
                  <a:lnTo>
                    <a:pt x="343" y="307"/>
                  </a:lnTo>
                  <a:lnTo>
                    <a:pt x="321" y="300"/>
                  </a:lnTo>
                  <a:lnTo>
                    <a:pt x="295" y="288"/>
                  </a:lnTo>
                  <a:lnTo>
                    <a:pt x="268" y="275"/>
                  </a:lnTo>
                  <a:lnTo>
                    <a:pt x="239" y="259"/>
                  </a:lnTo>
                  <a:lnTo>
                    <a:pt x="210" y="240"/>
                  </a:lnTo>
                  <a:lnTo>
                    <a:pt x="182" y="220"/>
                  </a:lnTo>
                  <a:lnTo>
                    <a:pt x="153" y="199"/>
                  </a:lnTo>
                  <a:lnTo>
                    <a:pt x="126" y="178"/>
                  </a:lnTo>
                  <a:lnTo>
                    <a:pt x="100" y="154"/>
                  </a:lnTo>
                  <a:lnTo>
                    <a:pt x="76" y="131"/>
                  </a:lnTo>
                  <a:lnTo>
                    <a:pt x="56" y="110"/>
                  </a:lnTo>
                  <a:lnTo>
                    <a:pt x="38" y="89"/>
                  </a:lnTo>
                  <a:lnTo>
                    <a:pt x="24" y="69"/>
                  </a:lnTo>
                  <a:lnTo>
                    <a:pt x="14" y="51"/>
                  </a:lnTo>
                  <a:lnTo>
                    <a:pt x="8" y="35"/>
                  </a:lnTo>
                  <a:lnTo>
                    <a:pt x="5" y="23"/>
                  </a:lnTo>
                  <a:lnTo>
                    <a:pt x="8" y="12"/>
                  </a:lnTo>
                  <a:close/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05" name="Line 409">
              <a:extLst>
                <a:ext uri="{FF2B5EF4-FFF2-40B4-BE49-F238E27FC236}">
                  <a16:creationId xmlns:a16="http://schemas.microsoft.com/office/drawing/2014/main" id="{18E09DFC-F4BB-424E-BFFD-3B30685805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285" y="2824"/>
              <a:ext cx="136" cy="2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06" name="Line 410">
              <a:extLst>
                <a:ext uri="{FF2B5EF4-FFF2-40B4-BE49-F238E27FC236}">
                  <a16:creationId xmlns:a16="http://schemas.microsoft.com/office/drawing/2014/main" id="{17E6715E-7466-E44B-8DAE-05A382E0FD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72" y="2826"/>
              <a:ext cx="49" cy="102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07" name="Line 411">
              <a:extLst>
                <a:ext uri="{FF2B5EF4-FFF2-40B4-BE49-F238E27FC236}">
                  <a16:creationId xmlns:a16="http://schemas.microsoft.com/office/drawing/2014/main" id="{6EF7AAC8-C8C7-2B48-B5DD-DB69FB889A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1" y="2826"/>
              <a:ext cx="67" cy="144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08" name="Freeform 412">
              <a:extLst>
                <a:ext uri="{FF2B5EF4-FFF2-40B4-BE49-F238E27FC236}">
                  <a16:creationId xmlns:a16="http://schemas.microsoft.com/office/drawing/2014/main" id="{30D8703F-1419-2B46-8305-471C2403455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9" y="2902"/>
              <a:ext cx="51" cy="40"/>
            </a:xfrm>
            <a:custGeom>
              <a:avLst/>
              <a:gdLst>
                <a:gd name="T0" fmla="*/ 0 w 101"/>
                <a:gd name="T1" fmla="*/ 1 h 80"/>
                <a:gd name="T2" fmla="*/ 1 w 101"/>
                <a:gd name="T3" fmla="*/ 0 h 80"/>
                <a:gd name="T4" fmla="*/ 1 w 101"/>
                <a:gd name="T5" fmla="*/ 1 h 80"/>
                <a:gd name="T6" fmla="*/ 1 w 101"/>
                <a:gd name="T7" fmla="*/ 1 h 80"/>
                <a:gd name="T8" fmla="*/ 1 w 101"/>
                <a:gd name="T9" fmla="*/ 1 h 80"/>
                <a:gd name="T10" fmla="*/ 1 w 101"/>
                <a:gd name="T11" fmla="*/ 1 h 80"/>
                <a:gd name="T12" fmla="*/ 2 w 101"/>
                <a:gd name="T13" fmla="*/ 1 h 80"/>
                <a:gd name="T14" fmla="*/ 2 w 101"/>
                <a:gd name="T15" fmla="*/ 1 h 80"/>
                <a:gd name="T16" fmla="*/ 2 w 101"/>
                <a:gd name="T17" fmla="*/ 1 h 80"/>
                <a:gd name="T18" fmla="*/ 2 w 101"/>
                <a:gd name="T19" fmla="*/ 1 h 80"/>
                <a:gd name="T20" fmla="*/ 2 w 101"/>
                <a:gd name="T21" fmla="*/ 2 h 80"/>
                <a:gd name="T22" fmla="*/ 2 w 101"/>
                <a:gd name="T23" fmla="*/ 2 h 80"/>
                <a:gd name="T24" fmla="*/ 2 w 101"/>
                <a:gd name="T25" fmla="*/ 2 h 80"/>
                <a:gd name="T26" fmla="*/ 2 w 101"/>
                <a:gd name="T27" fmla="*/ 2 h 80"/>
                <a:gd name="T28" fmla="*/ 2 w 101"/>
                <a:gd name="T29" fmla="*/ 2 h 80"/>
                <a:gd name="T30" fmla="*/ 2 w 101"/>
                <a:gd name="T31" fmla="*/ 2 h 80"/>
                <a:gd name="T32" fmla="*/ 1 w 101"/>
                <a:gd name="T33" fmla="*/ 1 h 80"/>
                <a:gd name="T34" fmla="*/ 1 w 101"/>
                <a:gd name="T35" fmla="*/ 1 h 80"/>
                <a:gd name="T36" fmla="*/ 1 w 101"/>
                <a:gd name="T37" fmla="*/ 1 h 80"/>
                <a:gd name="T38" fmla="*/ 1 w 101"/>
                <a:gd name="T39" fmla="*/ 1 h 80"/>
                <a:gd name="T40" fmla="*/ 1 w 101"/>
                <a:gd name="T41" fmla="*/ 1 h 80"/>
                <a:gd name="T42" fmla="*/ 0 w 101"/>
                <a:gd name="T43" fmla="*/ 1 h 80"/>
                <a:gd name="T44" fmla="*/ 0 w 101"/>
                <a:gd name="T45" fmla="*/ 1 h 8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01" h="80">
                  <a:moveTo>
                    <a:pt x="0" y="3"/>
                  </a:moveTo>
                  <a:lnTo>
                    <a:pt x="4" y="0"/>
                  </a:lnTo>
                  <a:lnTo>
                    <a:pt x="13" y="1"/>
                  </a:lnTo>
                  <a:lnTo>
                    <a:pt x="24" y="3"/>
                  </a:lnTo>
                  <a:lnTo>
                    <a:pt x="37" y="10"/>
                  </a:lnTo>
                  <a:lnTo>
                    <a:pt x="51" y="19"/>
                  </a:lnTo>
                  <a:lnTo>
                    <a:pt x="66" y="30"/>
                  </a:lnTo>
                  <a:lnTo>
                    <a:pt x="79" y="40"/>
                  </a:lnTo>
                  <a:lnTo>
                    <a:pt x="90" y="51"/>
                  </a:lnTo>
                  <a:lnTo>
                    <a:pt x="97" y="62"/>
                  </a:lnTo>
                  <a:lnTo>
                    <a:pt x="101" y="71"/>
                  </a:lnTo>
                  <a:lnTo>
                    <a:pt x="101" y="76"/>
                  </a:lnTo>
                  <a:lnTo>
                    <a:pt x="97" y="80"/>
                  </a:lnTo>
                  <a:lnTo>
                    <a:pt x="90" y="78"/>
                  </a:lnTo>
                  <a:lnTo>
                    <a:pt x="79" y="74"/>
                  </a:lnTo>
                  <a:lnTo>
                    <a:pt x="66" y="69"/>
                  </a:lnTo>
                  <a:lnTo>
                    <a:pt x="51" y="60"/>
                  </a:lnTo>
                  <a:lnTo>
                    <a:pt x="37" y="49"/>
                  </a:lnTo>
                  <a:lnTo>
                    <a:pt x="23" y="39"/>
                  </a:lnTo>
                  <a:lnTo>
                    <a:pt x="13" y="28"/>
                  </a:lnTo>
                  <a:lnTo>
                    <a:pt x="4" y="17"/>
                  </a:lnTo>
                  <a:lnTo>
                    <a:pt x="0" y="8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509" name="Group 413">
            <a:extLst>
              <a:ext uri="{FF2B5EF4-FFF2-40B4-BE49-F238E27FC236}">
                <a16:creationId xmlns:a16="http://schemas.microsoft.com/office/drawing/2014/main" id="{975F8A05-A054-D847-8C71-D0CD3F80A611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013498" y="5464865"/>
            <a:ext cx="298450" cy="211138"/>
            <a:chOff x="2274" y="2821"/>
            <a:chExt cx="215" cy="238"/>
          </a:xfrm>
        </p:grpSpPr>
        <p:sp>
          <p:nvSpPr>
            <p:cNvPr id="510" name="Freeform 414">
              <a:extLst>
                <a:ext uri="{FF2B5EF4-FFF2-40B4-BE49-F238E27FC236}">
                  <a16:creationId xmlns:a16="http://schemas.microsoft.com/office/drawing/2014/main" id="{BF3BC4D9-EEFB-504A-8010-E2B584D84D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74" y="3034"/>
              <a:ext cx="215" cy="25"/>
            </a:xfrm>
            <a:custGeom>
              <a:avLst/>
              <a:gdLst>
                <a:gd name="T0" fmla="*/ 1 w 430"/>
                <a:gd name="T1" fmla="*/ 1 h 50"/>
                <a:gd name="T2" fmla="*/ 0 w 430"/>
                <a:gd name="T3" fmla="*/ 1 h 50"/>
                <a:gd name="T4" fmla="*/ 0 w 430"/>
                <a:gd name="T5" fmla="*/ 1 h 50"/>
                <a:gd name="T6" fmla="*/ 7 w 430"/>
                <a:gd name="T7" fmla="*/ 1 h 50"/>
                <a:gd name="T8" fmla="*/ 7 w 430"/>
                <a:gd name="T9" fmla="*/ 1 h 50"/>
                <a:gd name="T10" fmla="*/ 6 w 430"/>
                <a:gd name="T11" fmla="*/ 1 h 50"/>
                <a:gd name="T12" fmla="*/ 6 w 430"/>
                <a:gd name="T13" fmla="*/ 0 h 50"/>
                <a:gd name="T14" fmla="*/ 1 w 430"/>
                <a:gd name="T15" fmla="*/ 0 h 50"/>
                <a:gd name="T16" fmla="*/ 1 w 430"/>
                <a:gd name="T17" fmla="*/ 1 h 50"/>
                <a:gd name="T18" fmla="*/ 6 w 430"/>
                <a:gd name="T19" fmla="*/ 1 h 50"/>
                <a:gd name="T20" fmla="*/ 1 w 430"/>
                <a:gd name="T21" fmla="*/ 1 h 50"/>
                <a:gd name="T22" fmla="*/ 6 w 430"/>
                <a:gd name="T23" fmla="*/ 1 h 5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30" h="50">
                  <a:moveTo>
                    <a:pt x="26" y="18"/>
                  </a:moveTo>
                  <a:lnTo>
                    <a:pt x="0" y="18"/>
                  </a:lnTo>
                  <a:lnTo>
                    <a:pt x="0" y="50"/>
                  </a:lnTo>
                  <a:lnTo>
                    <a:pt x="430" y="50"/>
                  </a:lnTo>
                  <a:lnTo>
                    <a:pt x="430" y="18"/>
                  </a:lnTo>
                  <a:lnTo>
                    <a:pt x="376" y="18"/>
                  </a:lnTo>
                  <a:lnTo>
                    <a:pt x="376" y="0"/>
                  </a:lnTo>
                  <a:lnTo>
                    <a:pt x="26" y="0"/>
                  </a:lnTo>
                  <a:lnTo>
                    <a:pt x="26" y="18"/>
                  </a:lnTo>
                  <a:close/>
                  <a:moveTo>
                    <a:pt x="376" y="18"/>
                  </a:moveTo>
                  <a:lnTo>
                    <a:pt x="33" y="18"/>
                  </a:lnTo>
                  <a:lnTo>
                    <a:pt x="376" y="18"/>
                  </a:lnTo>
                  <a:close/>
                </a:path>
              </a:pathLst>
            </a:custGeom>
            <a:solidFill>
              <a:srgbClr val="333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11" name="Line 415">
              <a:extLst>
                <a:ext uri="{FF2B5EF4-FFF2-40B4-BE49-F238E27FC236}">
                  <a16:creationId xmlns:a16="http://schemas.microsoft.com/office/drawing/2014/main" id="{60D51E27-CB41-8943-9955-66D7BCB05A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17" y="2951"/>
              <a:ext cx="30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12" name="Freeform 416">
              <a:extLst>
                <a:ext uri="{FF2B5EF4-FFF2-40B4-BE49-F238E27FC236}">
                  <a16:creationId xmlns:a16="http://schemas.microsoft.com/office/drawing/2014/main" id="{97A26554-12E7-C14C-B87F-877AFF03592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7" y="2923"/>
              <a:ext cx="44" cy="109"/>
            </a:xfrm>
            <a:custGeom>
              <a:avLst/>
              <a:gdLst>
                <a:gd name="T0" fmla="*/ 2 w 87"/>
                <a:gd name="T1" fmla="*/ 3 h 219"/>
                <a:gd name="T2" fmla="*/ 0 w 87"/>
                <a:gd name="T3" fmla="*/ 0 h 219"/>
                <a:gd name="T4" fmla="*/ 1 w 87"/>
                <a:gd name="T5" fmla="*/ 0 h 21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7" h="219">
                  <a:moveTo>
                    <a:pt x="87" y="219"/>
                  </a:moveTo>
                  <a:lnTo>
                    <a:pt x="0" y="55"/>
                  </a:lnTo>
                  <a:lnTo>
                    <a:pt x="28" y="0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13" name="Line 417">
              <a:extLst>
                <a:ext uri="{FF2B5EF4-FFF2-40B4-BE49-F238E27FC236}">
                  <a16:creationId xmlns:a16="http://schemas.microsoft.com/office/drawing/2014/main" id="{E1D2F44C-498F-F040-AF8C-AD2CCEE3E5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00" y="2951"/>
              <a:ext cx="47" cy="8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14" name="Freeform 418">
              <a:extLst>
                <a:ext uri="{FF2B5EF4-FFF2-40B4-BE49-F238E27FC236}">
                  <a16:creationId xmlns:a16="http://schemas.microsoft.com/office/drawing/2014/main" id="{CFE3E224-390C-6D42-8B5E-795EC52B8D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7" y="3005"/>
              <a:ext cx="86" cy="27"/>
            </a:xfrm>
            <a:custGeom>
              <a:avLst/>
              <a:gdLst>
                <a:gd name="T0" fmla="*/ 1 w 172"/>
                <a:gd name="T1" fmla="*/ 0 h 55"/>
                <a:gd name="T2" fmla="*/ 0 w 172"/>
                <a:gd name="T3" fmla="*/ 0 h 55"/>
                <a:gd name="T4" fmla="*/ 3 w 172"/>
                <a:gd name="T5" fmla="*/ 0 h 55"/>
                <a:gd name="T6" fmla="*/ 3 w 172"/>
                <a:gd name="T7" fmla="*/ 0 h 5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2" h="55">
                  <a:moveTo>
                    <a:pt x="28" y="55"/>
                  </a:moveTo>
                  <a:lnTo>
                    <a:pt x="0" y="0"/>
                  </a:lnTo>
                  <a:lnTo>
                    <a:pt x="172" y="0"/>
                  </a:lnTo>
                  <a:lnTo>
                    <a:pt x="146" y="55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15" name="Line 419">
              <a:extLst>
                <a:ext uri="{FF2B5EF4-FFF2-40B4-BE49-F238E27FC236}">
                  <a16:creationId xmlns:a16="http://schemas.microsoft.com/office/drawing/2014/main" id="{36DADBEA-F35F-7B42-A84F-DBF4EB1566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375" y="2960"/>
              <a:ext cx="46" cy="7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16" name="Freeform 420">
              <a:extLst>
                <a:ext uri="{FF2B5EF4-FFF2-40B4-BE49-F238E27FC236}">
                  <a16:creationId xmlns:a16="http://schemas.microsoft.com/office/drawing/2014/main" id="{2F7A56FF-DAA4-B548-A596-0AEEDA92BF3A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4" y="3034"/>
              <a:ext cx="215" cy="25"/>
            </a:xfrm>
            <a:custGeom>
              <a:avLst/>
              <a:gdLst>
                <a:gd name="T0" fmla="*/ 1 w 430"/>
                <a:gd name="T1" fmla="*/ 1 h 50"/>
                <a:gd name="T2" fmla="*/ 0 w 430"/>
                <a:gd name="T3" fmla="*/ 1 h 50"/>
                <a:gd name="T4" fmla="*/ 0 w 430"/>
                <a:gd name="T5" fmla="*/ 1 h 50"/>
                <a:gd name="T6" fmla="*/ 7 w 430"/>
                <a:gd name="T7" fmla="*/ 1 h 50"/>
                <a:gd name="T8" fmla="*/ 7 w 430"/>
                <a:gd name="T9" fmla="*/ 1 h 50"/>
                <a:gd name="T10" fmla="*/ 6 w 430"/>
                <a:gd name="T11" fmla="*/ 1 h 50"/>
                <a:gd name="T12" fmla="*/ 6 w 430"/>
                <a:gd name="T13" fmla="*/ 0 h 50"/>
                <a:gd name="T14" fmla="*/ 1 w 430"/>
                <a:gd name="T15" fmla="*/ 0 h 50"/>
                <a:gd name="T16" fmla="*/ 1 w 430"/>
                <a:gd name="T17" fmla="*/ 1 h 5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30" h="50">
                  <a:moveTo>
                    <a:pt x="26" y="18"/>
                  </a:moveTo>
                  <a:lnTo>
                    <a:pt x="0" y="18"/>
                  </a:lnTo>
                  <a:lnTo>
                    <a:pt x="0" y="50"/>
                  </a:lnTo>
                  <a:lnTo>
                    <a:pt x="430" y="50"/>
                  </a:lnTo>
                  <a:lnTo>
                    <a:pt x="430" y="18"/>
                  </a:lnTo>
                  <a:lnTo>
                    <a:pt x="376" y="18"/>
                  </a:lnTo>
                  <a:lnTo>
                    <a:pt x="376" y="0"/>
                  </a:lnTo>
                  <a:lnTo>
                    <a:pt x="26" y="0"/>
                  </a:lnTo>
                  <a:lnTo>
                    <a:pt x="26" y="18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17" name="Freeform 421">
              <a:extLst>
                <a:ext uri="{FF2B5EF4-FFF2-40B4-BE49-F238E27FC236}">
                  <a16:creationId xmlns:a16="http://schemas.microsoft.com/office/drawing/2014/main" id="{F0E25BB6-8958-A14D-B0E2-4CBFDD9A08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0" y="3043"/>
              <a:ext cx="171" cy="1"/>
            </a:xfrm>
            <a:custGeom>
              <a:avLst/>
              <a:gdLst>
                <a:gd name="T0" fmla="*/ 5 w 343"/>
                <a:gd name="T1" fmla="*/ 0 h 1"/>
                <a:gd name="T2" fmla="*/ 0 w 343"/>
                <a:gd name="T3" fmla="*/ 0 h 1"/>
                <a:gd name="T4" fmla="*/ 5 w 343"/>
                <a:gd name="T5" fmla="*/ 0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43" h="1">
                  <a:moveTo>
                    <a:pt x="343" y="0"/>
                  </a:moveTo>
                  <a:lnTo>
                    <a:pt x="0" y="0"/>
                  </a:lnTo>
                  <a:lnTo>
                    <a:pt x="343" y="0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18" name="Rectangle 422">
              <a:extLst>
                <a:ext uri="{FF2B5EF4-FFF2-40B4-BE49-F238E27FC236}">
                  <a16:creationId xmlns:a16="http://schemas.microsoft.com/office/drawing/2014/main" id="{6E5F60CA-37B8-7744-8FA8-264FA6D819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7" y="2951"/>
              <a:ext cx="27" cy="83"/>
            </a:xfrm>
            <a:prstGeom prst="rect">
              <a:avLst/>
            </a:prstGeom>
            <a:solidFill>
              <a:srgbClr val="3333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19" name="Freeform 423">
              <a:extLst>
                <a:ext uri="{FF2B5EF4-FFF2-40B4-BE49-F238E27FC236}">
                  <a16:creationId xmlns:a16="http://schemas.microsoft.com/office/drawing/2014/main" id="{014C1E9E-E6BE-7E45-964D-7DD435B6C83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81" y="2821"/>
              <a:ext cx="208" cy="175"/>
            </a:xfrm>
            <a:custGeom>
              <a:avLst/>
              <a:gdLst>
                <a:gd name="T0" fmla="*/ 1 w 415"/>
                <a:gd name="T1" fmla="*/ 1 h 350"/>
                <a:gd name="T2" fmla="*/ 1 w 415"/>
                <a:gd name="T3" fmla="*/ 2 h 350"/>
                <a:gd name="T4" fmla="*/ 1 w 415"/>
                <a:gd name="T5" fmla="*/ 3 h 350"/>
                <a:gd name="T6" fmla="*/ 1 w 415"/>
                <a:gd name="T7" fmla="*/ 3 h 350"/>
                <a:gd name="T8" fmla="*/ 2 w 415"/>
                <a:gd name="T9" fmla="*/ 4 h 350"/>
                <a:gd name="T10" fmla="*/ 3 w 415"/>
                <a:gd name="T11" fmla="*/ 5 h 350"/>
                <a:gd name="T12" fmla="*/ 4 w 415"/>
                <a:gd name="T13" fmla="*/ 5 h 350"/>
                <a:gd name="T14" fmla="*/ 5 w 415"/>
                <a:gd name="T15" fmla="*/ 6 h 350"/>
                <a:gd name="T16" fmla="*/ 6 w 415"/>
                <a:gd name="T17" fmla="*/ 6 h 350"/>
                <a:gd name="T18" fmla="*/ 6 w 415"/>
                <a:gd name="T19" fmla="*/ 6 h 350"/>
                <a:gd name="T20" fmla="*/ 7 w 415"/>
                <a:gd name="T21" fmla="*/ 5 h 350"/>
                <a:gd name="T22" fmla="*/ 7 w 415"/>
                <a:gd name="T23" fmla="*/ 5 h 350"/>
                <a:gd name="T24" fmla="*/ 6 w 415"/>
                <a:gd name="T25" fmla="*/ 5 h 350"/>
                <a:gd name="T26" fmla="*/ 6 w 415"/>
                <a:gd name="T27" fmla="*/ 5 h 350"/>
                <a:gd name="T28" fmla="*/ 5 w 415"/>
                <a:gd name="T29" fmla="*/ 5 h 350"/>
                <a:gd name="T30" fmla="*/ 4 w 415"/>
                <a:gd name="T31" fmla="*/ 5 h 350"/>
                <a:gd name="T32" fmla="*/ 3 w 415"/>
                <a:gd name="T33" fmla="*/ 4 h 350"/>
                <a:gd name="T34" fmla="*/ 2 w 415"/>
                <a:gd name="T35" fmla="*/ 3 h 350"/>
                <a:gd name="T36" fmla="*/ 2 w 415"/>
                <a:gd name="T37" fmla="*/ 3 h 350"/>
                <a:gd name="T38" fmla="*/ 1 w 415"/>
                <a:gd name="T39" fmla="*/ 2 h 350"/>
                <a:gd name="T40" fmla="*/ 1 w 415"/>
                <a:gd name="T41" fmla="*/ 1 h 350"/>
                <a:gd name="T42" fmla="*/ 1 w 415"/>
                <a:gd name="T43" fmla="*/ 1 h 350"/>
                <a:gd name="T44" fmla="*/ 1 w 415"/>
                <a:gd name="T45" fmla="*/ 1 h 350"/>
                <a:gd name="T46" fmla="*/ 1 w 415"/>
                <a:gd name="T47" fmla="*/ 0 h 350"/>
                <a:gd name="T48" fmla="*/ 1 w 415"/>
                <a:gd name="T49" fmla="*/ 1 h 350"/>
                <a:gd name="T50" fmla="*/ 2 w 415"/>
                <a:gd name="T51" fmla="*/ 1 h 350"/>
                <a:gd name="T52" fmla="*/ 3 w 415"/>
                <a:gd name="T53" fmla="*/ 1 h 350"/>
                <a:gd name="T54" fmla="*/ 4 w 415"/>
                <a:gd name="T55" fmla="*/ 2 h 350"/>
                <a:gd name="T56" fmla="*/ 5 w 415"/>
                <a:gd name="T57" fmla="*/ 2 h 350"/>
                <a:gd name="T58" fmla="*/ 6 w 415"/>
                <a:gd name="T59" fmla="*/ 3 h 350"/>
                <a:gd name="T60" fmla="*/ 6 w 415"/>
                <a:gd name="T61" fmla="*/ 4 h 350"/>
                <a:gd name="T62" fmla="*/ 7 w 415"/>
                <a:gd name="T63" fmla="*/ 4 h 350"/>
                <a:gd name="T64" fmla="*/ 7 w 415"/>
                <a:gd name="T65" fmla="*/ 5 h 350"/>
                <a:gd name="T66" fmla="*/ 7 w 415"/>
                <a:gd name="T67" fmla="*/ 5 h 350"/>
                <a:gd name="T68" fmla="*/ 7 w 415"/>
                <a:gd name="T69" fmla="*/ 5 h 350"/>
                <a:gd name="T70" fmla="*/ 6 w 415"/>
                <a:gd name="T71" fmla="*/ 5 h 350"/>
                <a:gd name="T72" fmla="*/ 6 w 415"/>
                <a:gd name="T73" fmla="*/ 5 h 350"/>
                <a:gd name="T74" fmla="*/ 5 w 415"/>
                <a:gd name="T75" fmla="*/ 5 h 350"/>
                <a:gd name="T76" fmla="*/ 4 w 415"/>
                <a:gd name="T77" fmla="*/ 4 h 350"/>
                <a:gd name="T78" fmla="*/ 3 w 415"/>
                <a:gd name="T79" fmla="*/ 4 h 350"/>
                <a:gd name="T80" fmla="*/ 2 w 415"/>
                <a:gd name="T81" fmla="*/ 3 h 350"/>
                <a:gd name="T82" fmla="*/ 1 w 415"/>
                <a:gd name="T83" fmla="*/ 2 h 350"/>
                <a:gd name="T84" fmla="*/ 1 w 415"/>
                <a:gd name="T85" fmla="*/ 2 h 350"/>
                <a:gd name="T86" fmla="*/ 1 w 415"/>
                <a:gd name="T87" fmla="*/ 1 h 350"/>
                <a:gd name="T88" fmla="*/ 1 w 415"/>
                <a:gd name="T89" fmla="*/ 1 h 35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415" h="350">
                  <a:moveTo>
                    <a:pt x="8" y="12"/>
                  </a:moveTo>
                  <a:lnTo>
                    <a:pt x="1" y="32"/>
                  </a:lnTo>
                  <a:lnTo>
                    <a:pt x="0" y="53"/>
                  </a:lnTo>
                  <a:lnTo>
                    <a:pt x="3" y="78"/>
                  </a:lnTo>
                  <a:lnTo>
                    <a:pt x="8" y="103"/>
                  </a:lnTo>
                  <a:lnTo>
                    <a:pt x="18" y="130"/>
                  </a:lnTo>
                  <a:lnTo>
                    <a:pt x="34" y="158"/>
                  </a:lnTo>
                  <a:lnTo>
                    <a:pt x="51" y="185"/>
                  </a:lnTo>
                  <a:lnTo>
                    <a:pt x="73" y="211"/>
                  </a:lnTo>
                  <a:lnTo>
                    <a:pt x="97" y="236"/>
                  </a:lnTo>
                  <a:lnTo>
                    <a:pt x="124" y="261"/>
                  </a:lnTo>
                  <a:lnTo>
                    <a:pt x="151" y="282"/>
                  </a:lnTo>
                  <a:lnTo>
                    <a:pt x="182" y="302"/>
                  </a:lnTo>
                  <a:lnTo>
                    <a:pt x="212" y="318"/>
                  </a:lnTo>
                  <a:lnTo>
                    <a:pt x="242" y="332"/>
                  </a:lnTo>
                  <a:lnTo>
                    <a:pt x="270" y="341"/>
                  </a:lnTo>
                  <a:lnTo>
                    <a:pt x="299" y="346"/>
                  </a:lnTo>
                  <a:lnTo>
                    <a:pt x="325" y="350"/>
                  </a:lnTo>
                  <a:lnTo>
                    <a:pt x="349" y="346"/>
                  </a:lnTo>
                  <a:lnTo>
                    <a:pt x="371" y="341"/>
                  </a:lnTo>
                  <a:lnTo>
                    <a:pt x="388" y="332"/>
                  </a:lnTo>
                  <a:lnTo>
                    <a:pt x="402" y="318"/>
                  </a:lnTo>
                  <a:lnTo>
                    <a:pt x="412" y="302"/>
                  </a:lnTo>
                  <a:lnTo>
                    <a:pt x="406" y="309"/>
                  </a:lnTo>
                  <a:lnTo>
                    <a:pt x="396" y="314"/>
                  </a:lnTo>
                  <a:lnTo>
                    <a:pt x="382" y="316"/>
                  </a:lnTo>
                  <a:lnTo>
                    <a:pt x="365" y="313"/>
                  </a:lnTo>
                  <a:lnTo>
                    <a:pt x="343" y="307"/>
                  </a:lnTo>
                  <a:lnTo>
                    <a:pt x="321" y="300"/>
                  </a:lnTo>
                  <a:lnTo>
                    <a:pt x="295" y="288"/>
                  </a:lnTo>
                  <a:lnTo>
                    <a:pt x="268" y="275"/>
                  </a:lnTo>
                  <a:lnTo>
                    <a:pt x="239" y="259"/>
                  </a:lnTo>
                  <a:lnTo>
                    <a:pt x="210" y="240"/>
                  </a:lnTo>
                  <a:lnTo>
                    <a:pt x="182" y="220"/>
                  </a:lnTo>
                  <a:lnTo>
                    <a:pt x="153" y="199"/>
                  </a:lnTo>
                  <a:lnTo>
                    <a:pt x="126" y="178"/>
                  </a:lnTo>
                  <a:lnTo>
                    <a:pt x="100" y="154"/>
                  </a:lnTo>
                  <a:lnTo>
                    <a:pt x="76" y="131"/>
                  </a:lnTo>
                  <a:lnTo>
                    <a:pt x="56" y="110"/>
                  </a:lnTo>
                  <a:lnTo>
                    <a:pt x="38" y="89"/>
                  </a:lnTo>
                  <a:lnTo>
                    <a:pt x="24" y="69"/>
                  </a:lnTo>
                  <a:lnTo>
                    <a:pt x="14" y="51"/>
                  </a:lnTo>
                  <a:lnTo>
                    <a:pt x="8" y="35"/>
                  </a:lnTo>
                  <a:lnTo>
                    <a:pt x="5" y="23"/>
                  </a:lnTo>
                  <a:lnTo>
                    <a:pt x="8" y="12"/>
                  </a:lnTo>
                  <a:close/>
                  <a:moveTo>
                    <a:pt x="8" y="12"/>
                  </a:moveTo>
                  <a:lnTo>
                    <a:pt x="14" y="5"/>
                  </a:lnTo>
                  <a:lnTo>
                    <a:pt x="24" y="0"/>
                  </a:lnTo>
                  <a:lnTo>
                    <a:pt x="38" y="0"/>
                  </a:lnTo>
                  <a:lnTo>
                    <a:pt x="56" y="2"/>
                  </a:lnTo>
                  <a:lnTo>
                    <a:pt x="77" y="7"/>
                  </a:lnTo>
                  <a:lnTo>
                    <a:pt x="100" y="16"/>
                  </a:lnTo>
                  <a:lnTo>
                    <a:pt x="126" y="26"/>
                  </a:lnTo>
                  <a:lnTo>
                    <a:pt x="153" y="41"/>
                  </a:lnTo>
                  <a:lnTo>
                    <a:pt x="182" y="57"/>
                  </a:lnTo>
                  <a:lnTo>
                    <a:pt x="210" y="74"/>
                  </a:lnTo>
                  <a:lnTo>
                    <a:pt x="239" y="94"/>
                  </a:lnTo>
                  <a:lnTo>
                    <a:pt x="268" y="115"/>
                  </a:lnTo>
                  <a:lnTo>
                    <a:pt x="295" y="138"/>
                  </a:lnTo>
                  <a:lnTo>
                    <a:pt x="321" y="160"/>
                  </a:lnTo>
                  <a:lnTo>
                    <a:pt x="345" y="183"/>
                  </a:lnTo>
                  <a:lnTo>
                    <a:pt x="365" y="204"/>
                  </a:lnTo>
                  <a:lnTo>
                    <a:pt x="382" y="226"/>
                  </a:lnTo>
                  <a:lnTo>
                    <a:pt x="396" y="245"/>
                  </a:lnTo>
                  <a:lnTo>
                    <a:pt x="406" y="263"/>
                  </a:lnTo>
                  <a:lnTo>
                    <a:pt x="412" y="279"/>
                  </a:lnTo>
                  <a:lnTo>
                    <a:pt x="415" y="291"/>
                  </a:lnTo>
                  <a:lnTo>
                    <a:pt x="412" y="302"/>
                  </a:lnTo>
                  <a:lnTo>
                    <a:pt x="406" y="309"/>
                  </a:lnTo>
                  <a:lnTo>
                    <a:pt x="396" y="314"/>
                  </a:lnTo>
                  <a:lnTo>
                    <a:pt x="382" y="316"/>
                  </a:lnTo>
                  <a:lnTo>
                    <a:pt x="365" y="313"/>
                  </a:lnTo>
                  <a:lnTo>
                    <a:pt x="343" y="307"/>
                  </a:lnTo>
                  <a:lnTo>
                    <a:pt x="321" y="300"/>
                  </a:lnTo>
                  <a:lnTo>
                    <a:pt x="295" y="288"/>
                  </a:lnTo>
                  <a:lnTo>
                    <a:pt x="268" y="275"/>
                  </a:lnTo>
                  <a:lnTo>
                    <a:pt x="239" y="259"/>
                  </a:lnTo>
                  <a:lnTo>
                    <a:pt x="210" y="240"/>
                  </a:lnTo>
                  <a:lnTo>
                    <a:pt x="182" y="220"/>
                  </a:lnTo>
                  <a:lnTo>
                    <a:pt x="153" y="199"/>
                  </a:lnTo>
                  <a:lnTo>
                    <a:pt x="126" y="178"/>
                  </a:lnTo>
                  <a:lnTo>
                    <a:pt x="100" y="154"/>
                  </a:lnTo>
                  <a:lnTo>
                    <a:pt x="76" y="131"/>
                  </a:lnTo>
                  <a:lnTo>
                    <a:pt x="56" y="110"/>
                  </a:lnTo>
                  <a:lnTo>
                    <a:pt x="38" y="89"/>
                  </a:lnTo>
                  <a:lnTo>
                    <a:pt x="24" y="69"/>
                  </a:lnTo>
                  <a:lnTo>
                    <a:pt x="14" y="51"/>
                  </a:lnTo>
                  <a:lnTo>
                    <a:pt x="8" y="35"/>
                  </a:lnTo>
                  <a:lnTo>
                    <a:pt x="5" y="23"/>
                  </a:lnTo>
                  <a:lnTo>
                    <a:pt x="8" y="12"/>
                  </a:lnTo>
                  <a:close/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20" name="Line 424">
              <a:extLst>
                <a:ext uri="{FF2B5EF4-FFF2-40B4-BE49-F238E27FC236}">
                  <a16:creationId xmlns:a16="http://schemas.microsoft.com/office/drawing/2014/main" id="{A474D7E3-FF03-1B44-8646-2B1564195C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285" y="2824"/>
              <a:ext cx="136" cy="2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21" name="Line 425">
              <a:extLst>
                <a:ext uri="{FF2B5EF4-FFF2-40B4-BE49-F238E27FC236}">
                  <a16:creationId xmlns:a16="http://schemas.microsoft.com/office/drawing/2014/main" id="{E4858A5A-F8A5-7B46-9A2C-26E5DD4AD4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72" y="2826"/>
              <a:ext cx="49" cy="102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22" name="Line 426">
              <a:extLst>
                <a:ext uri="{FF2B5EF4-FFF2-40B4-BE49-F238E27FC236}">
                  <a16:creationId xmlns:a16="http://schemas.microsoft.com/office/drawing/2014/main" id="{DFEE627D-046D-EC42-B1CB-52F73CDED7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1" y="2826"/>
              <a:ext cx="67" cy="144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23" name="Freeform 427">
              <a:extLst>
                <a:ext uri="{FF2B5EF4-FFF2-40B4-BE49-F238E27FC236}">
                  <a16:creationId xmlns:a16="http://schemas.microsoft.com/office/drawing/2014/main" id="{047A6D46-B266-B844-A8B4-8AAAA1678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9" y="2902"/>
              <a:ext cx="51" cy="40"/>
            </a:xfrm>
            <a:custGeom>
              <a:avLst/>
              <a:gdLst>
                <a:gd name="T0" fmla="*/ 0 w 101"/>
                <a:gd name="T1" fmla="*/ 1 h 80"/>
                <a:gd name="T2" fmla="*/ 1 w 101"/>
                <a:gd name="T3" fmla="*/ 0 h 80"/>
                <a:gd name="T4" fmla="*/ 1 w 101"/>
                <a:gd name="T5" fmla="*/ 1 h 80"/>
                <a:gd name="T6" fmla="*/ 1 w 101"/>
                <a:gd name="T7" fmla="*/ 1 h 80"/>
                <a:gd name="T8" fmla="*/ 1 w 101"/>
                <a:gd name="T9" fmla="*/ 1 h 80"/>
                <a:gd name="T10" fmla="*/ 1 w 101"/>
                <a:gd name="T11" fmla="*/ 1 h 80"/>
                <a:gd name="T12" fmla="*/ 2 w 101"/>
                <a:gd name="T13" fmla="*/ 1 h 80"/>
                <a:gd name="T14" fmla="*/ 2 w 101"/>
                <a:gd name="T15" fmla="*/ 1 h 80"/>
                <a:gd name="T16" fmla="*/ 2 w 101"/>
                <a:gd name="T17" fmla="*/ 1 h 80"/>
                <a:gd name="T18" fmla="*/ 2 w 101"/>
                <a:gd name="T19" fmla="*/ 1 h 80"/>
                <a:gd name="T20" fmla="*/ 2 w 101"/>
                <a:gd name="T21" fmla="*/ 2 h 80"/>
                <a:gd name="T22" fmla="*/ 2 w 101"/>
                <a:gd name="T23" fmla="*/ 2 h 80"/>
                <a:gd name="T24" fmla="*/ 2 w 101"/>
                <a:gd name="T25" fmla="*/ 2 h 80"/>
                <a:gd name="T26" fmla="*/ 2 w 101"/>
                <a:gd name="T27" fmla="*/ 2 h 80"/>
                <a:gd name="T28" fmla="*/ 2 w 101"/>
                <a:gd name="T29" fmla="*/ 2 h 80"/>
                <a:gd name="T30" fmla="*/ 2 w 101"/>
                <a:gd name="T31" fmla="*/ 2 h 80"/>
                <a:gd name="T32" fmla="*/ 1 w 101"/>
                <a:gd name="T33" fmla="*/ 1 h 80"/>
                <a:gd name="T34" fmla="*/ 1 w 101"/>
                <a:gd name="T35" fmla="*/ 1 h 80"/>
                <a:gd name="T36" fmla="*/ 1 w 101"/>
                <a:gd name="T37" fmla="*/ 1 h 80"/>
                <a:gd name="T38" fmla="*/ 1 w 101"/>
                <a:gd name="T39" fmla="*/ 1 h 80"/>
                <a:gd name="T40" fmla="*/ 1 w 101"/>
                <a:gd name="T41" fmla="*/ 1 h 80"/>
                <a:gd name="T42" fmla="*/ 0 w 101"/>
                <a:gd name="T43" fmla="*/ 1 h 80"/>
                <a:gd name="T44" fmla="*/ 0 w 101"/>
                <a:gd name="T45" fmla="*/ 1 h 8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01" h="80">
                  <a:moveTo>
                    <a:pt x="0" y="3"/>
                  </a:moveTo>
                  <a:lnTo>
                    <a:pt x="4" y="0"/>
                  </a:lnTo>
                  <a:lnTo>
                    <a:pt x="13" y="1"/>
                  </a:lnTo>
                  <a:lnTo>
                    <a:pt x="24" y="3"/>
                  </a:lnTo>
                  <a:lnTo>
                    <a:pt x="37" y="10"/>
                  </a:lnTo>
                  <a:lnTo>
                    <a:pt x="51" y="19"/>
                  </a:lnTo>
                  <a:lnTo>
                    <a:pt x="66" y="30"/>
                  </a:lnTo>
                  <a:lnTo>
                    <a:pt x="79" y="40"/>
                  </a:lnTo>
                  <a:lnTo>
                    <a:pt x="90" y="51"/>
                  </a:lnTo>
                  <a:lnTo>
                    <a:pt x="97" y="62"/>
                  </a:lnTo>
                  <a:lnTo>
                    <a:pt x="101" y="71"/>
                  </a:lnTo>
                  <a:lnTo>
                    <a:pt x="101" y="76"/>
                  </a:lnTo>
                  <a:lnTo>
                    <a:pt x="97" y="80"/>
                  </a:lnTo>
                  <a:lnTo>
                    <a:pt x="90" y="78"/>
                  </a:lnTo>
                  <a:lnTo>
                    <a:pt x="79" y="74"/>
                  </a:lnTo>
                  <a:lnTo>
                    <a:pt x="66" y="69"/>
                  </a:lnTo>
                  <a:lnTo>
                    <a:pt x="51" y="60"/>
                  </a:lnTo>
                  <a:lnTo>
                    <a:pt x="37" y="49"/>
                  </a:lnTo>
                  <a:lnTo>
                    <a:pt x="23" y="39"/>
                  </a:lnTo>
                  <a:lnTo>
                    <a:pt x="13" y="28"/>
                  </a:lnTo>
                  <a:lnTo>
                    <a:pt x="4" y="17"/>
                  </a:lnTo>
                  <a:lnTo>
                    <a:pt x="0" y="8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pic>
        <p:nvPicPr>
          <p:cNvPr id="524" name="Picture 429" descr="MMj03957750000[1]">
            <a:extLst>
              <a:ext uri="{FF2B5EF4-FFF2-40B4-BE49-F238E27FC236}">
                <a16:creationId xmlns:a16="http://schemas.microsoft.com/office/drawing/2014/main" id="{B804968F-3592-094F-A8BF-179E7849E67F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0723" y="4742553"/>
            <a:ext cx="561975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5" name="Picture 432" descr="cocktail">
            <a:extLst>
              <a:ext uri="{FF2B5EF4-FFF2-40B4-BE49-F238E27FC236}">
                <a16:creationId xmlns:a16="http://schemas.microsoft.com/office/drawing/2014/main" id="{099A3239-42CC-704F-8979-71CDF0E273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6005" y="4661590"/>
            <a:ext cx="2030412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6" name="Line 434">
            <a:extLst>
              <a:ext uri="{FF2B5EF4-FFF2-40B4-BE49-F238E27FC236}">
                <a16:creationId xmlns:a16="http://schemas.microsoft.com/office/drawing/2014/main" id="{13E4667A-1C98-C742-9515-44695E1E26FC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6450" y="4680571"/>
            <a:ext cx="242888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27" name="Line 435">
            <a:extLst>
              <a:ext uri="{FF2B5EF4-FFF2-40B4-BE49-F238E27FC236}">
                <a16:creationId xmlns:a16="http://schemas.microsoft.com/office/drawing/2014/main" id="{3AE8AA7B-1112-3E4B-9C21-6CE3F67CF723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6450" y="4680571"/>
            <a:ext cx="242888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28" name="Line 436">
            <a:extLst>
              <a:ext uri="{FF2B5EF4-FFF2-40B4-BE49-F238E27FC236}">
                <a16:creationId xmlns:a16="http://schemas.microsoft.com/office/drawing/2014/main" id="{84E2754A-286E-2643-AF6C-06B6ED5706C1}"/>
              </a:ext>
            </a:extLst>
          </p:cNvPr>
          <p:cNvSpPr>
            <a:spLocks noChangeShapeType="1"/>
          </p:cNvSpPr>
          <p:nvPr/>
        </p:nvSpPr>
        <p:spPr bwMode="auto">
          <a:xfrm>
            <a:off x="1918188" y="5317158"/>
            <a:ext cx="1905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529" name="Group 506">
            <a:extLst>
              <a:ext uri="{FF2B5EF4-FFF2-40B4-BE49-F238E27FC236}">
                <a16:creationId xmlns:a16="http://schemas.microsoft.com/office/drawing/2014/main" id="{B79DFA91-6DD1-6946-BCA6-B60B73F4E799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256200" y="5193333"/>
            <a:ext cx="501650" cy="512763"/>
            <a:chOff x="2839" y="3501"/>
            <a:chExt cx="755" cy="803"/>
          </a:xfrm>
        </p:grpSpPr>
        <p:pic>
          <p:nvPicPr>
            <p:cNvPr id="530" name="Picture 507" descr="desktop_computer_stylized_medium">
              <a:extLst>
                <a:ext uri="{FF2B5EF4-FFF2-40B4-BE49-F238E27FC236}">
                  <a16:creationId xmlns:a16="http://schemas.microsoft.com/office/drawing/2014/main" id="{B7D871EE-D530-A84C-85C8-4DC1EB0A9C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31" name="Freeform 508">
              <a:extLst>
                <a:ext uri="{FF2B5EF4-FFF2-40B4-BE49-F238E27FC236}">
                  <a16:creationId xmlns:a16="http://schemas.microsoft.com/office/drawing/2014/main" id="{9D5575BC-5BD2-FE4A-9414-7BAB3B8D409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532" name="Group 621">
            <a:extLst>
              <a:ext uri="{FF2B5EF4-FFF2-40B4-BE49-F238E27FC236}">
                <a16:creationId xmlns:a16="http://schemas.microsoft.com/office/drawing/2014/main" id="{40F3795B-808E-A042-9598-E30744C17871}"/>
              </a:ext>
            </a:extLst>
          </p:cNvPr>
          <p:cNvGrpSpPr>
            <a:grpSpLocks/>
          </p:cNvGrpSpPr>
          <p:nvPr/>
        </p:nvGrpSpPr>
        <p:grpSpPr bwMode="auto">
          <a:xfrm>
            <a:off x="5370862" y="4385019"/>
            <a:ext cx="635000" cy="485775"/>
            <a:chOff x="3061" y="2530"/>
            <a:chExt cx="400" cy="306"/>
          </a:xfrm>
        </p:grpSpPr>
        <p:grpSp>
          <p:nvGrpSpPr>
            <p:cNvPr id="533" name="Group 494">
              <a:extLst>
                <a:ext uri="{FF2B5EF4-FFF2-40B4-BE49-F238E27FC236}">
                  <a16:creationId xmlns:a16="http://schemas.microsoft.com/office/drawing/2014/main" id="{4DBCED0D-3AD5-4447-93E7-56A4D18F3B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61" y="2530"/>
              <a:ext cx="327" cy="81"/>
              <a:chOff x="2199" y="955"/>
              <a:chExt cx="2547" cy="506"/>
            </a:xfrm>
          </p:grpSpPr>
          <p:sp>
            <p:nvSpPr>
              <p:cNvPr id="558" name="Freeform 495">
                <a:extLst>
                  <a:ext uri="{FF2B5EF4-FFF2-40B4-BE49-F238E27FC236}">
                    <a16:creationId xmlns:a16="http://schemas.microsoft.com/office/drawing/2014/main" id="{DC6AB476-6859-8242-AD10-2D931ACF8B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9" y="1166"/>
                <a:ext cx="260" cy="281"/>
              </a:xfrm>
              <a:custGeom>
                <a:avLst/>
                <a:gdLst>
                  <a:gd name="T0" fmla="*/ 260 w 260"/>
                  <a:gd name="T1" fmla="*/ 0 h 281"/>
                  <a:gd name="T2" fmla="*/ 42 w 260"/>
                  <a:gd name="T3" fmla="*/ 112 h 281"/>
                  <a:gd name="T4" fmla="*/ 35 w 260"/>
                  <a:gd name="T5" fmla="*/ 211 h 281"/>
                  <a:gd name="T6" fmla="*/ 253 w 260"/>
                  <a:gd name="T7" fmla="*/ 281 h 28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0" h="281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59" name="Freeform 496">
                <a:extLst>
                  <a:ext uri="{FF2B5EF4-FFF2-40B4-BE49-F238E27FC236}">
                    <a16:creationId xmlns:a16="http://schemas.microsoft.com/office/drawing/2014/main" id="{60FE620B-47DD-7D4F-89C4-3D44ABB5F1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040"/>
                <a:ext cx="900" cy="421"/>
              </a:xfrm>
              <a:custGeom>
                <a:avLst/>
                <a:gdLst>
                  <a:gd name="T0" fmla="*/ 531 w 900"/>
                  <a:gd name="T1" fmla="*/ 0 h 421"/>
                  <a:gd name="T2" fmla="*/ 279 w 900"/>
                  <a:gd name="T3" fmla="*/ 77 h 421"/>
                  <a:gd name="T4" fmla="*/ 68 w 900"/>
                  <a:gd name="T5" fmla="*/ 182 h 421"/>
                  <a:gd name="T6" fmla="*/ 33 w 900"/>
                  <a:gd name="T7" fmla="*/ 323 h 421"/>
                  <a:gd name="T8" fmla="*/ 328 w 900"/>
                  <a:gd name="T9" fmla="*/ 400 h 421"/>
                  <a:gd name="T10" fmla="*/ 812 w 900"/>
                  <a:gd name="T11" fmla="*/ 421 h 421"/>
                  <a:gd name="T12" fmla="*/ 855 w 900"/>
                  <a:gd name="T13" fmla="*/ 400 h 4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00" h="421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60" name="Freeform 497">
                <a:extLst>
                  <a:ext uri="{FF2B5EF4-FFF2-40B4-BE49-F238E27FC236}">
                    <a16:creationId xmlns:a16="http://schemas.microsoft.com/office/drawing/2014/main" id="{5734D561-5507-1D47-B8C1-5456D78542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2" y="1068"/>
                <a:ext cx="428" cy="269"/>
              </a:xfrm>
              <a:custGeom>
                <a:avLst/>
                <a:gdLst>
                  <a:gd name="T0" fmla="*/ 428 w 428"/>
                  <a:gd name="T1" fmla="*/ 0 h 269"/>
                  <a:gd name="T2" fmla="*/ 217 w 428"/>
                  <a:gd name="T3" fmla="*/ 35 h 269"/>
                  <a:gd name="T4" fmla="*/ 21 w 428"/>
                  <a:gd name="T5" fmla="*/ 140 h 269"/>
                  <a:gd name="T6" fmla="*/ 91 w 428"/>
                  <a:gd name="T7" fmla="*/ 246 h 269"/>
                  <a:gd name="T8" fmla="*/ 231 w 428"/>
                  <a:gd name="T9" fmla="*/ 267 h 269"/>
                  <a:gd name="T10" fmla="*/ 414 w 428"/>
                  <a:gd name="T11" fmla="*/ 260 h 2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28" h="269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61" name="Freeform 498">
                <a:extLst>
                  <a:ext uri="{FF2B5EF4-FFF2-40B4-BE49-F238E27FC236}">
                    <a16:creationId xmlns:a16="http://schemas.microsoft.com/office/drawing/2014/main" id="{54405CE7-B078-794F-8A95-7442C55719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54" y="1075"/>
                <a:ext cx="377" cy="239"/>
              </a:xfrm>
              <a:custGeom>
                <a:avLst/>
                <a:gdLst>
                  <a:gd name="T0" fmla="*/ 42 w 377"/>
                  <a:gd name="T1" fmla="*/ 239 h 239"/>
                  <a:gd name="T2" fmla="*/ 335 w 377"/>
                  <a:gd name="T3" fmla="*/ 146 h 239"/>
                  <a:gd name="T4" fmla="*/ 342 w 377"/>
                  <a:gd name="T5" fmla="*/ 47 h 239"/>
                  <a:gd name="T6" fmla="*/ 0 w 377"/>
                  <a:gd name="T7" fmla="*/ 0 h 23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77" h="239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62" name="Freeform 499">
                <a:extLst>
                  <a:ext uri="{FF2B5EF4-FFF2-40B4-BE49-F238E27FC236}">
                    <a16:creationId xmlns:a16="http://schemas.microsoft.com/office/drawing/2014/main" id="{2427F607-DB1A-4743-823B-DBB1AB4402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6" y="997"/>
                <a:ext cx="660" cy="336"/>
              </a:xfrm>
              <a:custGeom>
                <a:avLst/>
                <a:gdLst>
                  <a:gd name="T0" fmla="*/ 390 w 646"/>
                  <a:gd name="T1" fmla="*/ 592 h 300"/>
                  <a:gd name="T2" fmla="*/ 555 w 646"/>
                  <a:gd name="T3" fmla="*/ 501 h 300"/>
                  <a:gd name="T4" fmla="*/ 690 w 646"/>
                  <a:gd name="T5" fmla="*/ 377 h 300"/>
                  <a:gd name="T6" fmla="*/ 713 w 646"/>
                  <a:gd name="T7" fmla="*/ 211 h 300"/>
                  <a:gd name="T8" fmla="*/ 522 w 646"/>
                  <a:gd name="T9" fmla="*/ 119 h 300"/>
                  <a:gd name="T10" fmla="*/ 0 w 646"/>
                  <a:gd name="T11" fmla="*/ 0 h 3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46" h="300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63" name="Freeform 500">
                <a:extLst>
                  <a:ext uri="{FF2B5EF4-FFF2-40B4-BE49-F238E27FC236}">
                    <a16:creationId xmlns:a16="http://schemas.microsoft.com/office/drawing/2014/main" id="{78EB41F6-2BEF-4D4A-AE0A-005E714274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6" y="955"/>
                <a:ext cx="630" cy="397"/>
              </a:xfrm>
              <a:custGeom>
                <a:avLst/>
                <a:gdLst>
                  <a:gd name="T0" fmla="*/ 320 w 630"/>
                  <a:gd name="T1" fmla="*/ 397 h 397"/>
                  <a:gd name="T2" fmla="*/ 468 w 630"/>
                  <a:gd name="T3" fmla="*/ 345 h 397"/>
                  <a:gd name="T4" fmla="*/ 590 w 630"/>
                  <a:gd name="T5" fmla="*/ 275 h 397"/>
                  <a:gd name="T6" fmla="*/ 611 w 630"/>
                  <a:gd name="T7" fmla="*/ 181 h 397"/>
                  <a:gd name="T8" fmla="*/ 439 w 630"/>
                  <a:gd name="T9" fmla="*/ 129 h 397"/>
                  <a:gd name="T10" fmla="*/ 0 w 630"/>
                  <a:gd name="T11" fmla="*/ 0 h 3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30" h="397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534" name="Picture 549" descr="laptop_keyboard">
              <a:extLst>
                <a:ext uri="{FF2B5EF4-FFF2-40B4-BE49-F238E27FC236}">
                  <a16:creationId xmlns:a16="http://schemas.microsoft.com/office/drawing/2014/main" id="{B26671F0-4EE5-D744-8784-A585B9B6F2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3109" y="2736"/>
              <a:ext cx="245" cy="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35" name="Freeform 550">
              <a:extLst>
                <a:ext uri="{FF2B5EF4-FFF2-40B4-BE49-F238E27FC236}">
                  <a16:creationId xmlns:a16="http://schemas.microsoft.com/office/drawing/2014/main" id="{12281B29-C1B2-B749-9F5E-F3A43584B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0" y="2638"/>
              <a:ext cx="197" cy="131"/>
            </a:xfrm>
            <a:custGeom>
              <a:avLst/>
              <a:gdLst>
                <a:gd name="T0" fmla="*/ 0 w 2982"/>
                <a:gd name="T1" fmla="*/ 0 h 2442"/>
                <a:gd name="T2" fmla="*/ 0 w 2982"/>
                <a:gd name="T3" fmla="*/ 0 h 2442"/>
                <a:gd name="T4" fmla="*/ 0 w 2982"/>
                <a:gd name="T5" fmla="*/ 0 h 2442"/>
                <a:gd name="T6" fmla="*/ 0 w 2982"/>
                <a:gd name="T7" fmla="*/ 0 h 2442"/>
                <a:gd name="T8" fmla="*/ 0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pic>
          <p:nvPicPr>
            <p:cNvPr id="536" name="Picture 551" descr="screen">
              <a:extLst>
                <a:ext uri="{FF2B5EF4-FFF2-40B4-BE49-F238E27FC236}">
                  <a16:creationId xmlns:a16="http://schemas.microsoft.com/office/drawing/2014/main" id="{98E4CFA7-B1FE-FE4C-AF66-F70E195051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0" y="2641"/>
              <a:ext cx="179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37" name="Freeform 552">
              <a:extLst>
                <a:ext uri="{FF2B5EF4-FFF2-40B4-BE49-F238E27FC236}">
                  <a16:creationId xmlns:a16="http://schemas.microsoft.com/office/drawing/2014/main" id="{25707FCB-7465-F447-BF5C-CA5CEB8F8D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6" y="2634"/>
              <a:ext cx="167" cy="25"/>
            </a:xfrm>
            <a:custGeom>
              <a:avLst/>
              <a:gdLst>
                <a:gd name="T0" fmla="*/ 0 w 2528"/>
                <a:gd name="T1" fmla="*/ 0 h 455"/>
                <a:gd name="T2" fmla="*/ 0 w 2528"/>
                <a:gd name="T3" fmla="*/ 0 h 455"/>
                <a:gd name="T4" fmla="*/ 0 w 2528"/>
                <a:gd name="T5" fmla="*/ 0 h 455"/>
                <a:gd name="T6" fmla="*/ 0 w 2528"/>
                <a:gd name="T7" fmla="*/ 0 h 455"/>
                <a:gd name="T8" fmla="*/ 0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38" name="Freeform 553">
              <a:extLst>
                <a:ext uri="{FF2B5EF4-FFF2-40B4-BE49-F238E27FC236}">
                  <a16:creationId xmlns:a16="http://schemas.microsoft.com/office/drawing/2014/main" id="{2893182F-C176-ED45-A949-17AAF914D8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9" y="2634"/>
              <a:ext cx="46" cy="102"/>
            </a:xfrm>
            <a:custGeom>
              <a:avLst/>
              <a:gdLst>
                <a:gd name="T0" fmla="*/ 0 w 702"/>
                <a:gd name="T1" fmla="*/ 0 h 1893"/>
                <a:gd name="T2" fmla="*/ 0 w 702"/>
                <a:gd name="T3" fmla="*/ 0 h 1893"/>
                <a:gd name="T4" fmla="*/ 0 w 702"/>
                <a:gd name="T5" fmla="*/ 0 h 1893"/>
                <a:gd name="T6" fmla="*/ 0 w 702"/>
                <a:gd name="T7" fmla="*/ 0 h 1893"/>
                <a:gd name="T8" fmla="*/ 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39" name="Freeform 554">
              <a:extLst>
                <a:ext uri="{FF2B5EF4-FFF2-40B4-BE49-F238E27FC236}">
                  <a16:creationId xmlns:a16="http://schemas.microsoft.com/office/drawing/2014/main" id="{31F51520-3F4C-0544-BCC2-43E892A006EA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2" y="2652"/>
              <a:ext cx="50" cy="117"/>
            </a:xfrm>
            <a:custGeom>
              <a:avLst/>
              <a:gdLst>
                <a:gd name="T0" fmla="*/ 0 w 756"/>
                <a:gd name="T1" fmla="*/ 0 h 2184"/>
                <a:gd name="T2" fmla="*/ 0 w 756"/>
                <a:gd name="T3" fmla="*/ 0 h 2184"/>
                <a:gd name="T4" fmla="*/ 0 w 756"/>
                <a:gd name="T5" fmla="*/ 0 h 2184"/>
                <a:gd name="T6" fmla="*/ 0 w 756"/>
                <a:gd name="T7" fmla="*/ 0 h 2184"/>
                <a:gd name="T8" fmla="*/ 0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40" name="Freeform 555">
              <a:extLst>
                <a:ext uri="{FF2B5EF4-FFF2-40B4-BE49-F238E27FC236}">
                  <a16:creationId xmlns:a16="http://schemas.microsoft.com/office/drawing/2014/main" id="{BC9CBE39-5CC7-5049-AC5A-13C386EB061D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8" y="2730"/>
              <a:ext cx="183" cy="40"/>
            </a:xfrm>
            <a:custGeom>
              <a:avLst/>
              <a:gdLst>
                <a:gd name="T0" fmla="*/ 0 w 2773"/>
                <a:gd name="T1" fmla="*/ 0 h 738"/>
                <a:gd name="T2" fmla="*/ 0 w 2773"/>
                <a:gd name="T3" fmla="*/ 0 h 738"/>
                <a:gd name="T4" fmla="*/ 0 w 2773"/>
                <a:gd name="T5" fmla="*/ 0 h 738"/>
                <a:gd name="T6" fmla="*/ 0 w 2773"/>
                <a:gd name="T7" fmla="*/ 0 h 738"/>
                <a:gd name="T8" fmla="*/ 0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41" name="Freeform 556">
              <a:extLst>
                <a:ext uri="{FF2B5EF4-FFF2-40B4-BE49-F238E27FC236}">
                  <a16:creationId xmlns:a16="http://schemas.microsoft.com/office/drawing/2014/main" id="{D4C9F6C2-E722-B74B-AAE4-4ABF846803D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7" y="2653"/>
              <a:ext cx="47" cy="118"/>
            </a:xfrm>
            <a:custGeom>
              <a:avLst/>
              <a:gdLst>
                <a:gd name="T0" fmla="*/ 0 w 637"/>
                <a:gd name="T1" fmla="*/ 0 h 1659"/>
                <a:gd name="T2" fmla="*/ 0 w 637"/>
                <a:gd name="T3" fmla="*/ 0 h 1659"/>
                <a:gd name="T4" fmla="*/ 0 w 637"/>
                <a:gd name="T5" fmla="*/ 0 h 1659"/>
                <a:gd name="T6" fmla="*/ 0 w 637"/>
                <a:gd name="T7" fmla="*/ 0 h 1659"/>
                <a:gd name="T8" fmla="*/ 0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42" name="Freeform 557">
              <a:extLst>
                <a:ext uri="{FF2B5EF4-FFF2-40B4-BE49-F238E27FC236}">
                  <a16:creationId xmlns:a16="http://schemas.microsoft.com/office/drawing/2014/main" id="{3F0EB019-3CF3-834A-A61E-AC065980E8D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8" y="2736"/>
              <a:ext cx="163" cy="39"/>
            </a:xfrm>
            <a:custGeom>
              <a:avLst/>
              <a:gdLst>
                <a:gd name="T0" fmla="*/ 0 w 2216"/>
                <a:gd name="T1" fmla="*/ 0 h 550"/>
                <a:gd name="T2" fmla="*/ 0 w 2216"/>
                <a:gd name="T3" fmla="*/ 0 h 550"/>
                <a:gd name="T4" fmla="*/ 0 w 2216"/>
                <a:gd name="T5" fmla="*/ 0 h 550"/>
                <a:gd name="T6" fmla="*/ 0 w 2216"/>
                <a:gd name="T7" fmla="*/ 0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543" name="Group 558">
              <a:extLst>
                <a:ext uri="{FF2B5EF4-FFF2-40B4-BE49-F238E27FC236}">
                  <a16:creationId xmlns:a16="http://schemas.microsoft.com/office/drawing/2014/main" id="{A6A93FB9-FC7D-4742-8DD5-CBB9CA8D7E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86" y="2777"/>
              <a:ext cx="55" cy="24"/>
              <a:chOff x="1740" y="2642"/>
              <a:chExt cx="752" cy="327"/>
            </a:xfrm>
          </p:grpSpPr>
          <p:sp>
            <p:nvSpPr>
              <p:cNvPr id="552" name="Freeform 559">
                <a:extLst>
                  <a:ext uri="{FF2B5EF4-FFF2-40B4-BE49-F238E27FC236}">
                    <a16:creationId xmlns:a16="http://schemas.microsoft.com/office/drawing/2014/main" id="{C568827B-2EA3-554D-A8B6-5587A8CED4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53" name="Freeform 560">
                <a:extLst>
                  <a:ext uri="{FF2B5EF4-FFF2-40B4-BE49-F238E27FC236}">
                    <a16:creationId xmlns:a16="http://schemas.microsoft.com/office/drawing/2014/main" id="{27581F6D-D83F-D646-A755-30E5B167FB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54" name="Freeform 561">
                <a:extLst>
                  <a:ext uri="{FF2B5EF4-FFF2-40B4-BE49-F238E27FC236}">
                    <a16:creationId xmlns:a16="http://schemas.microsoft.com/office/drawing/2014/main" id="{E341B34D-9952-7340-9E0A-28EDF520F2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rgbClr val="00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55" name="Freeform 562">
                <a:extLst>
                  <a:ext uri="{FF2B5EF4-FFF2-40B4-BE49-F238E27FC236}">
                    <a16:creationId xmlns:a16="http://schemas.microsoft.com/office/drawing/2014/main" id="{11B81FDA-FEF8-B742-847A-1939FCACF8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56" name="Freeform 563">
                <a:extLst>
                  <a:ext uri="{FF2B5EF4-FFF2-40B4-BE49-F238E27FC236}">
                    <a16:creationId xmlns:a16="http://schemas.microsoft.com/office/drawing/2014/main" id="{6D1D8EB1-A82C-C547-AB3D-3E7648A5D6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rgbClr val="00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57" name="Freeform 564">
                <a:extLst>
                  <a:ext uri="{FF2B5EF4-FFF2-40B4-BE49-F238E27FC236}">
                    <a16:creationId xmlns:a16="http://schemas.microsoft.com/office/drawing/2014/main" id="{90C3B870-FD67-3346-98FA-A234D34B8A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544" name="Freeform 565">
              <a:extLst>
                <a:ext uri="{FF2B5EF4-FFF2-40B4-BE49-F238E27FC236}">
                  <a16:creationId xmlns:a16="http://schemas.microsoft.com/office/drawing/2014/main" id="{F0911C61-849A-9C4E-AD10-6D1FC3C2DFE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0" y="2781"/>
              <a:ext cx="67" cy="51"/>
            </a:xfrm>
            <a:custGeom>
              <a:avLst/>
              <a:gdLst>
                <a:gd name="T0" fmla="*/ 0 w 990"/>
                <a:gd name="T1" fmla="*/ 0 h 792"/>
                <a:gd name="T2" fmla="*/ 0 w 990"/>
                <a:gd name="T3" fmla="*/ 0 h 792"/>
                <a:gd name="T4" fmla="*/ 0 w 990"/>
                <a:gd name="T5" fmla="*/ 0 h 792"/>
                <a:gd name="T6" fmla="*/ 0 w 990"/>
                <a:gd name="T7" fmla="*/ 0 h 792"/>
                <a:gd name="T8" fmla="*/ 0 w 990"/>
                <a:gd name="T9" fmla="*/ 0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45" name="Freeform 566">
              <a:extLst>
                <a:ext uri="{FF2B5EF4-FFF2-40B4-BE49-F238E27FC236}">
                  <a16:creationId xmlns:a16="http://schemas.microsoft.com/office/drawing/2014/main" id="{5CEB6F8B-5086-5C42-9CAB-731CEAB620C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9" y="2785"/>
              <a:ext cx="171" cy="46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46" name="Freeform 567">
              <a:extLst>
                <a:ext uri="{FF2B5EF4-FFF2-40B4-BE49-F238E27FC236}">
                  <a16:creationId xmlns:a16="http://schemas.microsoft.com/office/drawing/2014/main" id="{8A0FD81A-21AB-A641-84A8-6DECC751F3B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0" y="2776"/>
              <a:ext cx="1" cy="10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47" name="Freeform 568">
              <a:extLst>
                <a:ext uri="{FF2B5EF4-FFF2-40B4-BE49-F238E27FC236}">
                  <a16:creationId xmlns:a16="http://schemas.microsoft.com/office/drawing/2014/main" id="{3212B524-DBA7-764B-ADFB-15B1F9EE369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0" y="2738"/>
              <a:ext cx="79" cy="39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48" name="Freeform 569">
              <a:extLst>
                <a:ext uri="{FF2B5EF4-FFF2-40B4-BE49-F238E27FC236}">
                  <a16:creationId xmlns:a16="http://schemas.microsoft.com/office/drawing/2014/main" id="{29D84F9E-266B-FF4A-91FA-4C757BB868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5" y="2778"/>
              <a:ext cx="162" cy="4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49" name="Freeform 570">
              <a:extLst>
                <a:ext uri="{FF2B5EF4-FFF2-40B4-BE49-F238E27FC236}">
                  <a16:creationId xmlns:a16="http://schemas.microsoft.com/office/drawing/2014/main" id="{FE55278D-3FA5-5444-8EDF-6DEC32E2B481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3277" y="2775"/>
              <a:ext cx="66" cy="4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50" name="Freeform 589">
              <a:extLst>
                <a:ext uri="{FF2B5EF4-FFF2-40B4-BE49-F238E27FC236}">
                  <a16:creationId xmlns:a16="http://schemas.microsoft.com/office/drawing/2014/main" id="{0406CADF-6A82-2844-9517-DAB36149B7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2" y="2736"/>
              <a:ext cx="1" cy="10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51" name="Freeform 590">
              <a:extLst>
                <a:ext uri="{FF2B5EF4-FFF2-40B4-BE49-F238E27FC236}">
                  <a16:creationId xmlns:a16="http://schemas.microsoft.com/office/drawing/2014/main" id="{92F09FE3-36AB-A646-8709-F68948F090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2" y="2698"/>
              <a:ext cx="79" cy="39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564" name="Group 632">
            <a:extLst>
              <a:ext uri="{FF2B5EF4-FFF2-40B4-BE49-F238E27FC236}">
                <a16:creationId xmlns:a16="http://schemas.microsoft.com/office/drawing/2014/main" id="{4B98C44A-F9F4-BB49-A2B0-C2E0B8C568E9}"/>
              </a:ext>
            </a:extLst>
          </p:cNvPr>
          <p:cNvGrpSpPr>
            <a:grpSpLocks/>
          </p:cNvGrpSpPr>
          <p:nvPr/>
        </p:nvGrpSpPr>
        <p:grpSpPr bwMode="auto">
          <a:xfrm>
            <a:off x="6258275" y="4553294"/>
            <a:ext cx="536575" cy="401637"/>
            <a:chOff x="3328" y="2543"/>
            <a:chExt cx="338" cy="253"/>
          </a:xfrm>
        </p:grpSpPr>
        <p:grpSp>
          <p:nvGrpSpPr>
            <p:cNvPr id="565" name="Group 487">
              <a:extLst>
                <a:ext uri="{FF2B5EF4-FFF2-40B4-BE49-F238E27FC236}">
                  <a16:creationId xmlns:a16="http://schemas.microsoft.com/office/drawing/2014/main" id="{3D6F5046-EE7D-8246-9181-C8008B8852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28" y="2543"/>
              <a:ext cx="327" cy="81"/>
              <a:chOff x="2199" y="955"/>
              <a:chExt cx="2547" cy="506"/>
            </a:xfrm>
          </p:grpSpPr>
          <p:sp>
            <p:nvSpPr>
              <p:cNvPr id="586" name="Freeform 488">
                <a:extLst>
                  <a:ext uri="{FF2B5EF4-FFF2-40B4-BE49-F238E27FC236}">
                    <a16:creationId xmlns:a16="http://schemas.microsoft.com/office/drawing/2014/main" id="{2BC70CC0-4321-024B-AF9D-8A5A6410FA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9" y="1166"/>
                <a:ext cx="260" cy="281"/>
              </a:xfrm>
              <a:custGeom>
                <a:avLst/>
                <a:gdLst>
                  <a:gd name="T0" fmla="*/ 260 w 260"/>
                  <a:gd name="T1" fmla="*/ 0 h 281"/>
                  <a:gd name="T2" fmla="*/ 42 w 260"/>
                  <a:gd name="T3" fmla="*/ 112 h 281"/>
                  <a:gd name="T4" fmla="*/ 35 w 260"/>
                  <a:gd name="T5" fmla="*/ 211 h 281"/>
                  <a:gd name="T6" fmla="*/ 253 w 260"/>
                  <a:gd name="T7" fmla="*/ 281 h 28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0" h="281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87" name="Freeform 489">
                <a:extLst>
                  <a:ext uri="{FF2B5EF4-FFF2-40B4-BE49-F238E27FC236}">
                    <a16:creationId xmlns:a16="http://schemas.microsoft.com/office/drawing/2014/main" id="{20F44005-5166-134B-8AB3-6A9E51FBF7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040"/>
                <a:ext cx="900" cy="421"/>
              </a:xfrm>
              <a:custGeom>
                <a:avLst/>
                <a:gdLst>
                  <a:gd name="T0" fmla="*/ 531 w 900"/>
                  <a:gd name="T1" fmla="*/ 0 h 421"/>
                  <a:gd name="T2" fmla="*/ 279 w 900"/>
                  <a:gd name="T3" fmla="*/ 77 h 421"/>
                  <a:gd name="T4" fmla="*/ 68 w 900"/>
                  <a:gd name="T5" fmla="*/ 182 h 421"/>
                  <a:gd name="T6" fmla="*/ 33 w 900"/>
                  <a:gd name="T7" fmla="*/ 323 h 421"/>
                  <a:gd name="T8" fmla="*/ 328 w 900"/>
                  <a:gd name="T9" fmla="*/ 400 h 421"/>
                  <a:gd name="T10" fmla="*/ 812 w 900"/>
                  <a:gd name="T11" fmla="*/ 421 h 421"/>
                  <a:gd name="T12" fmla="*/ 855 w 900"/>
                  <a:gd name="T13" fmla="*/ 400 h 4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00" h="421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88" name="Freeform 490">
                <a:extLst>
                  <a:ext uri="{FF2B5EF4-FFF2-40B4-BE49-F238E27FC236}">
                    <a16:creationId xmlns:a16="http://schemas.microsoft.com/office/drawing/2014/main" id="{0BA88FD7-3F5B-6746-84E1-33C1516E79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2" y="1068"/>
                <a:ext cx="428" cy="269"/>
              </a:xfrm>
              <a:custGeom>
                <a:avLst/>
                <a:gdLst>
                  <a:gd name="T0" fmla="*/ 428 w 428"/>
                  <a:gd name="T1" fmla="*/ 0 h 269"/>
                  <a:gd name="T2" fmla="*/ 217 w 428"/>
                  <a:gd name="T3" fmla="*/ 35 h 269"/>
                  <a:gd name="T4" fmla="*/ 21 w 428"/>
                  <a:gd name="T5" fmla="*/ 140 h 269"/>
                  <a:gd name="T6" fmla="*/ 91 w 428"/>
                  <a:gd name="T7" fmla="*/ 246 h 269"/>
                  <a:gd name="T8" fmla="*/ 231 w 428"/>
                  <a:gd name="T9" fmla="*/ 267 h 269"/>
                  <a:gd name="T10" fmla="*/ 414 w 428"/>
                  <a:gd name="T11" fmla="*/ 260 h 2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28" h="269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89" name="Freeform 491">
                <a:extLst>
                  <a:ext uri="{FF2B5EF4-FFF2-40B4-BE49-F238E27FC236}">
                    <a16:creationId xmlns:a16="http://schemas.microsoft.com/office/drawing/2014/main" id="{D962DE3F-2E0D-664E-B102-B0D3AAF227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54" y="1075"/>
                <a:ext cx="377" cy="239"/>
              </a:xfrm>
              <a:custGeom>
                <a:avLst/>
                <a:gdLst>
                  <a:gd name="T0" fmla="*/ 42 w 377"/>
                  <a:gd name="T1" fmla="*/ 239 h 239"/>
                  <a:gd name="T2" fmla="*/ 335 w 377"/>
                  <a:gd name="T3" fmla="*/ 146 h 239"/>
                  <a:gd name="T4" fmla="*/ 342 w 377"/>
                  <a:gd name="T5" fmla="*/ 47 h 239"/>
                  <a:gd name="T6" fmla="*/ 0 w 377"/>
                  <a:gd name="T7" fmla="*/ 0 h 23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77" h="239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90" name="Freeform 492">
                <a:extLst>
                  <a:ext uri="{FF2B5EF4-FFF2-40B4-BE49-F238E27FC236}">
                    <a16:creationId xmlns:a16="http://schemas.microsoft.com/office/drawing/2014/main" id="{9B1AAA88-66EF-7349-AAE1-0A273535CA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6" y="997"/>
                <a:ext cx="660" cy="336"/>
              </a:xfrm>
              <a:custGeom>
                <a:avLst/>
                <a:gdLst>
                  <a:gd name="T0" fmla="*/ 390 w 646"/>
                  <a:gd name="T1" fmla="*/ 592 h 300"/>
                  <a:gd name="T2" fmla="*/ 555 w 646"/>
                  <a:gd name="T3" fmla="*/ 501 h 300"/>
                  <a:gd name="T4" fmla="*/ 690 w 646"/>
                  <a:gd name="T5" fmla="*/ 377 h 300"/>
                  <a:gd name="T6" fmla="*/ 713 w 646"/>
                  <a:gd name="T7" fmla="*/ 211 h 300"/>
                  <a:gd name="T8" fmla="*/ 522 w 646"/>
                  <a:gd name="T9" fmla="*/ 119 h 300"/>
                  <a:gd name="T10" fmla="*/ 0 w 646"/>
                  <a:gd name="T11" fmla="*/ 0 h 3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46" h="300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91" name="Freeform 493">
                <a:extLst>
                  <a:ext uri="{FF2B5EF4-FFF2-40B4-BE49-F238E27FC236}">
                    <a16:creationId xmlns:a16="http://schemas.microsoft.com/office/drawing/2014/main" id="{44A5772F-C240-384F-A9C2-D08BBC7D80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6" y="955"/>
                <a:ext cx="630" cy="397"/>
              </a:xfrm>
              <a:custGeom>
                <a:avLst/>
                <a:gdLst>
                  <a:gd name="T0" fmla="*/ 320 w 630"/>
                  <a:gd name="T1" fmla="*/ 397 h 397"/>
                  <a:gd name="T2" fmla="*/ 468 w 630"/>
                  <a:gd name="T3" fmla="*/ 345 h 397"/>
                  <a:gd name="T4" fmla="*/ 590 w 630"/>
                  <a:gd name="T5" fmla="*/ 275 h 397"/>
                  <a:gd name="T6" fmla="*/ 611 w 630"/>
                  <a:gd name="T7" fmla="*/ 181 h 397"/>
                  <a:gd name="T8" fmla="*/ 439 w 630"/>
                  <a:gd name="T9" fmla="*/ 129 h 397"/>
                  <a:gd name="T10" fmla="*/ 0 w 630"/>
                  <a:gd name="T11" fmla="*/ 0 h 3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30" h="397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566" name="Picture 571" descr="laptop_keyboard">
              <a:extLst>
                <a:ext uri="{FF2B5EF4-FFF2-40B4-BE49-F238E27FC236}">
                  <a16:creationId xmlns:a16="http://schemas.microsoft.com/office/drawing/2014/main" id="{606166F4-1E70-3D40-A0B7-C5436E0418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3381" y="2696"/>
              <a:ext cx="245" cy="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67" name="Freeform 572">
              <a:extLst>
                <a:ext uri="{FF2B5EF4-FFF2-40B4-BE49-F238E27FC236}">
                  <a16:creationId xmlns:a16="http://schemas.microsoft.com/office/drawing/2014/main" id="{146EDD7E-3F6E-C74F-8830-8E04CAABB6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2" y="2598"/>
              <a:ext cx="197" cy="131"/>
            </a:xfrm>
            <a:custGeom>
              <a:avLst/>
              <a:gdLst>
                <a:gd name="T0" fmla="*/ 0 w 2982"/>
                <a:gd name="T1" fmla="*/ 0 h 2442"/>
                <a:gd name="T2" fmla="*/ 0 w 2982"/>
                <a:gd name="T3" fmla="*/ 0 h 2442"/>
                <a:gd name="T4" fmla="*/ 0 w 2982"/>
                <a:gd name="T5" fmla="*/ 0 h 2442"/>
                <a:gd name="T6" fmla="*/ 0 w 2982"/>
                <a:gd name="T7" fmla="*/ 0 h 2442"/>
                <a:gd name="T8" fmla="*/ 0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pic>
          <p:nvPicPr>
            <p:cNvPr id="568" name="Picture 573" descr="screen">
              <a:extLst>
                <a:ext uri="{FF2B5EF4-FFF2-40B4-BE49-F238E27FC236}">
                  <a16:creationId xmlns:a16="http://schemas.microsoft.com/office/drawing/2014/main" id="{97542897-6E1A-F144-9A1C-CF8E1179E6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72" y="2601"/>
              <a:ext cx="179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69" name="Freeform 574">
              <a:extLst>
                <a:ext uri="{FF2B5EF4-FFF2-40B4-BE49-F238E27FC236}">
                  <a16:creationId xmlns:a16="http://schemas.microsoft.com/office/drawing/2014/main" id="{5091F00D-4B7B-3741-AE22-29DDE7CD4ED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8" y="2594"/>
              <a:ext cx="167" cy="25"/>
            </a:xfrm>
            <a:custGeom>
              <a:avLst/>
              <a:gdLst>
                <a:gd name="T0" fmla="*/ 0 w 2528"/>
                <a:gd name="T1" fmla="*/ 0 h 455"/>
                <a:gd name="T2" fmla="*/ 0 w 2528"/>
                <a:gd name="T3" fmla="*/ 0 h 455"/>
                <a:gd name="T4" fmla="*/ 0 w 2528"/>
                <a:gd name="T5" fmla="*/ 0 h 455"/>
                <a:gd name="T6" fmla="*/ 0 w 2528"/>
                <a:gd name="T7" fmla="*/ 0 h 455"/>
                <a:gd name="T8" fmla="*/ 0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70" name="Freeform 575">
              <a:extLst>
                <a:ext uri="{FF2B5EF4-FFF2-40B4-BE49-F238E27FC236}">
                  <a16:creationId xmlns:a16="http://schemas.microsoft.com/office/drawing/2014/main" id="{B263C037-DBFD-6142-8C36-FF26BAC1168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1" y="2594"/>
              <a:ext cx="46" cy="102"/>
            </a:xfrm>
            <a:custGeom>
              <a:avLst/>
              <a:gdLst>
                <a:gd name="T0" fmla="*/ 0 w 702"/>
                <a:gd name="T1" fmla="*/ 0 h 1893"/>
                <a:gd name="T2" fmla="*/ 0 w 702"/>
                <a:gd name="T3" fmla="*/ 0 h 1893"/>
                <a:gd name="T4" fmla="*/ 0 w 702"/>
                <a:gd name="T5" fmla="*/ 0 h 1893"/>
                <a:gd name="T6" fmla="*/ 0 w 702"/>
                <a:gd name="T7" fmla="*/ 0 h 1893"/>
                <a:gd name="T8" fmla="*/ 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71" name="Freeform 576">
              <a:extLst>
                <a:ext uri="{FF2B5EF4-FFF2-40B4-BE49-F238E27FC236}">
                  <a16:creationId xmlns:a16="http://schemas.microsoft.com/office/drawing/2014/main" id="{06604E44-8318-4249-AAA9-C5D53E9673E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4" y="2612"/>
              <a:ext cx="50" cy="117"/>
            </a:xfrm>
            <a:custGeom>
              <a:avLst/>
              <a:gdLst>
                <a:gd name="T0" fmla="*/ 0 w 756"/>
                <a:gd name="T1" fmla="*/ 0 h 2184"/>
                <a:gd name="T2" fmla="*/ 0 w 756"/>
                <a:gd name="T3" fmla="*/ 0 h 2184"/>
                <a:gd name="T4" fmla="*/ 0 w 756"/>
                <a:gd name="T5" fmla="*/ 0 h 2184"/>
                <a:gd name="T6" fmla="*/ 0 w 756"/>
                <a:gd name="T7" fmla="*/ 0 h 2184"/>
                <a:gd name="T8" fmla="*/ 0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72" name="Freeform 577">
              <a:extLst>
                <a:ext uri="{FF2B5EF4-FFF2-40B4-BE49-F238E27FC236}">
                  <a16:creationId xmlns:a16="http://schemas.microsoft.com/office/drawing/2014/main" id="{C9838980-94AA-B548-9555-79034EBAEA0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0" y="2690"/>
              <a:ext cx="183" cy="40"/>
            </a:xfrm>
            <a:custGeom>
              <a:avLst/>
              <a:gdLst>
                <a:gd name="T0" fmla="*/ 0 w 2773"/>
                <a:gd name="T1" fmla="*/ 0 h 738"/>
                <a:gd name="T2" fmla="*/ 0 w 2773"/>
                <a:gd name="T3" fmla="*/ 0 h 738"/>
                <a:gd name="T4" fmla="*/ 0 w 2773"/>
                <a:gd name="T5" fmla="*/ 0 h 738"/>
                <a:gd name="T6" fmla="*/ 0 w 2773"/>
                <a:gd name="T7" fmla="*/ 0 h 738"/>
                <a:gd name="T8" fmla="*/ 0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73" name="Freeform 578">
              <a:extLst>
                <a:ext uri="{FF2B5EF4-FFF2-40B4-BE49-F238E27FC236}">
                  <a16:creationId xmlns:a16="http://schemas.microsoft.com/office/drawing/2014/main" id="{E2F028EC-39B6-BB48-8F1C-9E5EE6E5409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9" y="2613"/>
              <a:ext cx="47" cy="118"/>
            </a:xfrm>
            <a:custGeom>
              <a:avLst/>
              <a:gdLst>
                <a:gd name="T0" fmla="*/ 0 w 637"/>
                <a:gd name="T1" fmla="*/ 0 h 1659"/>
                <a:gd name="T2" fmla="*/ 0 w 637"/>
                <a:gd name="T3" fmla="*/ 0 h 1659"/>
                <a:gd name="T4" fmla="*/ 0 w 637"/>
                <a:gd name="T5" fmla="*/ 0 h 1659"/>
                <a:gd name="T6" fmla="*/ 0 w 637"/>
                <a:gd name="T7" fmla="*/ 0 h 1659"/>
                <a:gd name="T8" fmla="*/ 0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74" name="Freeform 579">
              <a:extLst>
                <a:ext uri="{FF2B5EF4-FFF2-40B4-BE49-F238E27FC236}">
                  <a16:creationId xmlns:a16="http://schemas.microsoft.com/office/drawing/2014/main" id="{9590576D-E3A5-AE4D-A5BA-062112490E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0" y="2696"/>
              <a:ext cx="163" cy="39"/>
            </a:xfrm>
            <a:custGeom>
              <a:avLst/>
              <a:gdLst>
                <a:gd name="T0" fmla="*/ 0 w 2216"/>
                <a:gd name="T1" fmla="*/ 0 h 550"/>
                <a:gd name="T2" fmla="*/ 0 w 2216"/>
                <a:gd name="T3" fmla="*/ 0 h 550"/>
                <a:gd name="T4" fmla="*/ 0 w 2216"/>
                <a:gd name="T5" fmla="*/ 0 h 550"/>
                <a:gd name="T6" fmla="*/ 0 w 2216"/>
                <a:gd name="T7" fmla="*/ 0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575" name="Group 580">
              <a:extLst>
                <a:ext uri="{FF2B5EF4-FFF2-40B4-BE49-F238E27FC236}">
                  <a16:creationId xmlns:a16="http://schemas.microsoft.com/office/drawing/2014/main" id="{658981DA-8A1D-0341-B1BA-9392978BB5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58" y="2737"/>
              <a:ext cx="55" cy="24"/>
              <a:chOff x="1740" y="2642"/>
              <a:chExt cx="752" cy="327"/>
            </a:xfrm>
          </p:grpSpPr>
          <p:sp>
            <p:nvSpPr>
              <p:cNvPr id="580" name="Freeform 581">
                <a:extLst>
                  <a:ext uri="{FF2B5EF4-FFF2-40B4-BE49-F238E27FC236}">
                    <a16:creationId xmlns:a16="http://schemas.microsoft.com/office/drawing/2014/main" id="{437F93D8-B619-2840-A7D2-524A4A561A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81" name="Freeform 582">
                <a:extLst>
                  <a:ext uri="{FF2B5EF4-FFF2-40B4-BE49-F238E27FC236}">
                    <a16:creationId xmlns:a16="http://schemas.microsoft.com/office/drawing/2014/main" id="{516EFADC-09F5-5B47-8934-26F3956593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82" name="Freeform 583">
                <a:extLst>
                  <a:ext uri="{FF2B5EF4-FFF2-40B4-BE49-F238E27FC236}">
                    <a16:creationId xmlns:a16="http://schemas.microsoft.com/office/drawing/2014/main" id="{158E5B08-E7FE-6C42-99AB-FC383B9A35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rgbClr val="00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83" name="Freeform 584">
                <a:extLst>
                  <a:ext uri="{FF2B5EF4-FFF2-40B4-BE49-F238E27FC236}">
                    <a16:creationId xmlns:a16="http://schemas.microsoft.com/office/drawing/2014/main" id="{CE902AC6-F30F-464F-9B44-53AD006A3A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84" name="Freeform 585">
                <a:extLst>
                  <a:ext uri="{FF2B5EF4-FFF2-40B4-BE49-F238E27FC236}">
                    <a16:creationId xmlns:a16="http://schemas.microsoft.com/office/drawing/2014/main" id="{B4AB2E9D-0250-BF4B-A996-829DB6B96B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rgbClr val="00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85" name="Freeform 586">
                <a:extLst>
                  <a:ext uri="{FF2B5EF4-FFF2-40B4-BE49-F238E27FC236}">
                    <a16:creationId xmlns:a16="http://schemas.microsoft.com/office/drawing/2014/main" id="{29274E78-9827-A745-B434-5B40145E2A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576" name="Freeform 587">
              <a:extLst>
                <a:ext uri="{FF2B5EF4-FFF2-40B4-BE49-F238E27FC236}">
                  <a16:creationId xmlns:a16="http://schemas.microsoft.com/office/drawing/2014/main" id="{261536B8-45B6-F445-94D4-E0995DB324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2" y="2741"/>
              <a:ext cx="67" cy="51"/>
            </a:xfrm>
            <a:custGeom>
              <a:avLst/>
              <a:gdLst>
                <a:gd name="T0" fmla="*/ 0 w 990"/>
                <a:gd name="T1" fmla="*/ 0 h 792"/>
                <a:gd name="T2" fmla="*/ 0 w 990"/>
                <a:gd name="T3" fmla="*/ 0 h 792"/>
                <a:gd name="T4" fmla="*/ 0 w 990"/>
                <a:gd name="T5" fmla="*/ 0 h 792"/>
                <a:gd name="T6" fmla="*/ 0 w 990"/>
                <a:gd name="T7" fmla="*/ 0 h 792"/>
                <a:gd name="T8" fmla="*/ 0 w 990"/>
                <a:gd name="T9" fmla="*/ 0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77" name="Freeform 588">
              <a:extLst>
                <a:ext uri="{FF2B5EF4-FFF2-40B4-BE49-F238E27FC236}">
                  <a16:creationId xmlns:a16="http://schemas.microsoft.com/office/drawing/2014/main" id="{D9289D99-04BF-6349-AB04-51F97449B50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1" y="2745"/>
              <a:ext cx="171" cy="46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78" name="Freeform 591">
              <a:extLst>
                <a:ext uri="{FF2B5EF4-FFF2-40B4-BE49-F238E27FC236}">
                  <a16:creationId xmlns:a16="http://schemas.microsoft.com/office/drawing/2014/main" id="{4A5B5464-3906-6F40-9142-2A5FD7EE1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7" y="2738"/>
              <a:ext cx="162" cy="4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79" name="Freeform 592">
              <a:extLst>
                <a:ext uri="{FF2B5EF4-FFF2-40B4-BE49-F238E27FC236}">
                  <a16:creationId xmlns:a16="http://schemas.microsoft.com/office/drawing/2014/main" id="{CA04EE6B-FFEC-5D41-9B1B-1C217E56607A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3549" y="2735"/>
              <a:ext cx="66" cy="4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592" name="Group 631">
            <a:extLst>
              <a:ext uri="{FF2B5EF4-FFF2-40B4-BE49-F238E27FC236}">
                <a16:creationId xmlns:a16="http://schemas.microsoft.com/office/drawing/2014/main" id="{41271A23-CA38-6E44-918E-38C7011E51F3}"/>
              </a:ext>
            </a:extLst>
          </p:cNvPr>
          <p:cNvGrpSpPr>
            <a:grpSpLocks/>
          </p:cNvGrpSpPr>
          <p:nvPr/>
        </p:nvGrpSpPr>
        <p:grpSpPr bwMode="auto">
          <a:xfrm>
            <a:off x="5640737" y="4813644"/>
            <a:ext cx="585788" cy="419100"/>
            <a:chOff x="5096" y="2218"/>
            <a:chExt cx="369" cy="264"/>
          </a:xfrm>
        </p:grpSpPr>
        <p:grpSp>
          <p:nvGrpSpPr>
            <p:cNvPr id="593" name="Group 622">
              <a:extLst>
                <a:ext uri="{FF2B5EF4-FFF2-40B4-BE49-F238E27FC236}">
                  <a16:creationId xmlns:a16="http://schemas.microsoft.com/office/drawing/2014/main" id="{46B7FDFD-6263-0049-8898-6BC742EE0C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96" y="2218"/>
              <a:ext cx="327" cy="81"/>
              <a:chOff x="2199" y="955"/>
              <a:chExt cx="2547" cy="506"/>
            </a:xfrm>
          </p:grpSpPr>
          <p:sp>
            <p:nvSpPr>
              <p:cNvPr id="596" name="Freeform 623">
                <a:extLst>
                  <a:ext uri="{FF2B5EF4-FFF2-40B4-BE49-F238E27FC236}">
                    <a16:creationId xmlns:a16="http://schemas.microsoft.com/office/drawing/2014/main" id="{8D20DA22-5088-9649-BCD7-C73CFCD694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9" y="1166"/>
                <a:ext cx="260" cy="281"/>
              </a:xfrm>
              <a:custGeom>
                <a:avLst/>
                <a:gdLst>
                  <a:gd name="T0" fmla="*/ 260 w 260"/>
                  <a:gd name="T1" fmla="*/ 0 h 281"/>
                  <a:gd name="T2" fmla="*/ 42 w 260"/>
                  <a:gd name="T3" fmla="*/ 112 h 281"/>
                  <a:gd name="T4" fmla="*/ 35 w 260"/>
                  <a:gd name="T5" fmla="*/ 211 h 281"/>
                  <a:gd name="T6" fmla="*/ 253 w 260"/>
                  <a:gd name="T7" fmla="*/ 281 h 28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0" h="281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97" name="Freeform 624">
                <a:extLst>
                  <a:ext uri="{FF2B5EF4-FFF2-40B4-BE49-F238E27FC236}">
                    <a16:creationId xmlns:a16="http://schemas.microsoft.com/office/drawing/2014/main" id="{0860904A-2644-D146-9E9D-528E083D22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040"/>
                <a:ext cx="900" cy="421"/>
              </a:xfrm>
              <a:custGeom>
                <a:avLst/>
                <a:gdLst>
                  <a:gd name="T0" fmla="*/ 531 w 900"/>
                  <a:gd name="T1" fmla="*/ 0 h 421"/>
                  <a:gd name="T2" fmla="*/ 279 w 900"/>
                  <a:gd name="T3" fmla="*/ 77 h 421"/>
                  <a:gd name="T4" fmla="*/ 68 w 900"/>
                  <a:gd name="T5" fmla="*/ 182 h 421"/>
                  <a:gd name="T6" fmla="*/ 33 w 900"/>
                  <a:gd name="T7" fmla="*/ 323 h 421"/>
                  <a:gd name="T8" fmla="*/ 328 w 900"/>
                  <a:gd name="T9" fmla="*/ 400 h 421"/>
                  <a:gd name="T10" fmla="*/ 812 w 900"/>
                  <a:gd name="T11" fmla="*/ 421 h 421"/>
                  <a:gd name="T12" fmla="*/ 855 w 900"/>
                  <a:gd name="T13" fmla="*/ 400 h 4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00" h="421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98" name="Freeform 625">
                <a:extLst>
                  <a:ext uri="{FF2B5EF4-FFF2-40B4-BE49-F238E27FC236}">
                    <a16:creationId xmlns:a16="http://schemas.microsoft.com/office/drawing/2014/main" id="{FDDA26A1-410C-A64F-B478-B9971D1072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2" y="1068"/>
                <a:ext cx="428" cy="269"/>
              </a:xfrm>
              <a:custGeom>
                <a:avLst/>
                <a:gdLst>
                  <a:gd name="T0" fmla="*/ 428 w 428"/>
                  <a:gd name="T1" fmla="*/ 0 h 269"/>
                  <a:gd name="T2" fmla="*/ 217 w 428"/>
                  <a:gd name="T3" fmla="*/ 35 h 269"/>
                  <a:gd name="T4" fmla="*/ 21 w 428"/>
                  <a:gd name="T5" fmla="*/ 140 h 269"/>
                  <a:gd name="T6" fmla="*/ 91 w 428"/>
                  <a:gd name="T7" fmla="*/ 246 h 269"/>
                  <a:gd name="T8" fmla="*/ 231 w 428"/>
                  <a:gd name="T9" fmla="*/ 267 h 269"/>
                  <a:gd name="T10" fmla="*/ 414 w 428"/>
                  <a:gd name="T11" fmla="*/ 260 h 2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28" h="269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99" name="Freeform 626">
                <a:extLst>
                  <a:ext uri="{FF2B5EF4-FFF2-40B4-BE49-F238E27FC236}">
                    <a16:creationId xmlns:a16="http://schemas.microsoft.com/office/drawing/2014/main" id="{746C664C-122A-5E4F-9DC6-D2F925E1DA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54" y="1075"/>
                <a:ext cx="377" cy="239"/>
              </a:xfrm>
              <a:custGeom>
                <a:avLst/>
                <a:gdLst>
                  <a:gd name="T0" fmla="*/ 42 w 377"/>
                  <a:gd name="T1" fmla="*/ 239 h 239"/>
                  <a:gd name="T2" fmla="*/ 335 w 377"/>
                  <a:gd name="T3" fmla="*/ 146 h 239"/>
                  <a:gd name="T4" fmla="*/ 342 w 377"/>
                  <a:gd name="T5" fmla="*/ 47 h 239"/>
                  <a:gd name="T6" fmla="*/ 0 w 377"/>
                  <a:gd name="T7" fmla="*/ 0 h 23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77" h="239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00" name="Freeform 627">
                <a:extLst>
                  <a:ext uri="{FF2B5EF4-FFF2-40B4-BE49-F238E27FC236}">
                    <a16:creationId xmlns:a16="http://schemas.microsoft.com/office/drawing/2014/main" id="{E72F1D12-443A-5F43-BDF0-414DCEB491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6" y="997"/>
                <a:ext cx="660" cy="336"/>
              </a:xfrm>
              <a:custGeom>
                <a:avLst/>
                <a:gdLst>
                  <a:gd name="T0" fmla="*/ 390 w 646"/>
                  <a:gd name="T1" fmla="*/ 592 h 300"/>
                  <a:gd name="T2" fmla="*/ 555 w 646"/>
                  <a:gd name="T3" fmla="*/ 501 h 300"/>
                  <a:gd name="T4" fmla="*/ 690 w 646"/>
                  <a:gd name="T5" fmla="*/ 377 h 300"/>
                  <a:gd name="T6" fmla="*/ 713 w 646"/>
                  <a:gd name="T7" fmla="*/ 211 h 300"/>
                  <a:gd name="T8" fmla="*/ 522 w 646"/>
                  <a:gd name="T9" fmla="*/ 119 h 300"/>
                  <a:gd name="T10" fmla="*/ 0 w 646"/>
                  <a:gd name="T11" fmla="*/ 0 h 3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46" h="300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01" name="Freeform 628">
                <a:extLst>
                  <a:ext uri="{FF2B5EF4-FFF2-40B4-BE49-F238E27FC236}">
                    <a16:creationId xmlns:a16="http://schemas.microsoft.com/office/drawing/2014/main" id="{5D2A1B05-1226-0440-BF7D-2BFEDA6C0D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6" y="955"/>
                <a:ext cx="630" cy="397"/>
              </a:xfrm>
              <a:custGeom>
                <a:avLst/>
                <a:gdLst>
                  <a:gd name="T0" fmla="*/ 320 w 630"/>
                  <a:gd name="T1" fmla="*/ 397 h 397"/>
                  <a:gd name="T2" fmla="*/ 468 w 630"/>
                  <a:gd name="T3" fmla="*/ 345 h 397"/>
                  <a:gd name="T4" fmla="*/ 590 w 630"/>
                  <a:gd name="T5" fmla="*/ 275 h 397"/>
                  <a:gd name="T6" fmla="*/ 611 w 630"/>
                  <a:gd name="T7" fmla="*/ 181 h 397"/>
                  <a:gd name="T8" fmla="*/ 439 w 630"/>
                  <a:gd name="T9" fmla="*/ 129 h 397"/>
                  <a:gd name="T10" fmla="*/ 0 w 630"/>
                  <a:gd name="T11" fmla="*/ 0 h 3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30" h="397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594" name="Picture 629" descr="access_point_stylized_small">
              <a:extLst>
                <a:ext uri="{FF2B5EF4-FFF2-40B4-BE49-F238E27FC236}">
                  <a16:creationId xmlns:a16="http://schemas.microsoft.com/office/drawing/2014/main" id="{82574BA4-AF17-7944-AB41-D17C94BDAE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2" y="2250"/>
              <a:ext cx="273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95" name="Picture 630" descr="access_point_stylized_small">
              <a:extLst>
                <a:ext uri="{FF2B5EF4-FFF2-40B4-BE49-F238E27FC236}">
                  <a16:creationId xmlns:a16="http://schemas.microsoft.com/office/drawing/2014/main" id="{DC390735-CE93-0C4A-B766-A12F556341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5" y="2251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02" name="Group 633">
            <a:extLst>
              <a:ext uri="{FF2B5EF4-FFF2-40B4-BE49-F238E27FC236}">
                <a16:creationId xmlns:a16="http://schemas.microsoft.com/office/drawing/2014/main" id="{4350FD48-C690-8545-9BF4-698AA261550D}"/>
              </a:ext>
            </a:extLst>
          </p:cNvPr>
          <p:cNvGrpSpPr>
            <a:grpSpLocks/>
          </p:cNvGrpSpPr>
          <p:nvPr/>
        </p:nvGrpSpPr>
        <p:grpSpPr bwMode="auto">
          <a:xfrm>
            <a:off x="5342287" y="5239094"/>
            <a:ext cx="635000" cy="485775"/>
            <a:chOff x="3061" y="2530"/>
            <a:chExt cx="400" cy="306"/>
          </a:xfrm>
        </p:grpSpPr>
        <p:grpSp>
          <p:nvGrpSpPr>
            <p:cNvPr id="603" name="Group 634">
              <a:extLst>
                <a:ext uri="{FF2B5EF4-FFF2-40B4-BE49-F238E27FC236}">
                  <a16:creationId xmlns:a16="http://schemas.microsoft.com/office/drawing/2014/main" id="{552A577F-109E-9D44-8B58-7E385E9A60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61" y="2530"/>
              <a:ext cx="327" cy="81"/>
              <a:chOff x="2199" y="955"/>
              <a:chExt cx="2547" cy="506"/>
            </a:xfrm>
          </p:grpSpPr>
          <p:sp>
            <p:nvSpPr>
              <p:cNvPr id="628" name="Freeform 635">
                <a:extLst>
                  <a:ext uri="{FF2B5EF4-FFF2-40B4-BE49-F238E27FC236}">
                    <a16:creationId xmlns:a16="http://schemas.microsoft.com/office/drawing/2014/main" id="{07E6363F-B58C-0246-8270-E48953ECB1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9" y="1166"/>
                <a:ext cx="260" cy="281"/>
              </a:xfrm>
              <a:custGeom>
                <a:avLst/>
                <a:gdLst>
                  <a:gd name="T0" fmla="*/ 260 w 260"/>
                  <a:gd name="T1" fmla="*/ 0 h 281"/>
                  <a:gd name="T2" fmla="*/ 42 w 260"/>
                  <a:gd name="T3" fmla="*/ 112 h 281"/>
                  <a:gd name="T4" fmla="*/ 35 w 260"/>
                  <a:gd name="T5" fmla="*/ 211 h 281"/>
                  <a:gd name="T6" fmla="*/ 253 w 260"/>
                  <a:gd name="T7" fmla="*/ 281 h 28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0" h="281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29" name="Freeform 636">
                <a:extLst>
                  <a:ext uri="{FF2B5EF4-FFF2-40B4-BE49-F238E27FC236}">
                    <a16:creationId xmlns:a16="http://schemas.microsoft.com/office/drawing/2014/main" id="{68B5ACAA-D666-9541-A8D8-AA65ABE37D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040"/>
                <a:ext cx="900" cy="421"/>
              </a:xfrm>
              <a:custGeom>
                <a:avLst/>
                <a:gdLst>
                  <a:gd name="T0" fmla="*/ 531 w 900"/>
                  <a:gd name="T1" fmla="*/ 0 h 421"/>
                  <a:gd name="T2" fmla="*/ 279 w 900"/>
                  <a:gd name="T3" fmla="*/ 77 h 421"/>
                  <a:gd name="T4" fmla="*/ 68 w 900"/>
                  <a:gd name="T5" fmla="*/ 182 h 421"/>
                  <a:gd name="T6" fmla="*/ 33 w 900"/>
                  <a:gd name="T7" fmla="*/ 323 h 421"/>
                  <a:gd name="T8" fmla="*/ 328 w 900"/>
                  <a:gd name="T9" fmla="*/ 400 h 421"/>
                  <a:gd name="T10" fmla="*/ 812 w 900"/>
                  <a:gd name="T11" fmla="*/ 421 h 421"/>
                  <a:gd name="T12" fmla="*/ 855 w 900"/>
                  <a:gd name="T13" fmla="*/ 400 h 4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00" h="421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30" name="Freeform 637">
                <a:extLst>
                  <a:ext uri="{FF2B5EF4-FFF2-40B4-BE49-F238E27FC236}">
                    <a16:creationId xmlns:a16="http://schemas.microsoft.com/office/drawing/2014/main" id="{BEA43C39-BF36-D746-B30D-D48DF15C11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2" y="1068"/>
                <a:ext cx="428" cy="269"/>
              </a:xfrm>
              <a:custGeom>
                <a:avLst/>
                <a:gdLst>
                  <a:gd name="T0" fmla="*/ 428 w 428"/>
                  <a:gd name="T1" fmla="*/ 0 h 269"/>
                  <a:gd name="T2" fmla="*/ 217 w 428"/>
                  <a:gd name="T3" fmla="*/ 35 h 269"/>
                  <a:gd name="T4" fmla="*/ 21 w 428"/>
                  <a:gd name="T5" fmla="*/ 140 h 269"/>
                  <a:gd name="T6" fmla="*/ 91 w 428"/>
                  <a:gd name="T7" fmla="*/ 246 h 269"/>
                  <a:gd name="T8" fmla="*/ 231 w 428"/>
                  <a:gd name="T9" fmla="*/ 267 h 269"/>
                  <a:gd name="T10" fmla="*/ 414 w 428"/>
                  <a:gd name="T11" fmla="*/ 260 h 2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28" h="269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31" name="Freeform 638">
                <a:extLst>
                  <a:ext uri="{FF2B5EF4-FFF2-40B4-BE49-F238E27FC236}">
                    <a16:creationId xmlns:a16="http://schemas.microsoft.com/office/drawing/2014/main" id="{F0D1093C-5C80-6D41-8E09-0CDD15E8C5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54" y="1075"/>
                <a:ext cx="377" cy="239"/>
              </a:xfrm>
              <a:custGeom>
                <a:avLst/>
                <a:gdLst>
                  <a:gd name="T0" fmla="*/ 42 w 377"/>
                  <a:gd name="T1" fmla="*/ 239 h 239"/>
                  <a:gd name="T2" fmla="*/ 335 w 377"/>
                  <a:gd name="T3" fmla="*/ 146 h 239"/>
                  <a:gd name="T4" fmla="*/ 342 w 377"/>
                  <a:gd name="T5" fmla="*/ 47 h 239"/>
                  <a:gd name="T6" fmla="*/ 0 w 377"/>
                  <a:gd name="T7" fmla="*/ 0 h 23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77" h="239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32" name="Freeform 639">
                <a:extLst>
                  <a:ext uri="{FF2B5EF4-FFF2-40B4-BE49-F238E27FC236}">
                    <a16:creationId xmlns:a16="http://schemas.microsoft.com/office/drawing/2014/main" id="{9E9A0C6D-F304-DD4B-B151-9DD732DD11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6" y="997"/>
                <a:ext cx="660" cy="336"/>
              </a:xfrm>
              <a:custGeom>
                <a:avLst/>
                <a:gdLst>
                  <a:gd name="T0" fmla="*/ 390 w 646"/>
                  <a:gd name="T1" fmla="*/ 592 h 300"/>
                  <a:gd name="T2" fmla="*/ 555 w 646"/>
                  <a:gd name="T3" fmla="*/ 501 h 300"/>
                  <a:gd name="T4" fmla="*/ 690 w 646"/>
                  <a:gd name="T5" fmla="*/ 377 h 300"/>
                  <a:gd name="T6" fmla="*/ 713 w 646"/>
                  <a:gd name="T7" fmla="*/ 211 h 300"/>
                  <a:gd name="T8" fmla="*/ 522 w 646"/>
                  <a:gd name="T9" fmla="*/ 119 h 300"/>
                  <a:gd name="T10" fmla="*/ 0 w 646"/>
                  <a:gd name="T11" fmla="*/ 0 h 3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46" h="300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33" name="Freeform 640">
                <a:extLst>
                  <a:ext uri="{FF2B5EF4-FFF2-40B4-BE49-F238E27FC236}">
                    <a16:creationId xmlns:a16="http://schemas.microsoft.com/office/drawing/2014/main" id="{6F86ABC6-22F5-9848-BF21-BF80B41A2A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6" y="955"/>
                <a:ext cx="630" cy="397"/>
              </a:xfrm>
              <a:custGeom>
                <a:avLst/>
                <a:gdLst>
                  <a:gd name="T0" fmla="*/ 320 w 630"/>
                  <a:gd name="T1" fmla="*/ 397 h 397"/>
                  <a:gd name="T2" fmla="*/ 468 w 630"/>
                  <a:gd name="T3" fmla="*/ 345 h 397"/>
                  <a:gd name="T4" fmla="*/ 590 w 630"/>
                  <a:gd name="T5" fmla="*/ 275 h 397"/>
                  <a:gd name="T6" fmla="*/ 611 w 630"/>
                  <a:gd name="T7" fmla="*/ 181 h 397"/>
                  <a:gd name="T8" fmla="*/ 439 w 630"/>
                  <a:gd name="T9" fmla="*/ 129 h 397"/>
                  <a:gd name="T10" fmla="*/ 0 w 630"/>
                  <a:gd name="T11" fmla="*/ 0 h 3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30" h="397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604" name="Picture 641" descr="laptop_keyboard">
              <a:extLst>
                <a:ext uri="{FF2B5EF4-FFF2-40B4-BE49-F238E27FC236}">
                  <a16:creationId xmlns:a16="http://schemas.microsoft.com/office/drawing/2014/main" id="{2F75FAA6-B24C-3142-9A42-C22B7212E5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3109" y="2736"/>
              <a:ext cx="245" cy="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05" name="Freeform 642">
              <a:extLst>
                <a:ext uri="{FF2B5EF4-FFF2-40B4-BE49-F238E27FC236}">
                  <a16:creationId xmlns:a16="http://schemas.microsoft.com/office/drawing/2014/main" id="{DE2C3AD1-FF37-3F41-93C1-631725A3A1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0" y="2638"/>
              <a:ext cx="197" cy="131"/>
            </a:xfrm>
            <a:custGeom>
              <a:avLst/>
              <a:gdLst>
                <a:gd name="T0" fmla="*/ 0 w 2982"/>
                <a:gd name="T1" fmla="*/ 0 h 2442"/>
                <a:gd name="T2" fmla="*/ 0 w 2982"/>
                <a:gd name="T3" fmla="*/ 0 h 2442"/>
                <a:gd name="T4" fmla="*/ 0 w 2982"/>
                <a:gd name="T5" fmla="*/ 0 h 2442"/>
                <a:gd name="T6" fmla="*/ 0 w 2982"/>
                <a:gd name="T7" fmla="*/ 0 h 2442"/>
                <a:gd name="T8" fmla="*/ 0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pic>
          <p:nvPicPr>
            <p:cNvPr id="606" name="Picture 643" descr="screen">
              <a:extLst>
                <a:ext uri="{FF2B5EF4-FFF2-40B4-BE49-F238E27FC236}">
                  <a16:creationId xmlns:a16="http://schemas.microsoft.com/office/drawing/2014/main" id="{A2EF1EA1-101A-AF4E-8DB1-ED79D93A66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0" y="2641"/>
              <a:ext cx="179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07" name="Freeform 644">
              <a:extLst>
                <a:ext uri="{FF2B5EF4-FFF2-40B4-BE49-F238E27FC236}">
                  <a16:creationId xmlns:a16="http://schemas.microsoft.com/office/drawing/2014/main" id="{6049AAF7-B71A-C44E-AD7A-E4A8F2A894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6" y="2634"/>
              <a:ext cx="167" cy="25"/>
            </a:xfrm>
            <a:custGeom>
              <a:avLst/>
              <a:gdLst>
                <a:gd name="T0" fmla="*/ 0 w 2528"/>
                <a:gd name="T1" fmla="*/ 0 h 455"/>
                <a:gd name="T2" fmla="*/ 0 w 2528"/>
                <a:gd name="T3" fmla="*/ 0 h 455"/>
                <a:gd name="T4" fmla="*/ 0 w 2528"/>
                <a:gd name="T5" fmla="*/ 0 h 455"/>
                <a:gd name="T6" fmla="*/ 0 w 2528"/>
                <a:gd name="T7" fmla="*/ 0 h 455"/>
                <a:gd name="T8" fmla="*/ 0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08" name="Freeform 645">
              <a:extLst>
                <a:ext uri="{FF2B5EF4-FFF2-40B4-BE49-F238E27FC236}">
                  <a16:creationId xmlns:a16="http://schemas.microsoft.com/office/drawing/2014/main" id="{8A2E61CC-8A3C-AB43-8FEE-3D55851BD6B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9" y="2634"/>
              <a:ext cx="46" cy="102"/>
            </a:xfrm>
            <a:custGeom>
              <a:avLst/>
              <a:gdLst>
                <a:gd name="T0" fmla="*/ 0 w 702"/>
                <a:gd name="T1" fmla="*/ 0 h 1893"/>
                <a:gd name="T2" fmla="*/ 0 w 702"/>
                <a:gd name="T3" fmla="*/ 0 h 1893"/>
                <a:gd name="T4" fmla="*/ 0 w 702"/>
                <a:gd name="T5" fmla="*/ 0 h 1893"/>
                <a:gd name="T6" fmla="*/ 0 w 702"/>
                <a:gd name="T7" fmla="*/ 0 h 1893"/>
                <a:gd name="T8" fmla="*/ 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09" name="Freeform 646">
              <a:extLst>
                <a:ext uri="{FF2B5EF4-FFF2-40B4-BE49-F238E27FC236}">
                  <a16:creationId xmlns:a16="http://schemas.microsoft.com/office/drawing/2014/main" id="{C7D45B9A-04AF-A94D-9B24-D8FED5751FFD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2" y="2652"/>
              <a:ext cx="50" cy="117"/>
            </a:xfrm>
            <a:custGeom>
              <a:avLst/>
              <a:gdLst>
                <a:gd name="T0" fmla="*/ 0 w 756"/>
                <a:gd name="T1" fmla="*/ 0 h 2184"/>
                <a:gd name="T2" fmla="*/ 0 w 756"/>
                <a:gd name="T3" fmla="*/ 0 h 2184"/>
                <a:gd name="T4" fmla="*/ 0 w 756"/>
                <a:gd name="T5" fmla="*/ 0 h 2184"/>
                <a:gd name="T6" fmla="*/ 0 w 756"/>
                <a:gd name="T7" fmla="*/ 0 h 2184"/>
                <a:gd name="T8" fmla="*/ 0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10" name="Freeform 647">
              <a:extLst>
                <a:ext uri="{FF2B5EF4-FFF2-40B4-BE49-F238E27FC236}">
                  <a16:creationId xmlns:a16="http://schemas.microsoft.com/office/drawing/2014/main" id="{44DDA0A8-6E2C-664F-B104-AF8BD6E148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8" y="2730"/>
              <a:ext cx="183" cy="40"/>
            </a:xfrm>
            <a:custGeom>
              <a:avLst/>
              <a:gdLst>
                <a:gd name="T0" fmla="*/ 0 w 2773"/>
                <a:gd name="T1" fmla="*/ 0 h 738"/>
                <a:gd name="T2" fmla="*/ 0 w 2773"/>
                <a:gd name="T3" fmla="*/ 0 h 738"/>
                <a:gd name="T4" fmla="*/ 0 w 2773"/>
                <a:gd name="T5" fmla="*/ 0 h 738"/>
                <a:gd name="T6" fmla="*/ 0 w 2773"/>
                <a:gd name="T7" fmla="*/ 0 h 738"/>
                <a:gd name="T8" fmla="*/ 0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11" name="Freeform 648">
              <a:extLst>
                <a:ext uri="{FF2B5EF4-FFF2-40B4-BE49-F238E27FC236}">
                  <a16:creationId xmlns:a16="http://schemas.microsoft.com/office/drawing/2014/main" id="{9F887D29-FEA1-6A4F-ABC1-A2D2111BE09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7" y="2653"/>
              <a:ext cx="47" cy="118"/>
            </a:xfrm>
            <a:custGeom>
              <a:avLst/>
              <a:gdLst>
                <a:gd name="T0" fmla="*/ 0 w 637"/>
                <a:gd name="T1" fmla="*/ 0 h 1659"/>
                <a:gd name="T2" fmla="*/ 0 w 637"/>
                <a:gd name="T3" fmla="*/ 0 h 1659"/>
                <a:gd name="T4" fmla="*/ 0 w 637"/>
                <a:gd name="T5" fmla="*/ 0 h 1659"/>
                <a:gd name="T6" fmla="*/ 0 w 637"/>
                <a:gd name="T7" fmla="*/ 0 h 1659"/>
                <a:gd name="T8" fmla="*/ 0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12" name="Freeform 649">
              <a:extLst>
                <a:ext uri="{FF2B5EF4-FFF2-40B4-BE49-F238E27FC236}">
                  <a16:creationId xmlns:a16="http://schemas.microsoft.com/office/drawing/2014/main" id="{352D9BC2-81F2-3A4C-86DC-00157C1FA18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8" y="2736"/>
              <a:ext cx="163" cy="39"/>
            </a:xfrm>
            <a:custGeom>
              <a:avLst/>
              <a:gdLst>
                <a:gd name="T0" fmla="*/ 0 w 2216"/>
                <a:gd name="T1" fmla="*/ 0 h 550"/>
                <a:gd name="T2" fmla="*/ 0 w 2216"/>
                <a:gd name="T3" fmla="*/ 0 h 550"/>
                <a:gd name="T4" fmla="*/ 0 w 2216"/>
                <a:gd name="T5" fmla="*/ 0 h 550"/>
                <a:gd name="T6" fmla="*/ 0 w 2216"/>
                <a:gd name="T7" fmla="*/ 0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613" name="Group 650">
              <a:extLst>
                <a:ext uri="{FF2B5EF4-FFF2-40B4-BE49-F238E27FC236}">
                  <a16:creationId xmlns:a16="http://schemas.microsoft.com/office/drawing/2014/main" id="{AA9D5569-9B23-AC4A-B599-A6CA1CC91A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86" y="2777"/>
              <a:ext cx="55" cy="24"/>
              <a:chOff x="1740" y="2642"/>
              <a:chExt cx="752" cy="327"/>
            </a:xfrm>
          </p:grpSpPr>
          <p:sp>
            <p:nvSpPr>
              <p:cNvPr id="622" name="Freeform 651">
                <a:extLst>
                  <a:ext uri="{FF2B5EF4-FFF2-40B4-BE49-F238E27FC236}">
                    <a16:creationId xmlns:a16="http://schemas.microsoft.com/office/drawing/2014/main" id="{35D8DF33-69DC-7E45-87B0-8973C6A652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23" name="Freeform 652">
                <a:extLst>
                  <a:ext uri="{FF2B5EF4-FFF2-40B4-BE49-F238E27FC236}">
                    <a16:creationId xmlns:a16="http://schemas.microsoft.com/office/drawing/2014/main" id="{64D650D2-9E0C-9B49-BE8B-5A6C0C771C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24" name="Freeform 653">
                <a:extLst>
                  <a:ext uri="{FF2B5EF4-FFF2-40B4-BE49-F238E27FC236}">
                    <a16:creationId xmlns:a16="http://schemas.microsoft.com/office/drawing/2014/main" id="{2820DDF6-8985-4B42-B6D6-83B1751EC5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rgbClr val="00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25" name="Freeform 654">
                <a:extLst>
                  <a:ext uri="{FF2B5EF4-FFF2-40B4-BE49-F238E27FC236}">
                    <a16:creationId xmlns:a16="http://schemas.microsoft.com/office/drawing/2014/main" id="{63B056C7-AFAC-214A-8E24-48B954AAA0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26" name="Freeform 655">
                <a:extLst>
                  <a:ext uri="{FF2B5EF4-FFF2-40B4-BE49-F238E27FC236}">
                    <a16:creationId xmlns:a16="http://schemas.microsoft.com/office/drawing/2014/main" id="{47B78910-4311-804C-9AB1-27331D8E35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rgbClr val="00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27" name="Freeform 656">
                <a:extLst>
                  <a:ext uri="{FF2B5EF4-FFF2-40B4-BE49-F238E27FC236}">
                    <a16:creationId xmlns:a16="http://schemas.microsoft.com/office/drawing/2014/main" id="{BCE3F1EB-7537-3548-B2D0-25DE814A93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614" name="Freeform 657">
              <a:extLst>
                <a:ext uri="{FF2B5EF4-FFF2-40B4-BE49-F238E27FC236}">
                  <a16:creationId xmlns:a16="http://schemas.microsoft.com/office/drawing/2014/main" id="{AEA7FE7B-4E23-5145-AF46-EAD1A9683E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0" y="2781"/>
              <a:ext cx="67" cy="51"/>
            </a:xfrm>
            <a:custGeom>
              <a:avLst/>
              <a:gdLst>
                <a:gd name="T0" fmla="*/ 0 w 990"/>
                <a:gd name="T1" fmla="*/ 0 h 792"/>
                <a:gd name="T2" fmla="*/ 0 w 990"/>
                <a:gd name="T3" fmla="*/ 0 h 792"/>
                <a:gd name="T4" fmla="*/ 0 w 990"/>
                <a:gd name="T5" fmla="*/ 0 h 792"/>
                <a:gd name="T6" fmla="*/ 0 w 990"/>
                <a:gd name="T7" fmla="*/ 0 h 792"/>
                <a:gd name="T8" fmla="*/ 0 w 990"/>
                <a:gd name="T9" fmla="*/ 0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15" name="Freeform 658">
              <a:extLst>
                <a:ext uri="{FF2B5EF4-FFF2-40B4-BE49-F238E27FC236}">
                  <a16:creationId xmlns:a16="http://schemas.microsoft.com/office/drawing/2014/main" id="{71870B35-FF8E-A648-9461-BE67BD42B20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9" y="2785"/>
              <a:ext cx="171" cy="46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16" name="Freeform 659">
              <a:extLst>
                <a:ext uri="{FF2B5EF4-FFF2-40B4-BE49-F238E27FC236}">
                  <a16:creationId xmlns:a16="http://schemas.microsoft.com/office/drawing/2014/main" id="{14DF7B21-9989-CE4A-8CD2-77167155A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0" y="2776"/>
              <a:ext cx="1" cy="10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17" name="Freeform 660">
              <a:extLst>
                <a:ext uri="{FF2B5EF4-FFF2-40B4-BE49-F238E27FC236}">
                  <a16:creationId xmlns:a16="http://schemas.microsoft.com/office/drawing/2014/main" id="{01249498-5D68-DC4A-8598-DBC5E0FAAED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0" y="2738"/>
              <a:ext cx="79" cy="39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18" name="Freeform 661">
              <a:extLst>
                <a:ext uri="{FF2B5EF4-FFF2-40B4-BE49-F238E27FC236}">
                  <a16:creationId xmlns:a16="http://schemas.microsoft.com/office/drawing/2014/main" id="{39AB67DD-19DB-5B4A-9ECB-0D8434372B5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5" y="2778"/>
              <a:ext cx="162" cy="4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19" name="Freeform 662">
              <a:extLst>
                <a:ext uri="{FF2B5EF4-FFF2-40B4-BE49-F238E27FC236}">
                  <a16:creationId xmlns:a16="http://schemas.microsoft.com/office/drawing/2014/main" id="{50095490-4E5B-2C4F-A578-E6823DF0D7AD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3277" y="2775"/>
              <a:ext cx="66" cy="4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20" name="Freeform 663">
              <a:extLst>
                <a:ext uri="{FF2B5EF4-FFF2-40B4-BE49-F238E27FC236}">
                  <a16:creationId xmlns:a16="http://schemas.microsoft.com/office/drawing/2014/main" id="{5F7C8605-C574-AF40-A25A-18D07E9455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2" y="2736"/>
              <a:ext cx="1" cy="10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21" name="Freeform 664">
              <a:extLst>
                <a:ext uri="{FF2B5EF4-FFF2-40B4-BE49-F238E27FC236}">
                  <a16:creationId xmlns:a16="http://schemas.microsoft.com/office/drawing/2014/main" id="{5B56B3ED-95B3-FC4B-AEC8-78598F3903C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2" y="2698"/>
              <a:ext cx="79" cy="39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634" name="Group 665">
            <a:extLst>
              <a:ext uri="{FF2B5EF4-FFF2-40B4-BE49-F238E27FC236}">
                <a16:creationId xmlns:a16="http://schemas.microsoft.com/office/drawing/2014/main" id="{2A813063-25A9-2348-B34A-4FB30E3C361C}"/>
              </a:ext>
            </a:extLst>
          </p:cNvPr>
          <p:cNvGrpSpPr>
            <a:grpSpLocks/>
          </p:cNvGrpSpPr>
          <p:nvPr/>
        </p:nvGrpSpPr>
        <p:grpSpPr bwMode="auto">
          <a:xfrm>
            <a:off x="5824887" y="5294656"/>
            <a:ext cx="635000" cy="485775"/>
            <a:chOff x="3061" y="2530"/>
            <a:chExt cx="400" cy="306"/>
          </a:xfrm>
        </p:grpSpPr>
        <p:grpSp>
          <p:nvGrpSpPr>
            <p:cNvPr id="635" name="Group 666">
              <a:extLst>
                <a:ext uri="{FF2B5EF4-FFF2-40B4-BE49-F238E27FC236}">
                  <a16:creationId xmlns:a16="http://schemas.microsoft.com/office/drawing/2014/main" id="{E488256B-5F4C-7240-9A3D-138A9D926AE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61" y="2530"/>
              <a:ext cx="327" cy="81"/>
              <a:chOff x="2199" y="955"/>
              <a:chExt cx="2547" cy="506"/>
            </a:xfrm>
          </p:grpSpPr>
          <p:sp>
            <p:nvSpPr>
              <p:cNvPr id="660" name="Freeform 667">
                <a:extLst>
                  <a:ext uri="{FF2B5EF4-FFF2-40B4-BE49-F238E27FC236}">
                    <a16:creationId xmlns:a16="http://schemas.microsoft.com/office/drawing/2014/main" id="{30264AAC-A818-2C48-908B-3E20162B48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9" y="1166"/>
                <a:ext cx="260" cy="281"/>
              </a:xfrm>
              <a:custGeom>
                <a:avLst/>
                <a:gdLst>
                  <a:gd name="T0" fmla="*/ 260 w 260"/>
                  <a:gd name="T1" fmla="*/ 0 h 281"/>
                  <a:gd name="T2" fmla="*/ 42 w 260"/>
                  <a:gd name="T3" fmla="*/ 112 h 281"/>
                  <a:gd name="T4" fmla="*/ 35 w 260"/>
                  <a:gd name="T5" fmla="*/ 211 h 281"/>
                  <a:gd name="T6" fmla="*/ 253 w 260"/>
                  <a:gd name="T7" fmla="*/ 281 h 28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0" h="281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61" name="Freeform 668">
                <a:extLst>
                  <a:ext uri="{FF2B5EF4-FFF2-40B4-BE49-F238E27FC236}">
                    <a16:creationId xmlns:a16="http://schemas.microsoft.com/office/drawing/2014/main" id="{507FFE91-D066-EC44-8EE2-F5D3981A3A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040"/>
                <a:ext cx="900" cy="421"/>
              </a:xfrm>
              <a:custGeom>
                <a:avLst/>
                <a:gdLst>
                  <a:gd name="T0" fmla="*/ 531 w 900"/>
                  <a:gd name="T1" fmla="*/ 0 h 421"/>
                  <a:gd name="T2" fmla="*/ 279 w 900"/>
                  <a:gd name="T3" fmla="*/ 77 h 421"/>
                  <a:gd name="T4" fmla="*/ 68 w 900"/>
                  <a:gd name="T5" fmla="*/ 182 h 421"/>
                  <a:gd name="T6" fmla="*/ 33 w 900"/>
                  <a:gd name="T7" fmla="*/ 323 h 421"/>
                  <a:gd name="T8" fmla="*/ 328 w 900"/>
                  <a:gd name="T9" fmla="*/ 400 h 421"/>
                  <a:gd name="T10" fmla="*/ 812 w 900"/>
                  <a:gd name="T11" fmla="*/ 421 h 421"/>
                  <a:gd name="T12" fmla="*/ 855 w 900"/>
                  <a:gd name="T13" fmla="*/ 400 h 4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00" h="421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62" name="Freeform 669">
                <a:extLst>
                  <a:ext uri="{FF2B5EF4-FFF2-40B4-BE49-F238E27FC236}">
                    <a16:creationId xmlns:a16="http://schemas.microsoft.com/office/drawing/2014/main" id="{57E92C77-54EE-0845-97FB-2FE89243BE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2" y="1068"/>
                <a:ext cx="428" cy="269"/>
              </a:xfrm>
              <a:custGeom>
                <a:avLst/>
                <a:gdLst>
                  <a:gd name="T0" fmla="*/ 428 w 428"/>
                  <a:gd name="T1" fmla="*/ 0 h 269"/>
                  <a:gd name="T2" fmla="*/ 217 w 428"/>
                  <a:gd name="T3" fmla="*/ 35 h 269"/>
                  <a:gd name="T4" fmla="*/ 21 w 428"/>
                  <a:gd name="T5" fmla="*/ 140 h 269"/>
                  <a:gd name="T6" fmla="*/ 91 w 428"/>
                  <a:gd name="T7" fmla="*/ 246 h 269"/>
                  <a:gd name="T8" fmla="*/ 231 w 428"/>
                  <a:gd name="T9" fmla="*/ 267 h 269"/>
                  <a:gd name="T10" fmla="*/ 414 w 428"/>
                  <a:gd name="T11" fmla="*/ 260 h 2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28" h="269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63" name="Freeform 670">
                <a:extLst>
                  <a:ext uri="{FF2B5EF4-FFF2-40B4-BE49-F238E27FC236}">
                    <a16:creationId xmlns:a16="http://schemas.microsoft.com/office/drawing/2014/main" id="{889E7C82-E5D9-8043-8A50-F87E4DA42D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54" y="1075"/>
                <a:ext cx="377" cy="239"/>
              </a:xfrm>
              <a:custGeom>
                <a:avLst/>
                <a:gdLst>
                  <a:gd name="T0" fmla="*/ 42 w 377"/>
                  <a:gd name="T1" fmla="*/ 239 h 239"/>
                  <a:gd name="T2" fmla="*/ 335 w 377"/>
                  <a:gd name="T3" fmla="*/ 146 h 239"/>
                  <a:gd name="T4" fmla="*/ 342 w 377"/>
                  <a:gd name="T5" fmla="*/ 47 h 239"/>
                  <a:gd name="T6" fmla="*/ 0 w 377"/>
                  <a:gd name="T7" fmla="*/ 0 h 23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77" h="239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64" name="Freeform 671">
                <a:extLst>
                  <a:ext uri="{FF2B5EF4-FFF2-40B4-BE49-F238E27FC236}">
                    <a16:creationId xmlns:a16="http://schemas.microsoft.com/office/drawing/2014/main" id="{6EEB3AC9-B797-2E4E-B758-6150218755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6" y="997"/>
                <a:ext cx="660" cy="336"/>
              </a:xfrm>
              <a:custGeom>
                <a:avLst/>
                <a:gdLst>
                  <a:gd name="T0" fmla="*/ 390 w 646"/>
                  <a:gd name="T1" fmla="*/ 592 h 300"/>
                  <a:gd name="T2" fmla="*/ 555 w 646"/>
                  <a:gd name="T3" fmla="*/ 501 h 300"/>
                  <a:gd name="T4" fmla="*/ 690 w 646"/>
                  <a:gd name="T5" fmla="*/ 377 h 300"/>
                  <a:gd name="T6" fmla="*/ 713 w 646"/>
                  <a:gd name="T7" fmla="*/ 211 h 300"/>
                  <a:gd name="T8" fmla="*/ 522 w 646"/>
                  <a:gd name="T9" fmla="*/ 119 h 300"/>
                  <a:gd name="T10" fmla="*/ 0 w 646"/>
                  <a:gd name="T11" fmla="*/ 0 h 3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46" h="300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65" name="Freeform 672">
                <a:extLst>
                  <a:ext uri="{FF2B5EF4-FFF2-40B4-BE49-F238E27FC236}">
                    <a16:creationId xmlns:a16="http://schemas.microsoft.com/office/drawing/2014/main" id="{BF0B78D6-7D03-B248-8646-B7A4D8DB82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6" y="955"/>
                <a:ext cx="630" cy="397"/>
              </a:xfrm>
              <a:custGeom>
                <a:avLst/>
                <a:gdLst>
                  <a:gd name="T0" fmla="*/ 320 w 630"/>
                  <a:gd name="T1" fmla="*/ 397 h 397"/>
                  <a:gd name="T2" fmla="*/ 468 w 630"/>
                  <a:gd name="T3" fmla="*/ 345 h 397"/>
                  <a:gd name="T4" fmla="*/ 590 w 630"/>
                  <a:gd name="T5" fmla="*/ 275 h 397"/>
                  <a:gd name="T6" fmla="*/ 611 w 630"/>
                  <a:gd name="T7" fmla="*/ 181 h 397"/>
                  <a:gd name="T8" fmla="*/ 439 w 630"/>
                  <a:gd name="T9" fmla="*/ 129 h 397"/>
                  <a:gd name="T10" fmla="*/ 0 w 630"/>
                  <a:gd name="T11" fmla="*/ 0 h 3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30" h="397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636" name="Picture 673" descr="laptop_keyboard">
              <a:extLst>
                <a:ext uri="{FF2B5EF4-FFF2-40B4-BE49-F238E27FC236}">
                  <a16:creationId xmlns:a16="http://schemas.microsoft.com/office/drawing/2014/main" id="{818E4316-ADEB-AE4B-A699-D416E1C587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3109" y="2736"/>
              <a:ext cx="245" cy="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37" name="Freeform 674">
              <a:extLst>
                <a:ext uri="{FF2B5EF4-FFF2-40B4-BE49-F238E27FC236}">
                  <a16:creationId xmlns:a16="http://schemas.microsoft.com/office/drawing/2014/main" id="{A1178674-C6C6-D942-80CB-75C6BFD0866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0" y="2638"/>
              <a:ext cx="197" cy="131"/>
            </a:xfrm>
            <a:custGeom>
              <a:avLst/>
              <a:gdLst>
                <a:gd name="T0" fmla="*/ 0 w 2982"/>
                <a:gd name="T1" fmla="*/ 0 h 2442"/>
                <a:gd name="T2" fmla="*/ 0 w 2982"/>
                <a:gd name="T3" fmla="*/ 0 h 2442"/>
                <a:gd name="T4" fmla="*/ 0 w 2982"/>
                <a:gd name="T5" fmla="*/ 0 h 2442"/>
                <a:gd name="T6" fmla="*/ 0 w 2982"/>
                <a:gd name="T7" fmla="*/ 0 h 2442"/>
                <a:gd name="T8" fmla="*/ 0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pic>
          <p:nvPicPr>
            <p:cNvPr id="638" name="Picture 675" descr="screen">
              <a:extLst>
                <a:ext uri="{FF2B5EF4-FFF2-40B4-BE49-F238E27FC236}">
                  <a16:creationId xmlns:a16="http://schemas.microsoft.com/office/drawing/2014/main" id="{A7347B7E-CCF5-FF42-83C4-25E95D6DDD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0" y="2641"/>
              <a:ext cx="179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39" name="Freeform 676">
              <a:extLst>
                <a:ext uri="{FF2B5EF4-FFF2-40B4-BE49-F238E27FC236}">
                  <a16:creationId xmlns:a16="http://schemas.microsoft.com/office/drawing/2014/main" id="{00ECEF64-E8C8-4048-95B9-291C901D776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6" y="2634"/>
              <a:ext cx="167" cy="25"/>
            </a:xfrm>
            <a:custGeom>
              <a:avLst/>
              <a:gdLst>
                <a:gd name="T0" fmla="*/ 0 w 2528"/>
                <a:gd name="T1" fmla="*/ 0 h 455"/>
                <a:gd name="T2" fmla="*/ 0 w 2528"/>
                <a:gd name="T3" fmla="*/ 0 h 455"/>
                <a:gd name="T4" fmla="*/ 0 w 2528"/>
                <a:gd name="T5" fmla="*/ 0 h 455"/>
                <a:gd name="T6" fmla="*/ 0 w 2528"/>
                <a:gd name="T7" fmla="*/ 0 h 455"/>
                <a:gd name="T8" fmla="*/ 0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40" name="Freeform 677">
              <a:extLst>
                <a:ext uri="{FF2B5EF4-FFF2-40B4-BE49-F238E27FC236}">
                  <a16:creationId xmlns:a16="http://schemas.microsoft.com/office/drawing/2014/main" id="{0014A409-D9B4-A949-98B0-56F9722D92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9" y="2634"/>
              <a:ext cx="46" cy="102"/>
            </a:xfrm>
            <a:custGeom>
              <a:avLst/>
              <a:gdLst>
                <a:gd name="T0" fmla="*/ 0 w 702"/>
                <a:gd name="T1" fmla="*/ 0 h 1893"/>
                <a:gd name="T2" fmla="*/ 0 w 702"/>
                <a:gd name="T3" fmla="*/ 0 h 1893"/>
                <a:gd name="T4" fmla="*/ 0 w 702"/>
                <a:gd name="T5" fmla="*/ 0 h 1893"/>
                <a:gd name="T6" fmla="*/ 0 w 702"/>
                <a:gd name="T7" fmla="*/ 0 h 1893"/>
                <a:gd name="T8" fmla="*/ 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41" name="Freeform 678">
              <a:extLst>
                <a:ext uri="{FF2B5EF4-FFF2-40B4-BE49-F238E27FC236}">
                  <a16:creationId xmlns:a16="http://schemas.microsoft.com/office/drawing/2014/main" id="{B32C60B6-03BE-AE4B-A8B2-253AD5DB67F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2" y="2652"/>
              <a:ext cx="50" cy="117"/>
            </a:xfrm>
            <a:custGeom>
              <a:avLst/>
              <a:gdLst>
                <a:gd name="T0" fmla="*/ 0 w 756"/>
                <a:gd name="T1" fmla="*/ 0 h 2184"/>
                <a:gd name="T2" fmla="*/ 0 w 756"/>
                <a:gd name="T3" fmla="*/ 0 h 2184"/>
                <a:gd name="T4" fmla="*/ 0 w 756"/>
                <a:gd name="T5" fmla="*/ 0 h 2184"/>
                <a:gd name="T6" fmla="*/ 0 w 756"/>
                <a:gd name="T7" fmla="*/ 0 h 2184"/>
                <a:gd name="T8" fmla="*/ 0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42" name="Freeform 679">
              <a:extLst>
                <a:ext uri="{FF2B5EF4-FFF2-40B4-BE49-F238E27FC236}">
                  <a16:creationId xmlns:a16="http://schemas.microsoft.com/office/drawing/2014/main" id="{B023ADC3-7539-F145-B52F-5ADE8AAA9E8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8" y="2730"/>
              <a:ext cx="183" cy="40"/>
            </a:xfrm>
            <a:custGeom>
              <a:avLst/>
              <a:gdLst>
                <a:gd name="T0" fmla="*/ 0 w 2773"/>
                <a:gd name="T1" fmla="*/ 0 h 738"/>
                <a:gd name="T2" fmla="*/ 0 w 2773"/>
                <a:gd name="T3" fmla="*/ 0 h 738"/>
                <a:gd name="T4" fmla="*/ 0 w 2773"/>
                <a:gd name="T5" fmla="*/ 0 h 738"/>
                <a:gd name="T6" fmla="*/ 0 w 2773"/>
                <a:gd name="T7" fmla="*/ 0 h 738"/>
                <a:gd name="T8" fmla="*/ 0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43" name="Freeform 680">
              <a:extLst>
                <a:ext uri="{FF2B5EF4-FFF2-40B4-BE49-F238E27FC236}">
                  <a16:creationId xmlns:a16="http://schemas.microsoft.com/office/drawing/2014/main" id="{8DC2FD41-54FB-1B4E-AE8D-D4E49D45C29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7" y="2653"/>
              <a:ext cx="47" cy="118"/>
            </a:xfrm>
            <a:custGeom>
              <a:avLst/>
              <a:gdLst>
                <a:gd name="T0" fmla="*/ 0 w 637"/>
                <a:gd name="T1" fmla="*/ 0 h 1659"/>
                <a:gd name="T2" fmla="*/ 0 w 637"/>
                <a:gd name="T3" fmla="*/ 0 h 1659"/>
                <a:gd name="T4" fmla="*/ 0 w 637"/>
                <a:gd name="T5" fmla="*/ 0 h 1659"/>
                <a:gd name="T6" fmla="*/ 0 w 637"/>
                <a:gd name="T7" fmla="*/ 0 h 1659"/>
                <a:gd name="T8" fmla="*/ 0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44" name="Freeform 681">
              <a:extLst>
                <a:ext uri="{FF2B5EF4-FFF2-40B4-BE49-F238E27FC236}">
                  <a16:creationId xmlns:a16="http://schemas.microsoft.com/office/drawing/2014/main" id="{135825F9-10E4-2C4A-A3EB-E3C7A18604C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8" y="2736"/>
              <a:ext cx="163" cy="39"/>
            </a:xfrm>
            <a:custGeom>
              <a:avLst/>
              <a:gdLst>
                <a:gd name="T0" fmla="*/ 0 w 2216"/>
                <a:gd name="T1" fmla="*/ 0 h 550"/>
                <a:gd name="T2" fmla="*/ 0 w 2216"/>
                <a:gd name="T3" fmla="*/ 0 h 550"/>
                <a:gd name="T4" fmla="*/ 0 w 2216"/>
                <a:gd name="T5" fmla="*/ 0 h 550"/>
                <a:gd name="T6" fmla="*/ 0 w 2216"/>
                <a:gd name="T7" fmla="*/ 0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645" name="Group 682">
              <a:extLst>
                <a:ext uri="{FF2B5EF4-FFF2-40B4-BE49-F238E27FC236}">
                  <a16:creationId xmlns:a16="http://schemas.microsoft.com/office/drawing/2014/main" id="{18B7D007-F2F8-2041-A3B3-4AAC42AC9D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86" y="2777"/>
              <a:ext cx="55" cy="24"/>
              <a:chOff x="1740" y="2642"/>
              <a:chExt cx="752" cy="327"/>
            </a:xfrm>
          </p:grpSpPr>
          <p:sp>
            <p:nvSpPr>
              <p:cNvPr id="654" name="Freeform 683">
                <a:extLst>
                  <a:ext uri="{FF2B5EF4-FFF2-40B4-BE49-F238E27FC236}">
                    <a16:creationId xmlns:a16="http://schemas.microsoft.com/office/drawing/2014/main" id="{C9CDCED6-729A-B548-A704-978153940A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55" name="Freeform 684">
                <a:extLst>
                  <a:ext uri="{FF2B5EF4-FFF2-40B4-BE49-F238E27FC236}">
                    <a16:creationId xmlns:a16="http://schemas.microsoft.com/office/drawing/2014/main" id="{24052544-85C6-0C47-B814-CD736AF3FD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56" name="Freeform 685">
                <a:extLst>
                  <a:ext uri="{FF2B5EF4-FFF2-40B4-BE49-F238E27FC236}">
                    <a16:creationId xmlns:a16="http://schemas.microsoft.com/office/drawing/2014/main" id="{6294FE3C-811A-494B-A379-68E78C7B7B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rgbClr val="00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57" name="Freeform 686">
                <a:extLst>
                  <a:ext uri="{FF2B5EF4-FFF2-40B4-BE49-F238E27FC236}">
                    <a16:creationId xmlns:a16="http://schemas.microsoft.com/office/drawing/2014/main" id="{14E79AE5-BBCC-114C-AF2F-57A092C70B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58" name="Freeform 687">
                <a:extLst>
                  <a:ext uri="{FF2B5EF4-FFF2-40B4-BE49-F238E27FC236}">
                    <a16:creationId xmlns:a16="http://schemas.microsoft.com/office/drawing/2014/main" id="{87C488F6-CAF2-4349-8DCB-F47AF6FC06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rgbClr val="00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59" name="Freeform 688">
                <a:extLst>
                  <a:ext uri="{FF2B5EF4-FFF2-40B4-BE49-F238E27FC236}">
                    <a16:creationId xmlns:a16="http://schemas.microsoft.com/office/drawing/2014/main" id="{F96E81D8-978B-5E49-94AC-C77AF2614B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646" name="Freeform 689">
              <a:extLst>
                <a:ext uri="{FF2B5EF4-FFF2-40B4-BE49-F238E27FC236}">
                  <a16:creationId xmlns:a16="http://schemas.microsoft.com/office/drawing/2014/main" id="{986E1BA8-56FE-2F4F-B3AB-0EA671F5EF6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0" y="2781"/>
              <a:ext cx="67" cy="51"/>
            </a:xfrm>
            <a:custGeom>
              <a:avLst/>
              <a:gdLst>
                <a:gd name="T0" fmla="*/ 0 w 990"/>
                <a:gd name="T1" fmla="*/ 0 h 792"/>
                <a:gd name="T2" fmla="*/ 0 w 990"/>
                <a:gd name="T3" fmla="*/ 0 h 792"/>
                <a:gd name="T4" fmla="*/ 0 w 990"/>
                <a:gd name="T5" fmla="*/ 0 h 792"/>
                <a:gd name="T6" fmla="*/ 0 w 990"/>
                <a:gd name="T7" fmla="*/ 0 h 792"/>
                <a:gd name="T8" fmla="*/ 0 w 990"/>
                <a:gd name="T9" fmla="*/ 0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47" name="Freeform 690">
              <a:extLst>
                <a:ext uri="{FF2B5EF4-FFF2-40B4-BE49-F238E27FC236}">
                  <a16:creationId xmlns:a16="http://schemas.microsoft.com/office/drawing/2014/main" id="{032047D0-42E0-4B46-895E-03472FB4DB75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9" y="2785"/>
              <a:ext cx="171" cy="46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48" name="Freeform 691">
              <a:extLst>
                <a:ext uri="{FF2B5EF4-FFF2-40B4-BE49-F238E27FC236}">
                  <a16:creationId xmlns:a16="http://schemas.microsoft.com/office/drawing/2014/main" id="{FA89F6A3-14E8-1E4F-88E9-66EE672BEC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0" y="2776"/>
              <a:ext cx="1" cy="10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49" name="Freeform 692">
              <a:extLst>
                <a:ext uri="{FF2B5EF4-FFF2-40B4-BE49-F238E27FC236}">
                  <a16:creationId xmlns:a16="http://schemas.microsoft.com/office/drawing/2014/main" id="{D515CEFC-F72A-2B4C-8178-A7F2D78AC87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0" y="2738"/>
              <a:ext cx="79" cy="39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50" name="Freeform 693">
              <a:extLst>
                <a:ext uri="{FF2B5EF4-FFF2-40B4-BE49-F238E27FC236}">
                  <a16:creationId xmlns:a16="http://schemas.microsoft.com/office/drawing/2014/main" id="{179531AD-F08A-C641-A873-F2E8AEE5E37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5" y="2778"/>
              <a:ext cx="162" cy="4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51" name="Freeform 694">
              <a:extLst>
                <a:ext uri="{FF2B5EF4-FFF2-40B4-BE49-F238E27FC236}">
                  <a16:creationId xmlns:a16="http://schemas.microsoft.com/office/drawing/2014/main" id="{73AACF3A-FA16-9C4F-8B6F-B0A8B43B758C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3277" y="2775"/>
              <a:ext cx="66" cy="4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52" name="Freeform 695">
              <a:extLst>
                <a:ext uri="{FF2B5EF4-FFF2-40B4-BE49-F238E27FC236}">
                  <a16:creationId xmlns:a16="http://schemas.microsoft.com/office/drawing/2014/main" id="{15FD6D01-4885-FE49-9A11-07A76235F5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2" y="2736"/>
              <a:ext cx="1" cy="10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53" name="Freeform 696">
              <a:extLst>
                <a:ext uri="{FF2B5EF4-FFF2-40B4-BE49-F238E27FC236}">
                  <a16:creationId xmlns:a16="http://schemas.microsoft.com/office/drawing/2014/main" id="{84BBF509-8F69-EB4E-9420-AC49763190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2" y="2698"/>
              <a:ext cx="79" cy="39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666" name="Group 699">
            <a:extLst>
              <a:ext uri="{FF2B5EF4-FFF2-40B4-BE49-F238E27FC236}">
                <a16:creationId xmlns:a16="http://schemas.microsoft.com/office/drawing/2014/main" id="{02B4AC8E-378E-3547-A03F-EB9A037CC599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410188" y="4748833"/>
            <a:ext cx="501650" cy="512763"/>
            <a:chOff x="2839" y="3501"/>
            <a:chExt cx="755" cy="803"/>
          </a:xfrm>
        </p:grpSpPr>
        <p:pic>
          <p:nvPicPr>
            <p:cNvPr id="667" name="Picture 700" descr="desktop_computer_stylized_medium">
              <a:extLst>
                <a:ext uri="{FF2B5EF4-FFF2-40B4-BE49-F238E27FC236}">
                  <a16:creationId xmlns:a16="http://schemas.microsoft.com/office/drawing/2014/main" id="{71724573-60B3-124B-B985-CADFBB1B25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68" name="Freeform 701">
              <a:extLst>
                <a:ext uri="{FF2B5EF4-FFF2-40B4-BE49-F238E27FC236}">
                  <a16:creationId xmlns:a16="http://schemas.microsoft.com/office/drawing/2014/main" id="{E65649AC-8FC0-F443-9BCF-46161D9931F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669" name="Group 702">
            <a:extLst>
              <a:ext uri="{FF2B5EF4-FFF2-40B4-BE49-F238E27FC236}">
                <a16:creationId xmlns:a16="http://schemas.microsoft.com/office/drawing/2014/main" id="{193A9924-4D79-4547-A4DE-2DF0DB24940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561000" y="4321796"/>
            <a:ext cx="501650" cy="512762"/>
            <a:chOff x="2839" y="3501"/>
            <a:chExt cx="755" cy="803"/>
          </a:xfrm>
        </p:grpSpPr>
        <p:pic>
          <p:nvPicPr>
            <p:cNvPr id="670" name="Picture 703" descr="desktop_computer_stylized_medium">
              <a:extLst>
                <a:ext uri="{FF2B5EF4-FFF2-40B4-BE49-F238E27FC236}">
                  <a16:creationId xmlns:a16="http://schemas.microsoft.com/office/drawing/2014/main" id="{C8CA1A81-D304-424F-87F7-FEE71560CB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71" name="Freeform 704">
              <a:extLst>
                <a:ext uri="{FF2B5EF4-FFF2-40B4-BE49-F238E27FC236}">
                  <a16:creationId xmlns:a16="http://schemas.microsoft.com/office/drawing/2014/main" id="{A593126A-F019-4948-B6F9-9F0BBDC123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672" name="Group 705">
            <a:extLst>
              <a:ext uri="{FF2B5EF4-FFF2-40B4-BE49-F238E27FC236}">
                <a16:creationId xmlns:a16="http://schemas.microsoft.com/office/drawing/2014/main" id="{782ACF55-310A-7742-B762-459ADBC589A6}"/>
              </a:ext>
            </a:extLst>
          </p:cNvPr>
          <p:cNvGrpSpPr>
            <a:grpSpLocks/>
          </p:cNvGrpSpPr>
          <p:nvPr/>
        </p:nvGrpSpPr>
        <p:grpSpPr bwMode="auto">
          <a:xfrm>
            <a:off x="2234100" y="4709146"/>
            <a:ext cx="501650" cy="512762"/>
            <a:chOff x="2839" y="3501"/>
            <a:chExt cx="755" cy="803"/>
          </a:xfrm>
        </p:grpSpPr>
        <p:pic>
          <p:nvPicPr>
            <p:cNvPr id="673" name="Picture 706" descr="desktop_computer_stylized_medium">
              <a:extLst>
                <a:ext uri="{FF2B5EF4-FFF2-40B4-BE49-F238E27FC236}">
                  <a16:creationId xmlns:a16="http://schemas.microsoft.com/office/drawing/2014/main" id="{B4D37DEA-5391-6A48-B22B-C5003F10CD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74" name="Freeform 707">
              <a:extLst>
                <a:ext uri="{FF2B5EF4-FFF2-40B4-BE49-F238E27FC236}">
                  <a16:creationId xmlns:a16="http://schemas.microsoft.com/office/drawing/2014/main" id="{3BF185DB-3612-4349-821B-4CFDFD5386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675" name="Group 708">
            <a:extLst>
              <a:ext uri="{FF2B5EF4-FFF2-40B4-BE49-F238E27FC236}">
                <a16:creationId xmlns:a16="http://schemas.microsoft.com/office/drawing/2014/main" id="{97B144E7-A54B-CA4C-B04F-A2F25E986C27}"/>
              </a:ext>
            </a:extLst>
          </p:cNvPr>
          <p:cNvGrpSpPr>
            <a:grpSpLocks/>
          </p:cNvGrpSpPr>
          <p:nvPr/>
        </p:nvGrpSpPr>
        <p:grpSpPr bwMode="auto">
          <a:xfrm>
            <a:off x="2035663" y="5148883"/>
            <a:ext cx="501650" cy="512763"/>
            <a:chOff x="2839" y="3501"/>
            <a:chExt cx="755" cy="803"/>
          </a:xfrm>
        </p:grpSpPr>
        <p:pic>
          <p:nvPicPr>
            <p:cNvPr id="676" name="Picture 709" descr="desktop_computer_stylized_medium">
              <a:extLst>
                <a:ext uri="{FF2B5EF4-FFF2-40B4-BE49-F238E27FC236}">
                  <a16:creationId xmlns:a16="http://schemas.microsoft.com/office/drawing/2014/main" id="{BC4923DF-E580-E043-87E0-54FA60E4EC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77" name="Freeform 710">
              <a:extLst>
                <a:ext uri="{FF2B5EF4-FFF2-40B4-BE49-F238E27FC236}">
                  <a16:creationId xmlns:a16="http://schemas.microsoft.com/office/drawing/2014/main" id="{42EC1204-645A-4842-92FE-2F13DBC97D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337CC03-6B75-DD4E-AEF4-E8B1E9874303}"/>
              </a:ext>
            </a:extLst>
          </p:cNvPr>
          <p:cNvGrpSpPr/>
          <p:nvPr/>
        </p:nvGrpSpPr>
        <p:grpSpPr>
          <a:xfrm>
            <a:off x="3021501" y="4492486"/>
            <a:ext cx="1951525" cy="1263172"/>
            <a:chOff x="7891681" y="3099042"/>
            <a:chExt cx="2342453" cy="1569939"/>
          </a:xfrm>
        </p:grpSpPr>
        <p:sp>
          <p:nvSpPr>
            <p:cNvPr id="678" name="Oval 800">
              <a:extLst>
                <a:ext uri="{FF2B5EF4-FFF2-40B4-BE49-F238E27FC236}">
                  <a16:creationId xmlns:a16="http://schemas.microsoft.com/office/drawing/2014/main" id="{10688176-2675-9F46-B6CD-4D634B244B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85510" y="3593195"/>
              <a:ext cx="69106" cy="7912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679" name="Group 817">
              <a:extLst>
                <a:ext uri="{FF2B5EF4-FFF2-40B4-BE49-F238E27FC236}">
                  <a16:creationId xmlns:a16="http://schemas.microsoft.com/office/drawing/2014/main" id="{3894D620-6D9E-8346-8516-F7389ED026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22376" y="3275911"/>
              <a:ext cx="615031" cy="694531"/>
              <a:chOff x="2920" y="1424"/>
              <a:chExt cx="326" cy="320"/>
            </a:xfrm>
          </p:grpSpPr>
          <p:sp>
            <p:nvSpPr>
              <p:cNvPr id="680" name="Oval 818">
                <a:extLst>
                  <a:ext uri="{FF2B5EF4-FFF2-40B4-BE49-F238E27FC236}">
                    <a16:creationId xmlns:a16="http://schemas.microsoft.com/office/drawing/2014/main" id="{11052586-B35E-DD4B-8AEC-F4861D0C98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0" y="1445"/>
                <a:ext cx="326" cy="289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681" name="Group 819">
                <a:extLst>
                  <a:ext uri="{FF2B5EF4-FFF2-40B4-BE49-F238E27FC236}">
                    <a16:creationId xmlns:a16="http://schemas.microsoft.com/office/drawing/2014/main" id="{ECD32DC1-931D-D54F-8659-4C948098C66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49" y="1424"/>
                <a:ext cx="265" cy="280"/>
                <a:chOff x="2949" y="1424"/>
                <a:chExt cx="265" cy="280"/>
              </a:xfrm>
            </p:grpSpPr>
            <p:sp>
              <p:nvSpPr>
                <p:cNvPr id="683" name="Oval 820">
                  <a:extLst>
                    <a:ext uri="{FF2B5EF4-FFF2-40B4-BE49-F238E27FC236}">
                      <a16:creationId xmlns:a16="http://schemas.microsoft.com/office/drawing/2014/main" id="{3304D76E-6F1B-7745-A3CB-304D98B3564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30" y="1545"/>
                  <a:ext cx="107" cy="92"/>
                </a:xfrm>
                <a:prstGeom prst="ellips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84" name="Oval 821">
                  <a:extLst>
                    <a:ext uri="{FF2B5EF4-FFF2-40B4-BE49-F238E27FC236}">
                      <a16:creationId xmlns:a16="http://schemas.microsoft.com/office/drawing/2014/main" id="{74755B4A-1CD5-5744-9D5B-A2B52FF8D48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06" y="1525"/>
                  <a:ext cx="154" cy="131"/>
                </a:xfrm>
                <a:prstGeom prst="ellips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85" name="Oval 822">
                  <a:extLst>
                    <a:ext uri="{FF2B5EF4-FFF2-40B4-BE49-F238E27FC236}">
                      <a16:creationId xmlns:a16="http://schemas.microsoft.com/office/drawing/2014/main" id="{4C9ED777-1C5F-D14C-85A1-B0DD4AB517D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3" y="1501"/>
                  <a:ext cx="203" cy="179"/>
                </a:xfrm>
                <a:prstGeom prst="ellips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86" name="Oval 823">
                  <a:extLst>
                    <a:ext uri="{FF2B5EF4-FFF2-40B4-BE49-F238E27FC236}">
                      <a16:creationId xmlns:a16="http://schemas.microsoft.com/office/drawing/2014/main" id="{31AB0A7A-58BA-3043-BD5D-31AC5EB274F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49" y="1476"/>
                  <a:ext cx="265" cy="228"/>
                </a:xfrm>
                <a:prstGeom prst="ellips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87" name="Freeform 824">
                  <a:extLst>
                    <a:ext uri="{FF2B5EF4-FFF2-40B4-BE49-F238E27FC236}">
                      <a16:creationId xmlns:a16="http://schemas.microsoft.com/office/drawing/2014/main" id="{259CA958-5773-B14D-898D-D3612E11BDA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2987" y="1424"/>
                  <a:ext cx="205" cy="143"/>
                </a:xfrm>
                <a:custGeom>
                  <a:avLst/>
                  <a:gdLst>
                    <a:gd name="T0" fmla="*/ 0 w 1180"/>
                    <a:gd name="T1" fmla="*/ 0 h 956"/>
                    <a:gd name="T2" fmla="*/ 0 w 1180"/>
                    <a:gd name="T3" fmla="*/ 0 h 956"/>
                    <a:gd name="T4" fmla="*/ 0 w 1180"/>
                    <a:gd name="T5" fmla="*/ 0 h 956"/>
                    <a:gd name="T6" fmla="*/ 0 w 1180"/>
                    <a:gd name="T7" fmla="*/ 0 h 956"/>
                    <a:gd name="T8" fmla="*/ 0 w 1180"/>
                    <a:gd name="T9" fmla="*/ 0 h 956"/>
                    <a:gd name="T10" fmla="*/ 0 w 1180"/>
                    <a:gd name="T11" fmla="*/ 0 h 956"/>
                    <a:gd name="T12" fmla="*/ 0 w 1180"/>
                    <a:gd name="T13" fmla="*/ 0 h 956"/>
                    <a:gd name="T14" fmla="*/ 0 w 1180"/>
                    <a:gd name="T15" fmla="*/ 0 h 956"/>
                    <a:gd name="T16" fmla="*/ 0 w 1180"/>
                    <a:gd name="T17" fmla="*/ 0 h 956"/>
                    <a:gd name="T18" fmla="*/ 0 w 1180"/>
                    <a:gd name="T19" fmla="*/ 0 h 95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180" h="956">
                      <a:moveTo>
                        <a:pt x="499" y="7"/>
                      </a:moveTo>
                      <a:lnTo>
                        <a:pt x="0" y="780"/>
                      </a:lnTo>
                      <a:lnTo>
                        <a:pt x="134" y="885"/>
                      </a:lnTo>
                      <a:lnTo>
                        <a:pt x="366" y="920"/>
                      </a:lnTo>
                      <a:lnTo>
                        <a:pt x="534" y="956"/>
                      </a:lnTo>
                      <a:lnTo>
                        <a:pt x="829" y="949"/>
                      </a:lnTo>
                      <a:lnTo>
                        <a:pt x="1096" y="850"/>
                      </a:lnTo>
                      <a:lnTo>
                        <a:pt x="1180" y="801"/>
                      </a:lnTo>
                      <a:lnTo>
                        <a:pt x="668" y="0"/>
                      </a:lnTo>
                      <a:lnTo>
                        <a:pt x="499" y="7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9050" cmpd="sng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682" name="Freeform 825">
                <a:extLst>
                  <a:ext uri="{FF2B5EF4-FFF2-40B4-BE49-F238E27FC236}">
                    <a16:creationId xmlns:a16="http://schemas.microsoft.com/office/drawing/2014/main" id="{07C15FD6-3BA5-3648-9F8B-5D0B7E898E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95" y="1615"/>
                <a:ext cx="178" cy="129"/>
              </a:xfrm>
              <a:custGeom>
                <a:avLst/>
                <a:gdLst>
                  <a:gd name="T0" fmla="*/ 0 w 1180"/>
                  <a:gd name="T1" fmla="*/ 0 h 956"/>
                  <a:gd name="T2" fmla="*/ 0 w 1180"/>
                  <a:gd name="T3" fmla="*/ 0 h 956"/>
                  <a:gd name="T4" fmla="*/ 0 w 1180"/>
                  <a:gd name="T5" fmla="*/ 0 h 956"/>
                  <a:gd name="T6" fmla="*/ 0 w 1180"/>
                  <a:gd name="T7" fmla="*/ 0 h 956"/>
                  <a:gd name="T8" fmla="*/ 0 w 1180"/>
                  <a:gd name="T9" fmla="*/ 0 h 956"/>
                  <a:gd name="T10" fmla="*/ 0 w 1180"/>
                  <a:gd name="T11" fmla="*/ 0 h 956"/>
                  <a:gd name="T12" fmla="*/ 0 w 1180"/>
                  <a:gd name="T13" fmla="*/ 0 h 956"/>
                  <a:gd name="T14" fmla="*/ 0 w 1180"/>
                  <a:gd name="T15" fmla="*/ 0 h 956"/>
                  <a:gd name="T16" fmla="*/ 0 w 1180"/>
                  <a:gd name="T17" fmla="*/ 0 h 956"/>
                  <a:gd name="T18" fmla="*/ 0 w 1180"/>
                  <a:gd name="T19" fmla="*/ 0 h 95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180" h="956">
                    <a:moveTo>
                      <a:pt x="499" y="7"/>
                    </a:moveTo>
                    <a:lnTo>
                      <a:pt x="0" y="780"/>
                    </a:lnTo>
                    <a:lnTo>
                      <a:pt x="134" y="885"/>
                    </a:lnTo>
                    <a:lnTo>
                      <a:pt x="366" y="920"/>
                    </a:lnTo>
                    <a:lnTo>
                      <a:pt x="534" y="956"/>
                    </a:lnTo>
                    <a:lnTo>
                      <a:pt x="829" y="949"/>
                    </a:lnTo>
                    <a:lnTo>
                      <a:pt x="1096" y="850"/>
                    </a:lnTo>
                    <a:lnTo>
                      <a:pt x="1180" y="801"/>
                    </a:lnTo>
                    <a:lnTo>
                      <a:pt x="668" y="0"/>
                    </a:lnTo>
                    <a:lnTo>
                      <a:pt x="499" y="7"/>
                    </a:lnTo>
                    <a:close/>
                  </a:path>
                </a:pathLst>
              </a:custGeom>
              <a:solidFill>
                <a:schemeClr val="bg1"/>
              </a:solidFill>
              <a:ln w="19050" cmpd="sng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688" name="Group 783">
              <a:extLst>
                <a:ext uri="{FF2B5EF4-FFF2-40B4-BE49-F238E27FC236}">
                  <a16:creationId xmlns:a16="http://schemas.microsoft.com/office/drawing/2014/main" id="{0710E690-D315-AD40-8470-BF130355A7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22147" y="3619386"/>
              <a:ext cx="393690" cy="1049595"/>
              <a:chOff x="3130" y="3288"/>
              <a:chExt cx="410" cy="742"/>
            </a:xfrm>
          </p:grpSpPr>
          <p:sp>
            <p:nvSpPr>
              <p:cNvPr id="689" name="Line 270">
                <a:extLst>
                  <a:ext uri="{FF2B5EF4-FFF2-40B4-BE49-F238E27FC236}">
                    <a16:creationId xmlns:a16="http://schemas.microsoft.com/office/drawing/2014/main" id="{04149AE5-43DA-3047-BFDC-5CFB584626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0" name="Line 271">
                <a:extLst>
                  <a:ext uri="{FF2B5EF4-FFF2-40B4-BE49-F238E27FC236}">
                    <a16:creationId xmlns:a16="http://schemas.microsoft.com/office/drawing/2014/main" id="{6338FFA1-2B24-C444-8D8F-3277B2D87F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1" name="Line 272">
                <a:extLst>
                  <a:ext uri="{FF2B5EF4-FFF2-40B4-BE49-F238E27FC236}">
                    <a16:creationId xmlns:a16="http://schemas.microsoft.com/office/drawing/2014/main" id="{C56657E2-C2C8-D445-8165-8F85452492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2" name="Line 273">
                <a:extLst>
                  <a:ext uri="{FF2B5EF4-FFF2-40B4-BE49-F238E27FC236}">
                    <a16:creationId xmlns:a16="http://schemas.microsoft.com/office/drawing/2014/main" id="{B7B82588-44BD-2D40-AFBE-88A049E7C2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3" name="Line 274">
                <a:extLst>
                  <a:ext uri="{FF2B5EF4-FFF2-40B4-BE49-F238E27FC236}">
                    <a16:creationId xmlns:a16="http://schemas.microsoft.com/office/drawing/2014/main" id="{B49C6B4C-26A6-464B-A658-C25BD053BD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4" name="Line 275">
                <a:extLst>
                  <a:ext uri="{FF2B5EF4-FFF2-40B4-BE49-F238E27FC236}">
                    <a16:creationId xmlns:a16="http://schemas.microsoft.com/office/drawing/2014/main" id="{9DEE2C80-A67F-BC44-917A-FAEB31A8FD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5" name="Line 276">
                <a:extLst>
                  <a:ext uri="{FF2B5EF4-FFF2-40B4-BE49-F238E27FC236}">
                    <a16:creationId xmlns:a16="http://schemas.microsoft.com/office/drawing/2014/main" id="{5A46DA7F-F265-CB4C-A51D-41A95E0B2D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6" name="Line 277">
                <a:extLst>
                  <a:ext uri="{FF2B5EF4-FFF2-40B4-BE49-F238E27FC236}">
                    <a16:creationId xmlns:a16="http://schemas.microsoft.com/office/drawing/2014/main" id="{593E4D81-9E83-E74D-8F06-058D326BB9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7" name="Line 278">
                <a:extLst>
                  <a:ext uri="{FF2B5EF4-FFF2-40B4-BE49-F238E27FC236}">
                    <a16:creationId xmlns:a16="http://schemas.microsoft.com/office/drawing/2014/main" id="{19A8EFE0-C98F-E44D-993F-B51434E6A0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8" name="Line 279">
                <a:extLst>
                  <a:ext uri="{FF2B5EF4-FFF2-40B4-BE49-F238E27FC236}">
                    <a16:creationId xmlns:a16="http://schemas.microsoft.com/office/drawing/2014/main" id="{B0DE46EE-854B-7449-A982-B3A715EBF3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9" name="Line 280">
                <a:extLst>
                  <a:ext uri="{FF2B5EF4-FFF2-40B4-BE49-F238E27FC236}">
                    <a16:creationId xmlns:a16="http://schemas.microsoft.com/office/drawing/2014/main" id="{13490F49-1356-1849-AFBC-6C97EFE1E6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00" name="Line 281">
                <a:extLst>
                  <a:ext uri="{FF2B5EF4-FFF2-40B4-BE49-F238E27FC236}">
                    <a16:creationId xmlns:a16="http://schemas.microsoft.com/office/drawing/2014/main" id="{03009224-D46D-E74D-B16C-6D0BBBCFB7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01" name="Line 282">
                <a:extLst>
                  <a:ext uri="{FF2B5EF4-FFF2-40B4-BE49-F238E27FC236}">
                    <a16:creationId xmlns:a16="http://schemas.microsoft.com/office/drawing/2014/main" id="{195799B9-BB33-BC4E-BA89-837E62925C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02" name="Line 283">
                <a:extLst>
                  <a:ext uri="{FF2B5EF4-FFF2-40B4-BE49-F238E27FC236}">
                    <a16:creationId xmlns:a16="http://schemas.microsoft.com/office/drawing/2014/main" id="{5617F8DF-F9E1-5043-8A1C-F0FA02039F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03" name="Line 284">
                <a:extLst>
                  <a:ext uri="{FF2B5EF4-FFF2-40B4-BE49-F238E27FC236}">
                    <a16:creationId xmlns:a16="http://schemas.microsoft.com/office/drawing/2014/main" id="{A0BBBAC8-FD74-EF44-A13C-1053337529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704" name="Group 703">
              <a:extLst>
                <a:ext uri="{FF2B5EF4-FFF2-40B4-BE49-F238E27FC236}">
                  <a16:creationId xmlns:a16="http://schemas.microsoft.com/office/drawing/2014/main" id="{42EB9871-56EA-2341-96EB-5728B4E754D6}"/>
                </a:ext>
              </a:extLst>
            </p:cNvPr>
            <p:cNvGrpSpPr/>
            <p:nvPr/>
          </p:nvGrpSpPr>
          <p:grpSpPr>
            <a:xfrm>
              <a:off x="8405402" y="3099042"/>
              <a:ext cx="527285" cy="593983"/>
              <a:chOff x="8328836" y="2202873"/>
              <a:chExt cx="527285" cy="593983"/>
            </a:xfrm>
          </p:grpSpPr>
          <p:pic>
            <p:nvPicPr>
              <p:cNvPr id="705" name="Picture 653" descr="iphone_stylized_small">
                <a:extLst>
                  <a:ext uri="{FF2B5EF4-FFF2-40B4-BE49-F238E27FC236}">
                    <a16:creationId xmlns:a16="http://schemas.microsoft.com/office/drawing/2014/main" id="{3B41EE83-D29B-9B4A-9E7E-CDC2C57381F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66432" y="2271663"/>
                <a:ext cx="180509" cy="5251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706" name="Group 850">
                <a:extLst>
                  <a:ext uri="{FF2B5EF4-FFF2-40B4-BE49-F238E27FC236}">
                    <a16:creationId xmlns:a16="http://schemas.microsoft.com/office/drawing/2014/main" id="{A2B15487-5874-8E4F-A2D2-3B4F8B949D8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28836" y="2202873"/>
                <a:ext cx="527285" cy="118466"/>
                <a:chOff x="2199" y="955"/>
                <a:chExt cx="2547" cy="506"/>
              </a:xfrm>
            </p:grpSpPr>
            <p:sp>
              <p:nvSpPr>
                <p:cNvPr id="707" name="Freeform 851">
                  <a:extLst>
                    <a:ext uri="{FF2B5EF4-FFF2-40B4-BE49-F238E27FC236}">
                      <a16:creationId xmlns:a16="http://schemas.microsoft.com/office/drawing/2014/main" id="{F198C428-7BD3-9547-B5FE-EC2B2E4B3FD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99" y="1166"/>
                  <a:ext cx="260" cy="281"/>
                </a:xfrm>
                <a:custGeom>
                  <a:avLst/>
                  <a:gdLst>
                    <a:gd name="T0" fmla="*/ 260 w 260"/>
                    <a:gd name="T1" fmla="*/ 0 h 281"/>
                    <a:gd name="T2" fmla="*/ 42 w 260"/>
                    <a:gd name="T3" fmla="*/ 112 h 281"/>
                    <a:gd name="T4" fmla="*/ 35 w 260"/>
                    <a:gd name="T5" fmla="*/ 211 h 281"/>
                    <a:gd name="T6" fmla="*/ 253 w 260"/>
                    <a:gd name="T7" fmla="*/ 281 h 281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60" h="281">
                      <a:moveTo>
                        <a:pt x="260" y="0"/>
                      </a:moveTo>
                      <a:cubicBezTo>
                        <a:pt x="224" y="19"/>
                        <a:pt x="79" y="77"/>
                        <a:pt x="42" y="112"/>
                      </a:cubicBezTo>
                      <a:cubicBezTo>
                        <a:pt x="5" y="143"/>
                        <a:pt x="0" y="183"/>
                        <a:pt x="35" y="211"/>
                      </a:cubicBezTo>
                      <a:cubicBezTo>
                        <a:pt x="70" y="239"/>
                        <a:pt x="208" y="266"/>
                        <a:pt x="253" y="281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708" name="Freeform 852">
                  <a:extLst>
                    <a:ext uri="{FF2B5EF4-FFF2-40B4-BE49-F238E27FC236}">
                      <a16:creationId xmlns:a16="http://schemas.microsoft.com/office/drawing/2014/main" id="{2BF34BB6-4817-E041-B51A-FF030BD85DA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040"/>
                  <a:ext cx="900" cy="421"/>
                </a:xfrm>
                <a:custGeom>
                  <a:avLst/>
                  <a:gdLst>
                    <a:gd name="T0" fmla="*/ 531 w 900"/>
                    <a:gd name="T1" fmla="*/ 0 h 421"/>
                    <a:gd name="T2" fmla="*/ 279 w 900"/>
                    <a:gd name="T3" fmla="*/ 77 h 421"/>
                    <a:gd name="T4" fmla="*/ 68 w 900"/>
                    <a:gd name="T5" fmla="*/ 182 h 421"/>
                    <a:gd name="T6" fmla="*/ 33 w 900"/>
                    <a:gd name="T7" fmla="*/ 323 h 421"/>
                    <a:gd name="T8" fmla="*/ 328 w 900"/>
                    <a:gd name="T9" fmla="*/ 400 h 421"/>
                    <a:gd name="T10" fmla="*/ 812 w 900"/>
                    <a:gd name="T11" fmla="*/ 421 h 421"/>
                    <a:gd name="T12" fmla="*/ 855 w 900"/>
                    <a:gd name="T13" fmla="*/ 400 h 42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900" h="421">
                      <a:moveTo>
                        <a:pt x="531" y="0"/>
                      </a:moveTo>
                      <a:cubicBezTo>
                        <a:pt x="489" y="13"/>
                        <a:pt x="356" y="47"/>
                        <a:pt x="279" y="77"/>
                      </a:cubicBezTo>
                      <a:cubicBezTo>
                        <a:pt x="202" y="107"/>
                        <a:pt x="109" y="141"/>
                        <a:pt x="68" y="182"/>
                      </a:cubicBezTo>
                      <a:cubicBezTo>
                        <a:pt x="31" y="213"/>
                        <a:pt x="0" y="292"/>
                        <a:pt x="33" y="323"/>
                      </a:cubicBezTo>
                      <a:cubicBezTo>
                        <a:pt x="76" y="359"/>
                        <a:pt x="198" y="384"/>
                        <a:pt x="328" y="400"/>
                      </a:cubicBezTo>
                      <a:cubicBezTo>
                        <a:pt x="458" y="416"/>
                        <a:pt x="724" y="421"/>
                        <a:pt x="812" y="421"/>
                      </a:cubicBezTo>
                      <a:cubicBezTo>
                        <a:pt x="900" y="421"/>
                        <a:pt x="846" y="404"/>
                        <a:pt x="855" y="40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709" name="Freeform 853">
                  <a:extLst>
                    <a:ext uri="{FF2B5EF4-FFF2-40B4-BE49-F238E27FC236}">
                      <a16:creationId xmlns:a16="http://schemas.microsoft.com/office/drawing/2014/main" id="{1F12D98B-9D91-2C4A-9A60-79ED30FF4B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82" y="1068"/>
                  <a:ext cx="428" cy="269"/>
                </a:xfrm>
                <a:custGeom>
                  <a:avLst/>
                  <a:gdLst>
                    <a:gd name="T0" fmla="*/ 428 w 428"/>
                    <a:gd name="T1" fmla="*/ 0 h 269"/>
                    <a:gd name="T2" fmla="*/ 217 w 428"/>
                    <a:gd name="T3" fmla="*/ 35 h 269"/>
                    <a:gd name="T4" fmla="*/ 21 w 428"/>
                    <a:gd name="T5" fmla="*/ 140 h 269"/>
                    <a:gd name="T6" fmla="*/ 91 w 428"/>
                    <a:gd name="T7" fmla="*/ 246 h 269"/>
                    <a:gd name="T8" fmla="*/ 231 w 428"/>
                    <a:gd name="T9" fmla="*/ 267 h 269"/>
                    <a:gd name="T10" fmla="*/ 414 w 428"/>
                    <a:gd name="T11" fmla="*/ 260 h 26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28" h="269">
                      <a:moveTo>
                        <a:pt x="428" y="0"/>
                      </a:moveTo>
                      <a:cubicBezTo>
                        <a:pt x="428" y="0"/>
                        <a:pt x="217" y="35"/>
                        <a:pt x="217" y="35"/>
                      </a:cubicBezTo>
                      <a:cubicBezTo>
                        <a:pt x="217" y="35"/>
                        <a:pt x="42" y="105"/>
                        <a:pt x="21" y="140"/>
                      </a:cubicBezTo>
                      <a:cubicBezTo>
                        <a:pt x="0" y="175"/>
                        <a:pt x="14" y="217"/>
                        <a:pt x="91" y="246"/>
                      </a:cubicBezTo>
                      <a:cubicBezTo>
                        <a:pt x="126" y="267"/>
                        <a:pt x="177" y="265"/>
                        <a:pt x="231" y="267"/>
                      </a:cubicBezTo>
                      <a:cubicBezTo>
                        <a:pt x="285" y="269"/>
                        <a:pt x="376" y="262"/>
                        <a:pt x="414" y="26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710" name="Freeform 854">
                  <a:extLst>
                    <a:ext uri="{FF2B5EF4-FFF2-40B4-BE49-F238E27FC236}">
                      <a16:creationId xmlns:a16="http://schemas.microsoft.com/office/drawing/2014/main" id="{9DF11EBC-0004-A948-BFDC-FDE61D97F75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54" y="1075"/>
                  <a:ext cx="377" cy="239"/>
                </a:xfrm>
                <a:custGeom>
                  <a:avLst/>
                  <a:gdLst>
                    <a:gd name="T0" fmla="*/ 42 w 377"/>
                    <a:gd name="T1" fmla="*/ 239 h 239"/>
                    <a:gd name="T2" fmla="*/ 335 w 377"/>
                    <a:gd name="T3" fmla="*/ 146 h 239"/>
                    <a:gd name="T4" fmla="*/ 342 w 377"/>
                    <a:gd name="T5" fmla="*/ 47 h 239"/>
                    <a:gd name="T6" fmla="*/ 0 w 377"/>
                    <a:gd name="T7" fmla="*/ 0 h 239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77" h="239">
                      <a:moveTo>
                        <a:pt x="42" y="239"/>
                      </a:moveTo>
                      <a:cubicBezTo>
                        <a:pt x="89" y="224"/>
                        <a:pt x="285" y="178"/>
                        <a:pt x="335" y="146"/>
                      </a:cubicBezTo>
                      <a:cubicBezTo>
                        <a:pt x="372" y="115"/>
                        <a:pt x="377" y="75"/>
                        <a:pt x="342" y="47"/>
                      </a:cubicBezTo>
                      <a:cubicBezTo>
                        <a:pt x="286" y="23"/>
                        <a:pt x="71" y="10"/>
                        <a:pt x="0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711" name="Freeform 855">
                  <a:extLst>
                    <a:ext uri="{FF2B5EF4-FFF2-40B4-BE49-F238E27FC236}">
                      <a16:creationId xmlns:a16="http://schemas.microsoft.com/office/drawing/2014/main" id="{E7293A64-2C3C-9646-B157-AA28AC5BA84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46" y="997"/>
                  <a:ext cx="660" cy="336"/>
                </a:xfrm>
                <a:custGeom>
                  <a:avLst/>
                  <a:gdLst>
                    <a:gd name="T0" fmla="*/ 390 w 646"/>
                    <a:gd name="T1" fmla="*/ 592 h 300"/>
                    <a:gd name="T2" fmla="*/ 555 w 646"/>
                    <a:gd name="T3" fmla="*/ 501 h 300"/>
                    <a:gd name="T4" fmla="*/ 690 w 646"/>
                    <a:gd name="T5" fmla="*/ 377 h 300"/>
                    <a:gd name="T6" fmla="*/ 713 w 646"/>
                    <a:gd name="T7" fmla="*/ 211 h 300"/>
                    <a:gd name="T8" fmla="*/ 522 w 646"/>
                    <a:gd name="T9" fmla="*/ 119 h 300"/>
                    <a:gd name="T10" fmla="*/ 0 w 646"/>
                    <a:gd name="T11" fmla="*/ 0 h 30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46" h="300">
                      <a:moveTo>
                        <a:pt x="343" y="300"/>
                      </a:moveTo>
                      <a:cubicBezTo>
                        <a:pt x="367" y="292"/>
                        <a:pt x="443" y="272"/>
                        <a:pt x="487" y="254"/>
                      </a:cubicBezTo>
                      <a:cubicBezTo>
                        <a:pt x="531" y="236"/>
                        <a:pt x="584" y="216"/>
                        <a:pt x="607" y="191"/>
                      </a:cubicBezTo>
                      <a:cubicBezTo>
                        <a:pt x="628" y="173"/>
                        <a:pt x="646" y="125"/>
                        <a:pt x="627" y="107"/>
                      </a:cubicBezTo>
                      <a:cubicBezTo>
                        <a:pt x="603" y="85"/>
                        <a:pt x="563" y="79"/>
                        <a:pt x="459" y="61"/>
                      </a:cubicBezTo>
                      <a:cubicBezTo>
                        <a:pt x="355" y="43"/>
                        <a:pt x="76" y="10"/>
                        <a:pt x="0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712" name="Freeform 856">
                  <a:extLst>
                    <a:ext uri="{FF2B5EF4-FFF2-40B4-BE49-F238E27FC236}">
                      <a16:creationId xmlns:a16="http://schemas.microsoft.com/office/drawing/2014/main" id="{3F0646E8-B992-F84E-AF32-0F3C879615B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16" y="955"/>
                  <a:ext cx="630" cy="397"/>
                </a:xfrm>
                <a:custGeom>
                  <a:avLst/>
                  <a:gdLst>
                    <a:gd name="T0" fmla="*/ 320 w 630"/>
                    <a:gd name="T1" fmla="*/ 397 h 397"/>
                    <a:gd name="T2" fmla="*/ 468 w 630"/>
                    <a:gd name="T3" fmla="*/ 345 h 397"/>
                    <a:gd name="T4" fmla="*/ 590 w 630"/>
                    <a:gd name="T5" fmla="*/ 275 h 397"/>
                    <a:gd name="T6" fmla="*/ 611 w 630"/>
                    <a:gd name="T7" fmla="*/ 181 h 397"/>
                    <a:gd name="T8" fmla="*/ 439 w 630"/>
                    <a:gd name="T9" fmla="*/ 129 h 397"/>
                    <a:gd name="T10" fmla="*/ 0 w 630"/>
                    <a:gd name="T11" fmla="*/ 0 h 39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30" h="397">
                      <a:moveTo>
                        <a:pt x="320" y="397"/>
                      </a:moveTo>
                      <a:cubicBezTo>
                        <a:pt x="345" y="388"/>
                        <a:pt x="423" y="366"/>
                        <a:pt x="468" y="345"/>
                      </a:cubicBezTo>
                      <a:cubicBezTo>
                        <a:pt x="513" y="325"/>
                        <a:pt x="567" y="303"/>
                        <a:pt x="590" y="275"/>
                      </a:cubicBezTo>
                      <a:cubicBezTo>
                        <a:pt x="612" y="255"/>
                        <a:pt x="630" y="201"/>
                        <a:pt x="611" y="181"/>
                      </a:cubicBezTo>
                      <a:cubicBezTo>
                        <a:pt x="586" y="156"/>
                        <a:pt x="541" y="159"/>
                        <a:pt x="439" y="129"/>
                      </a:cubicBezTo>
                      <a:cubicBezTo>
                        <a:pt x="337" y="99"/>
                        <a:pt x="91" y="27"/>
                        <a:pt x="0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713" name="Group 712">
              <a:extLst>
                <a:ext uri="{FF2B5EF4-FFF2-40B4-BE49-F238E27FC236}">
                  <a16:creationId xmlns:a16="http://schemas.microsoft.com/office/drawing/2014/main" id="{A5689340-E6EB-1E4C-B299-F2EC3B1CDBCC}"/>
                </a:ext>
              </a:extLst>
            </p:cNvPr>
            <p:cNvGrpSpPr/>
            <p:nvPr/>
          </p:nvGrpSpPr>
          <p:grpSpPr>
            <a:xfrm>
              <a:off x="7891681" y="4024818"/>
              <a:ext cx="1120341" cy="347863"/>
              <a:chOff x="9561515" y="2748013"/>
              <a:chExt cx="1120341" cy="347863"/>
            </a:xfrm>
          </p:grpSpPr>
          <p:pic>
            <p:nvPicPr>
              <p:cNvPr id="714" name="Picture 603" descr="car_icon_small">
                <a:extLst>
                  <a:ext uri="{FF2B5EF4-FFF2-40B4-BE49-F238E27FC236}">
                    <a16:creationId xmlns:a16="http://schemas.microsoft.com/office/drawing/2014/main" id="{64B67A9E-AD4C-A44D-8D74-4BA4FA5BC48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61515" y="2826814"/>
                <a:ext cx="1120341" cy="2690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715" name="Group 850">
                <a:extLst>
                  <a:ext uri="{FF2B5EF4-FFF2-40B4-BE49-F238E27FC236}">
                    <a16:creationId xmlns:a16="http://schemas.microsoft.com/office/drawing/2014/main" id="{84052C40-E105-A342-89B4-BDF61A2D5A5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788587" y="2748013"/>
                <a:ext cx="527285" cy="118466"/>
                <a:chOff x="2199" y="955"/>
                <a:chExt cx="2547" cy="506"/>
              </a:xfrm>
            </p:grpSpPr>
            <p:sp>
              <p:nvSpPr>
                <p:cNvPr id="717" name="Freeform 851">
                  <a:extLst>
                    <a:ext uri="{FF2B5EF4-FFF2-40B4-BE49-F238E27FC236}">
                      <a16:creationId xmlns:a16="http://schemas.microsoft.com/office/drawing/2014/main" id="{0BA44966-8A4E-BB43-959B-A59F35AB557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99" y="1166"/>
                  <a:ext cx="260" cy="281"/>
                </a:xfrm>
                <a:custGeom>
                  <a:avLst/>
                  <a:gdLst>
                    <a:gd name="T0" fmla="*/ 260 w 260"/>
                    <a:gd name="T1" fmla="*/ 0 h 281"/>
                    <a:gd name="T2" fmla="*/ 42 w 260"/>
                    <a:gd name="T3" fmla="*/ 112 h 281"/>
                    <a:gd name="T4" fmla="*/ 35 w 260"/>
                    <a:gd name="T5" fmla="*/ 211 h 281"/>
                    <a:gd name="T6" fmla="*/ 253 w 260"/>
                    <a:gd name="T7" fmla="*/ 281 h 281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60" h="281">
                      <a:moveTo>
                        <a:pt x="260" y="0"/>
                      </a:moveTo>
                      <a:cubicBezTo>
                        <a:pt x="224" y="19"/>
                        <a:pt x="79" y="77"/>
                        <a:pt x="42" y="112"/>
                      </a:cubicBezTo>
                      <a:cubicBezTo>
                        <a:pt x="5" y="143"/>
                        <a:pt x="0" y="183"/>
                        <a:pt x="35" y="211"/>
                      </a:cubicBezTo>
                      <a:cubicBezTo>
                        <a:pt x="70" y="239"/>
                        <a:pt x="208" y="266"/>
                        <a:pt x="253" y="281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718" name="Freeform 852">
                  <a:extLst>
                    <a:ext uri="{FF2B5EF4-FFF2-40B4-BE49-F238E27FC236}">
                      <a16:creationId xmlns:a16="http://schemas.microsoft.com/office/drawing/2014/main" id="{5DC04172-F777-E646-93C2-4CDF96DA880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040"/>
                  <a:ext cx="900" cy="421"/>
                </a:xfrm>
                <a:custGeom>
                  <a:avLst/>
                  <a:gdLst>
                    <a:gd name="T0" fmla="*/ 531 w 900"/>
                    <a:gd name="T1" fmla="*/ 0 h 421"/>
                    <a:gd name="T2" fmla="*/ 279 w 900"/>
                    <a:gd name="T3" fmla="*/ 77 h 421"/>
                    <a:gd name="T4" fmla="*/ 68 w 900"/>
                    <a:gd name="T5" fmla="*/ 182 h 421"/>
                    <a:gd name="T6" fmla="*/ 33 w 900"/>
                    <a:gd name="T7" fmla="*/ 323 h 421"/>
                    <a:gd name="T8" fmla="*/ 328 w 900"/>
                    <a:gd name="T9" fmla="*/ 400 h 421"/>
                    <a:gd name="T10" fmla="*/ 812 w 900"/>
                    <a:gd name="T11" fmla="*/ 421 h 421"/>
                    <a:gd name="T12" fmla="*/ 855 w 900"/>
                    <a:gd name="T13" fmla="*/ 400 h 42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900" h="421">
                      <a:moveTo>
                        <a:pt x="531" y="0"/>
                      </a:moveTo>
                      <a:cubicBezTo>
                        <a:pt x="489" y="13"/>
                        <a:pt x="356" y="47"/>
                        <a:pt x="279" y="77"/>
                      </a:cubicBezTo>
                      <a:cubicBezTo>
                        <a:pt x="202" y="107"/>
                        <a:pt x="109" y="141"/>
                        <a:pt x="68" y="182"/>
                      </a:cubicBezTo>
                      <a:cubicBezTo>
                        <a:pt x="31" y="213"/>
                        <a:pt x="0" y="292"/>
                        <a:pt x="33" y="323"/>
                      </a:cubicBezTo>
                      <a:cubicBezTo>
                        <a:pt x="76" y="359"/>
                        <a:pt x="198" y="384"/>
                        <a:pt x="328" y="400"/>
                      </a:cubicBezTo>
                      <a:cubicBezTo>
                        <a:pt x="458" y="416"/>
                        <a:pt x="724" y="421"/>
                        <a:pt x="812" y="421"/>
                      </a:cubicBezTo>
                      <a:cubicBezTo>
                        <a:pt x="900" y="421"/>
                        <a:pt x="846" y="404"/>
                        <a:pt x="855" y="40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719" name="Freeform 853">
                  <a:extLst>
                    <a:ext uri="{FF2B5EF4-FFF2-40B4-BE49-F238E27FC236}">
                      <a16:creationId xmlns:a16="http://schemas.microsoft.com/office/drawing/2014/main" id="{A55970CF-BAEF-CD49-9BCE-C69AB8A5C4B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82" y="1068"/>
                  <a:ext cx="428" cy="269"/>
                </a:xfrm>
                <a:custGeom>
                  <a:avLst/>
                  <a:gdLst>
                    <a:gd name="T0" fmla="*/ 428 w 428"/>
                    <a:gd name="T1" fmla="*/ 0 h 269"/>
                    <a:gd name="T2" fmla="*/ 217 w 428"/>
                    <a:gd name="T3" fmla="*/ 35 h 269"/>
                    <a:gd name="T4" fmla="*/ 21 w 428"/>
                    <a:gd name="T5" fmla="*/ 140 h 269"/>
                    <a:gd name="T6" fmla="*/ 91 w 428"/>
                    <a:gd name="T7" fmla="*/ 246 h 269"/>
                    <a:gd name="T8" fmla="*/ 231 w 428"/>
                    <a:gd name="T9" fmla="*/ 267 h 269"/>
                    <a:gd name="T10" fmla="*/ 414 w 428"/>
                    <a:gd name="T11" fmla="*/ 260 h 26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28" h="269">
                      <a:moveTo>
                        <a:pt x="428" y="0"/>
                      </a:moveTo>
                      <a:cubicBezTo>
                        <a:pt x="428" y="0"/>
                        <a:pt x="217" y="35"/>
                        <a:pt x="217" y="35"/>
                      </a:cubicBezTo>
                      <a:cubicBezTo>
                        <a:pt x="217" y="35"/>
                        <a:pt x="42" y="105"/>
                        <a:pt x="21" y="140"/>
                      </a:cubicBezTo>
                      <a:cubicBezTo>
                        <a:pt x="0" y="175"/>
                        <a:pt x="14" y="217"/>
                        <a:pt x="91" y="246"/>
                      </a:cubicBezTo>
                      <a:cubicBezTo>
                        <a:pt x="126" y="267"/>
                        <a:pt x="177" y="265"/>
                        <a:pt x="231" y="267"/>
                      </a:cubicBezTo>
                      <a:cubicBezTo>
                        <a:pt x="285" y="269"/>
                        <a:pt x="376" y="262"/>
                        <a:pt x="414" y="26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720" name="Freeform 854">
                  <a:extLst>
                    <a:ext uri="{FF2B5EF4-FFF2-40B4-BE49-F238E27FC236}">
                      <a16:creationId xmlns:a16="http://schemas.microsoft.com/office/drawing/2014/main" id="{2986E248-F171-5D48-8739-D2298CCA87A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54" y="1075"/>
                  <a:ext cx="377" cy="239"/>
                </a:xfrm>
                <a:custGeom>
                  <a:avLst/>
                  <a:gdLst>
                    <a:gd name="T0" fmla="*/ 42 w 377"/>
                    <a:gd name="T1" fmla="*/ 239 h 239"/>
                    <a:gd name="T2" fmla="*/ 335 w 377"/>
                    <a:gd name="T3" fmla="*/ 146 h 239"/>
                    <a:gd name="T4" fmla="*/ 342 w 377"/>
                    <a:gd name="T5" fmla="*/ 47 h 239"/>
                    <a:gd name="T6" fmla="*/ 0 w 377"/>
                    <a:gd name="T7" fmla="*/ 0 h 239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77" h="239">
                      <a:moveTo>
                        <a:pt x="42" y="239"/>
                      </a:moveTo>
                      <a:cubicBezTo>
                        <a:pt x="89" y="224"/>
                        <a:pt x="285" y="178"/>
                        <a:pt x="335" y="146"/>
                      </a:cubicBezTo>
                      <a:cubicBezTo>
                        <a:pt x="372" y="115"/>
                        <a:pt x="377" y="75"/>
                        <a:pt x="342" y="47"/>
                      </a:cubicBezTo>
                      <a:cubicBezTo>
                        <a:pt x="286" y="23"/>
                        <a:pt x="71" y="10"/>
                        <a:pt x="0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721" name="Freeform 855">
                  <a:extLst>
                    <a:ext uri="{FF2B5EF4-FFF2-40B4-BE49-F238E27FC236}">
                      <a16:creationId xmlns:a16="http://schemas.microsoft.com/office/drawing/2014/main" id="{49F0B7F7-B410-9C43-9C2A-1B8B7525926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46" y="997"/>
                  <a:ext cx="660" cy="336"/>
                </a:xfrm>
                <a:custGeom>
                  <a:avLst/>
                  <a:gdLst>
                    <a:gd name="T0" fmla="*/ 390 w 646"/>
                    <a:gd name="T1" fmla="*/ 592 h 300"/>
                    <a:gd name="T2" fmla="*/ 555 w 646"/>
                    <a:gd name="T3" fmla="*/ 501 h 300"/>
                    <a:gd name="T4" fmla="*/ 690 w 646"/>
                    <a:gd name="T5" fmla="*/ 377 h 300"/>
                    <a:gd name="T6" fmla="*/ 713 w 646"/>
                    <a:gd name="T7" fmla="*/ 211 h 300"/>
                    <a:gd name="T8" fmla="*/ 522 w 646"/>
                    <a:gd name="T9" fmla="*/ 119 h 300"/>
                    <a:gd name="T10" fmla="*/ 0 w 646"/>
                    <a:gd name="T11" fmla="*/ 0 h 30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46" h="300">
                      <a:moveTo>
                        <a:pt x="343" y="300"/>
                      </a:moveTo>
                      <a:cubicBezTo>
                        <a:pt x="367" y="292"/>
                        <a:pt x="443" y="272"/>
                        <a:pt x="487" y="254"/>
                      </a:cubicBezTo>
                      <a:cubicBezTo>
                        <a:pt x="531" y="236"/>
                        <a:pt x="584" y="216"/>
                        <a:pt x="607" y="191"/>
                      </a:cubicBezTo>
                      <a:cubicBezTo>
                        <a:pt x="628" y="173"/>
                        <a:pt x="646" y="125"/>
                        <a:pt x="627" y="107"/>
                      </a:cubicBezTo>
                      <a:cubicBezTo>
                        <a:pt x="603" y="85"/>
                        <a:pt x="563" y="79"/>
                        <a:pt x="459" y="61"/>
                      </a:cubicBezTo>
                      <a:cubicBezTo>
                        <a:pt x="355" y="43"/>
                        <a:pt x="76" y="10"/>
                        <a:pt x="0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722" name="Freeform 856">
                  <a:extLst>
                    <a:ext uri="{FF2B5EF4-FFF2-40B4-BE49-F238E27FC236}">
                      <a16:creationId xmlns:a16="http://schemas.microsoft.com/office/drawing/2014/main" id="{287FBEA2-91A4-594C-9875-9EB64B31048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16" y="955"/>
                  <a:ext cx="630" cy="397"/>
                </a:xfrm>
                <a:custGeom>
                  <a:avLst/>
                  <a:gdLst>
                    <a:gd name="T0" fmla="*/ 320 w 630"/>
                    <a:gd name="T1" fmla="*/ 397 h 397"/>
                    <a:gd name="T2" fmla="*/ 468 w 630"/>
                    <a:gd name="T3" fmla="*/ 345 h 397"/>
                    <a:gd name="T4" fmla="*/ 590 w 630"/>
                    <a:gd name="T5" fmla="*/ 275 h 397"/>
                    <a:gd name="T6" fmla="*/ 611 w 630"/>
                    <a:gd name="T7" fmla="*/ 181 h 397"/>
                    <a:gd name="T8" fmla="*/ 439 w 630"/>
                    <a:gd name="T9" fmla="*/ 129 h 397"/>
                    <a:gd name="T10" fmla="*/ 0 w 630"/>
                    <a:gd name="T11" fmla="*/ 0 h 39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30" h="397">
                      <a:moveTo>
                        <a:pt x="320" y="397"/>
                      </a:moveTo>
                      <a:cubicBezTo>
                        <a:pt x="345" y="388"/>
                        <a:pt x="423" y="366"/>
                        <a:pt x="468" y="345"/>
                      </a:cubicBezTo>
                      <a:cubicBezTo>
                        <a:pt x="513" y="325"/>
                        <a:pt x="567" y="303"/>
                        <a:pt x="590" y="275"/>
                      </a:cubicBezTo>
                      <a:cubicBezTo>
                        <a:pt x="612" y="255"/>
                        <a:pt x="630" y="201"/>
                        <a:pt x="611" y="181"/>
                      </a:cubicBezTo>
                      <a:cubicBezTo>
                        <a:pt x="586" y="156"/>
                        <a:pt x="541" y="159"/>
                        <a:pt x="439" y="129"/>
                      </a:cubicBezTo>
                      <a:cubicBezTo>
                        <a:pt x="337" y="99"/>
                        <a:pt x="91" y="27"/>
                        <a:pt x="0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cxnSp>
            <p:nvCxnSpPr>
              <p:cNvPr id="716" name="Straight Connector 715">
                <a:extLst>
                  <a:ext uri="{FF2B5EF4-FFF2-40B4-BE49-F238E27FC236}">
                    <a16:creationId xmlns:a16="http://schemas.microsoft.com/office/drawing/2014/main" id="{00CD8070-E312-CE4E-9330-AF9220DB94C1}"/>
                  </a:ext>
                </a:extLst>
              </p:cNvPr>
              <p:cNvCxnSpPr/>
              <p:nvPr/>
            </p:nvCxnSpPr>
            <p:spPr>
              <a:xfrm>
                <a:off x="10032156" y="2798664"/>
                <a:ext cx="31623" cy="13689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3" name="Group 722">
              <a:extLst>
                <a:ext uri="{FF2B5EF4-FFF2-40B4-BE49-F238E27FC236}">
                  <a16:creationId xmlns:a16="http://schemas.microsoft.com/office/drawing/2014/main" id="{7270D670-9717-4947-8A8A-E81A05A4A5CB}"/>
                </a:ext>
              </a:extLst>
            </p:cNvPr>
            <p:cNvGrpSpPr/>
            <p:nvPr/>
          </p:nvGrpSpPr>
          <p:grpSpPr>
            <a:xfrm>
              <a:off x="9731765" y="3463179"/>
              <a:ext cx="502369" cy="512348"/>
              <a:chOff x="7341491" y="2307905"/>
              <a:chExt cx="509280" cy="439573"/>
            </a:xfrm>
          </p:grpSpPr>
          <p:grpSp>
            <p:nvGrpSpPr>
              <p:cNvPr id="724" name="Group 723">
                <a:extLst>
                  <a:ext uri="{FF2B5EF4-FFF2-40B4-BE49-F238E27FC236}">
                    <a16:creationId xmlns:a16="http://schemas.microsoft.com/office/drawing/2014/main" id="{46A2D8F1-7677-BA43-8C79-F92B915BC035}"/>
                  </a:ext>
                </a:extLst>
              </p:cNvPr>
              <p:cNvGrpSpPr/>
              <p:nvPr/>
            </p:nvGrpSpPr>
            <p:grpSpPr>
              <a:xfrm>
                <a:off x="7341491" y="2426725"/>
                <a:ext cx="509280" cy="320753"/>
                <a:chOff x="7458407" y="2414528"/>
                <a:chExt cx="509280" cy="320753"/>
              </a:xfrm>
            </p:grpSpPr>
            <p:pic>
              <p:nvPicPr>
                <p:cNvPr id="733" name="Picture 1018" descr="laptop_keyboard">
                  <a:extLst>
                    <a:ext uri="{FF2B5EF4-FFF2-40B4-BE49-F238E27FC236}">
                      <a16:creationId xmlns:a16="http://schemas.microsoft.com/office/drawing/2014/main" id="{0213EE88-DBCD-E942-AE09-77E4A5369EA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09064" flipH="1">
                  <a:off x="7458407" y="2575770"/>
                  <a:ext cx="437221" cy="1595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734" name="Freeform 1019">
                  <a:extLst>
                    <a:ext uri="{FF2B5EF4-FFF2-40B4-BE49-F238E27FC236}">
                      <a16:creationId xmlns:a16="http://schemas.microsoft.com/office/drawing/2014/main" id="{1AB1E013-5334-2443-B3EA-0ADF9CDA97C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03304" y="2420984"/>
                  <a:ext cx="351919" cy="208167"/>
                </a:xfrm>
                <a:custGeom>
                  <a:avLst/>
                  <a:gdLst>
                    <a:gd name="T0" fmla="*/ 775798119 w 2982"/>
                    <a:gd name="T1" fmla="*/ 0 h 2442"/>
                    <a:gd name="T2" fmla="*/ 0 w 2982"/>
                    <a:gd name="T3" fmla="*/ 211226083 h 2442"/>
                    <a:gd name="T4" fmla="*/ 2147483646 w 2982"/>
                    <a:gd name="T5" fmla="*/ 263880059 h 2442"/>
                    <a:gd name="T6" fmla="*/ 2147483646 w 2982"/>
                    <a:gd name="T7" fmla="*/ 52653891 h 2442"/>
                    <a:gd name="T8" fmla="*/ 775798119 w 2982"/>
                    <a:gd name="T9" fmla="*/ 0 h 24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82"/>
                    <a:gd name="T16" fmla="*/ 0 h 2442"/>
                    <a:gd name="T17" fmla="*/ 2982 w 2982"/>
                    <a:gd name="T18" fmla="*/ 2442 h 24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82" h="2442">
                      <a:moveTo>
                        <a:pt x="540" y="0"/>
                      </a:moveTo>
                      <a:lnTo>
                        <a:pt x="0" y="1734"/>
                      </a:lnTo>
                      <a:lnTo>
                        <a:pt x="2394" y="2442"/>
                      </a:lnTo>
                      <a:lnTo>
                        <a:pt x="2982" y="318"/>
                      </a:lnTo>
                      <a:lnTo>
                        <a:pt x="54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pic>
              <p:nvPicPr>
                <p:cNvPr id="735" name="Picture 1020" descr="screen">
                  <a:extLst>
                    <a:ext uri="{FF2B5EF4-FFF2-40B4-BE49-F238E27FC236}">
                      <a16:creationId xmlns:a16="http://schemas.microsoft.com/office/drawing/2014/main" id="{8E8FB868-F15A-354D-8A94-F6162964A28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20637" y="2426338"/>
                  <a:ext cx="319785" cy="18942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736" name="Freeform 1021">
                  <a:extLst>
                    <a:ext uri="{FF2B5EF4-FFF2-40B4-BE49-F238E27FC236}">
                      <a16:creationId xmlns:a16="http://schemas.microsoft.com/office/drawing/2014/main" id="{808AD4A9-7969-A440-AF65-3F01AEA7E2E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67378" y="2414843"/>
                  <a:ext cx="298167" cy="38736"/>
                </a:xfrm>
                <a:custGeom>
                  <a:avLst/>
                  <a:gdLst>
                    <a:gd name="T0" fmla="*/ 193616298 w 2528"/>
                    <a:gd name="T1" fmla="*/ 0 h 455"/>
                    <a:gd name="T2" fmla="*/ 2147483646 w 2528"/>
                    <a:gd name="T3" fmla="*/ 52445139 h 455"/>
                    <a:gd name="T4" fmla="*/ 2147483646 w 2528"/>
                    <a:gd name="T5" fmla="*/ 52445139 h 455"/>
                    <a:gd name="T6" fmla="*/ 0 w 2528"/>
                    <a:gd name="T7" fmla="*/ 52445139 h 455"/>
                    <a:gd name="T8" fmla="*/ 193616298 w 2528"/>
                    <a:gd name="T9" fmla="*/ 0 h 45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28"/>
                    <a:gd name="T16" fmla="*/ 0 h 455"/>
                    <a:gd name="T17" fmla="*/ 2528 w 2528"/>
                    <a:gd name="T18" fmla="*/ 455 h 45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28" h="455">
                      <a:moveTo>
                        <a:pt x="14" y="0"/>
                      </a:moveTo>
                      <a:lnTo>
                        <a:pt x="2528" y="341"/>
                      </a:lnTo>
                      <a:lnTo>
                        <a:pt x="2480" y="455"/>
                      </a:lnTo>
                      <a:lnTo>
                        <a:pt x="0" y="86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EAEAEA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7" name="Freeform 1022">
                  <a:extLst>
                    <a:ext uri="{FF2B5EF4-FFF2-40B4-BE49-F238E27FC236}">
                      <a16:creationId xmlns:a16="http://schemas.microsoft.com/office/drawing/2014/main" id="{BE959CDF-8CEC-5D49-B9B5-695C75E54AA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00188" y="2414528"/>
                  <a:ext cx="82770" cy="161243"/>
                </a:xfrm>
                <a:custGeom>
                  <a:avLst/>
                  <a:gdLst>
                    <a:gd name="T0" fmla="*/ 773664160 w 702"/>
                    <a:gd name="T1" fmla="*/ 0 h 1893"/>
                    <a:gd name="T2" fmla="*/ 0 w 702"/>
                    <a:gd name="T3" fmla="*/ 210739916 h 1893"/>
                    <a:gd name="T4" fmla="*/ 193416040 w 702"/>
                    <a:gd name="T5" fmla="*/ 210739916 h 1893"/>
                    <a:gd name="T6" fmla="*/ 967080200 w 702"/>
                    <a:gd name="T7" fmla="*/ 52529017 h 1893"/>
                    <a:gd name="T8" fmla="*/ 773664160 w 702"/>
                    <a:gd name="T9" fmla="*/ 0 h 18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2"/>
                    <a:gd name="T16" fmla="*/ 0 h 1893"/>
                    <a:gd name="T17" fmla="*/ 702 w 702"/>
                    <a:gd name="T18" fmla="*/ 1893 h 18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2" h="1893">
                      <a:moveTo>
                        <a:pt x="579" y="0"/>
                      </a:moveTo>
                      <a:lnTo>
                        <a:pt x="0" y="1869"/>
                      </a:lnTo>
                      <a:lnTo>
                        <a:pt x="114" y="1893"/>
                      </a:lnTo>
                      <a:lnTo>
                        <a:pt x="702" y="51"/>
                      </a:lnTo>
                      <a:lnTo>
                        <a:pt x="579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8" name="Freeform 1023">
                  <a:extLst>
                    <a:ext uri="{FF2B5EF4-FFF2-40B4-BE49-F238E27FC236}">
                      <a16:creationId xmlns:a16="http://schemas.microsoft.com/office/drawing/2014/main" id="{C47539D5-AB19-6248-B8AC-D7C1EB7D894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74205" y="2443344"/>
                  <a:ext cx="89197" cy="186122"/>
                </a:xfrm>
                <a:custGeom>
                  <a:avLst/>
                  <a:gdLst>
                    <a:gd name="T0" fmla="*/ 969024527 w 756"/>
                    <a:gd name="T1" fmla="*/ 0 h 2184"/>
                    <a:gd name="T2" fmla="*/ 193802074 w 756"/>
                    <a:gd name="T3" fmla="*/ 263660221 h 2184"/>
                    <a:gd name="T4" fmla="*/ 0 w 756"/>
                    <a:gd name="T5" fmla="*/ 263660221 h 2184"/>
                    <a:gd name="T6" fmla="*/ 775222454 w 756"/>
                    <a:gd name="T7" fmla="*/ 52610059 h 2184"/>
                    <a:gd name="T8" fmla="*/ 969024527 w 756"/>
                    <a:gd name="T9" fmla="*/ 0 h 218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6"/>
                    <a:gd name="T16" fmla="*/ 0 h 2184"/>
                    <a:gd name="T17" fmla="*/ 756 w 756"/>
                    <a:gd name="T18" fmla="*/ 2184 h 218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6" h="2184">
                      <a:moveTo>
                        <a:pt x="756" y="0"/>
                      </a:moveTo>
                      <a:lnTo>
                        <a:pt x="138" y="2184"/>
                      </a:lnTo>
                      <a:lnTo>
                        <a:pt x="0" y="2148"/>
                      </a:lnTo>
                      <a:lnTo>
                        <a:pt x="606" y="78"/>
                      </a:lnTo>
                      <a:lnTo>
                        <a:pt x="756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chemeClr val="bg1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9" name="Freeform 1024">
                  <a:extLst>
                    <a:ext uri="{FF2B5EF4-FFF2-40B4-BE49-F238E27FC236}">
                      <a16:creationId xmlns:a16="http://schemas.microsoft.com/office/drawing/2014/main" id="{5AEB62B0-7DA6-D743-86A5-DFFF45D54BF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9214" y="2567582"/>
                  <a:ext cx="327185" cy="62828"/>
                </a:xfrm>
                <a:custGeom>
                  <a:avLst/>
                  <a:gdLst>
                    <a:gd name="T0" fmla="*/ 193829444 w 2773"/>
                    <a:gd name="T1" fmla="*/ 0 h 738"/>
                    <a:gd name="T2" fmla="*/ 0 w 2773"/>
                    <a:gd name="T3" fmla="*/ 52443587 h 738"/>
                    <a:gd name="T4" fmla="*/ 2147483646 w 2773"/>
                    <a:gd name="T5" fmla="*/ 104894411 h 738"/>
                    <a:gd name="T6" fmla="*/ 2147483646 w 2773"/>
                    <a:gd name="T7" fmla="*/ 52443587 h 738"/>
                    <a:gd name="T8" fmla="*/ 193829444 w 2773"/>
                    <a:gd name="T9" fmla="*/ 0 h 73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773"/>
                    <a:gd name="T16" fmla="*/ 0 h 738"/>
                    <a:gd name="T17" fmla="*/ 2773 w 2773"/>
                    <a:gd name="T18" fmla="*/ 738 h 73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773" h="738">
                      <a:moveTo>
                        <a:pt x="33" y="0"/>
                      </a:moveTo>
                      <a:lnTo>
                        <a:pt x="0" y="99"/>
                      </a:lnTo>
                      <a:lnTo>
                        <a:pt x="2436" y="738"/>
                      </a:lnTo>
                      <a:cubicBezTo>
                        <a:pt x="2499" y="501"/>
                        <a:pt x="2773" y="727"/>
                        <a:pt x="2373" y="603"/>
                      </a:cubicBezTo>
                      <a:lnTo>
                        <a:pt x="3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CC"/>
                    </a:gs>
                    <a:gs pos="100000">
                      <a:schemeClr val="bg1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0" name="Freeform 1025">
                  <a:extLst>
                    <a:ext uri="{FF2B5EF4-FFF2-40B4-BE49-F238E27FC236}">
                      <a16:creationId xmlns:a16="http://schemas.microsoft.com/office/drawing/2014/main" id="{B47C284C-2338-754B-99BA-EA63C8A915C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84138" y="2444918"/>
                  <a:ext cx="83549" cy="186909"/>
                </a:xfrm>
                <a:custGeom>
                  <a:avLst/>
                  <a:gdLst>
                    <a:gd name="T0" fmla="*/ 2147483646 w 637"/>
                    <a:gd name="T1" fmla="*/ 0 h 1659"/>
                    <a:gd name="T2" fmla="*/ 2147483646 w 637"/>
                    <a:gd name="T3" fmla="*/ 0 h 1659"/>
                    <a:gd name="T4" fmla="*/ 295581541 w 637"/>
                    <a:gd name="T5" fmla="*/ 2147483646 h 1659"/>
                    <a:gd name="T6" fmla="*/ 0 w 637"/>
                    <a:gd name="T7" fmla="*/ 2147483646 h 1659"/>
                    <a:gd name="T8" fmla="*/ 2147483646 w 637"/>
                    <a:gd name="T9" fmla="*/ 0 h 165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7"/>
                    <a:gd name="T16" fmla="*/ 0 h 1659"/>
                    <a:gd name="T17" fmla="*/ 637 w 637"/>
                    <a:gd name="T18" fmla="*/ 1659 h 165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7" h="1659">
                      <a:moveTo>
                        <a:pt x="615" y="0"/>
                      </a:moveTo>
                      <a:lnTo>
                        <a:pt x="637" y="0"/>
                      </a:lnTo>
                      <a:lnTo>
                        <a:pt x="68" y="1659"/>
                      </a:lnTo>
                      <a:lnTo>
                        <a:pt x="0" y="1647"/>
                      </a:lnTo>
                      <a:lnTo>
                        <a:pt x="615" y="0"/>
                      </a:lnTo>
                      <a:close/>
                    </a:path>
                  </a:pathLst>
                </a:custGeom>
                <a:solidFill>
                  <a:srgbClr val="4D4D4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1" name="Freeform 1026">
                  <a:extLst>
                    <a:ext uri="{FF2B5EF4-FFF2-40B4-BE49-F238E27FC236}">
                      <a16:creationId xmlns:a16="http://schemas.microsoft.com/office/drawing/2014/main" id="{9B886F94-1E66-9F4A-AE5A-8E0F922D014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9603" y="2575928"/>
                  <a:ext cx="290961" cy="62041"/>
                </a:xfrm>
                <a:custGeom>
                  <a:avLst/>
                  <a:gdLst>
                    <a:gd name="T0" fmla="*/ 0 w 2216"/>
                    <a:gd name="T1" fmla="*/ 0 h 550"/>
                    <a:gd name="T2" fmla="*/ 296523134 w 2216"/>
                    <a:gd name="T3" fmla="*/ 324379338 h 550"/>
                    <a:gd name="T4" fmla="*/ 2147483646 w 2216"/>
                    <a:gd name="T5" fmla="*/ 2147483646 h 550"/>
                    <a:gd name="T6" fmla="*/ 2147483646 w 2216"/>
                    <a:gd name="T7" fmla="*/ 2147483646 h 550"/>
                    <a:gd name="T8" fmla="*/ 0 w 2216"/>
                    <a:gd name="T9" fmla="*/ 0 h 55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16"/>
                    <a:gd name="T16" fmla="*/ 0 h 550"/>
                    <a:gd name="T17" fmla="*/ 2216 w 2216"/>
                    <a:gd name="T18" fmla="*/ 550 h 55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16" h="550">
                      <a:moveTo>
                        <a:pt x="0" y="0"/>
                      </a:moveTo>
                      <a:lnTo>
                        <a:pt x="9" y="57"/>
                      </a:lnTo>
                      <a:lnTo>
                        <a:pt x="2164" y="550"/>
                      </a:lnTo>
                      <a:lnTo>
                        <a:pt x="2216" y="49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742" name="Group 1027">
                  <a:extLst>
                    <a:ext uri="{FF2B5EF4-FFF2-40B4-BE49-F238E27FC236}">
                      <a16:creationId xmlns:a16="http://schemas.microsoft.com/office/drawing/2014/main" id="{715EA677-D4AB-B447-B08B-D7ED313243A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594735" y="2642220"/>
                  <a:ext cx="98740" cy="36846"/>
                  <a:chOff x="1740" y="2642"/>
                  <a:chExt cx="752" cy="327"/>
                </a:xfrm>
              </p:grpSpPr>
              <p:sp>
                <p:nvSpPr>
                  <p:cNvPr id="749" name="Freeform 1028">
                    <a:extLst>
                      <a:ext uri="{FF2B5EF4-FFF2-40B4-BE49-F238E27FC236}">
                        <a16:creationId xmlns:a16="http://schemas.microsoft.com/office/drawing/2014/main" id="{E1124562-ECF8-4F4C-90C1-EF6396A68E5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40" y="2642"/>
                    <a:ext cx="752" cy="327"/>
                  </a:xfrm>
                  <a:custGeom>
                    <a:avLst/>
                    <a:gdLst>
                      <a:gd name="T0" fmla="*/ 293 w 752"/>
                      <a:gd name="T1" fmla="*/ 0 h 327"/>
                      <a:gd name="T2" fmla="*/ 752 w 752"/>
                      <a:gd name="T3" fmla="*/ 124 h 327"/>
                      <a:gd name="T4" fmla="*/ 470 w 752"/>
                      <a:gd name="T5" fmla="*/ 327 h 327"/>
                      <a:gd name="T6" fmla="*/ 0 w 752"/>
                      <a:gd name="T7" fmla="*/ 183 h 327"/>
                      <a:gd name="T8" fmla="*/ 293 w 752"/>
                      <a:gd name="T9" fmla="*/ 0 h 32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52"/>
                      <a:gd name="T16" fmla="*/ 0 h 327"/>
                      <a:gd name="T17" fmla="*/ 752 w 752"/>
                      <a:gd name="T18" fmla="*/ 327 h 32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52" h="327">
                        <a:moveTo>
                          <a:pt x="293" y="0"/>
                        </a:moveTo>
                        <a:lnTo>
                          <a:pt x="752" y="124"/>
                        </a:lnTo>
                        <a:lnTo>
                          <a:pt x="470" y="327"/>
                        </a:lnTo>
                        <a:lnTo>
                          <a:pt x="0" y="183"/>
                        </a:lnTo>
                        <a:lnTo>
                          <a:pt x="293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50" name="Freeform 1029">
                    <a:extLst>
                      <a:ext uri="{FF2B5EF4-FFF2-40B4-BE49-F238E27FC236}">
                        <a16:creationId xmlns:a16="http://schemas.microsoft.com/office/drawing/2014/main" id="{3389E998-0F08-914D-9479-D8E12E2549A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54" y="2649"/>
                    <a:ext cx="726" cy="311"/>
                  </a:xfrm>
                  <a:custGeom>
                    <a:avLst/>
                    <a:gdLst>
                      <a:gd name="T0" fmla="*/ 282 w 726"/>
                      <a:gd name="T1" fmla="*/ 0 h 311"/>
                      <a:gd name="T2" fmla="*/ 726 w 726"/>
                      <a:gd name="T3" fmla="*/ 119 h 311"/>
                      <a:gd name="T4" fmla="*/ 457 w 726"/>
                      <a:gd name="T5" fmla="*/ 311 h 311"/>
                      <a:gd name="T6" fmla="*/ 0 w 726"/>
                      <a:gd name="T7" fmla="*/ 173 h 311"/>
                      <a:gd name="T8" fmla="*/ 282 w 726"/>
                      <a:gd name="T9" fmla="*/ 0 h 3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26"/>
                      <a:gd name="T16" fmla="*/ 0 h 311"/>
                      <a:gd name="T17" fmla="*/ 726 w 726"/>
                      <a:gd name="T18" fmla="*/ 311 h 3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26" h="311">
                        <a:moveTo>
                          <a:pt x="282" y="0"/>
                        </a:moveTo>
                        <a:lnTo>
                          <a:pt x="726" y="119"/>
                        </a:lnTo>
                        <a:lnTo>
                          <a:pt x="457" y="311"/>
                        </a:lnTo>
                        <a:lnTo>
                          <a:pt x="0" y="173"/>
                        </a:lnTo>
                        <a:lnTo>
                          <a:pt x="282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4D4D4D"/>
                      </a:gs>
                      <a:gs pos="100000">
                        <a:srgbClr val="DDDDDD"/>
                      </a:gs>
                    </a:gsLst>
                    <a:lin ang="189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51" name="Freeform 1030">
                    <a:extLst>
                      <a:ext uri="{FF2B5EF4-FFF2-40B4-BE49-F238E27FC236}">
                        <a16:creationId xmlns:a16="http://schemas.microsoft.com/office/drawing/2014/main" id="{8A11850E-DFFA-ED48-BEB3-85180AD217F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808" y="2770"/>
                    <a:ext cx="258" cy="100"/>
                  </a:xfrm>
                  <a:custGeom>
                    <a:avLst/>
                    <a:gdLst>
                      <a:gd name="T0" fmla="*/ 0 w 258"/>
                      <a:gd name="T1" fmla="*/ 44 h 100"/>
                      <a:gd name="T2" fmla="*/ 75 w 258"/>
                      <a:gd name="T3" fmla="*/ 0 h 100"/>
                      <a:gd name="T4" fmla="*/ 258 w 258"/>
                      <a:gd name="T5" fmla="*/ 50 h 100"/>
                      <a:gd name="T6" fmla="*/ 183 w 258"/>
                      <a:gd name="T7" fmla="*/ 100 h 100"/>
                      <a:gd name="T8" fmla="*/ 0 w 258"/>
                      <a:gd name="T9" fmla="*/ 44 h 1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8"/>
                      <a:gd name="T16" fmla="*/ 0 h 100"/>
                      <a:gd name="T17" fmla="*/ 258 w 258"/>
                      <a:gd name="T18" fmla="*/ 100 h 1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8" h="100">
                        <a:moveTo>
                          <a:pt x="0" y="44"/>
                        </a:moveTo>
                        <a:lnTo>
                          <a:pt x="75" y="0"/>
                        </a:lnTo>
                        <a:lnTo>
                          <a:pt x="258" y="50"/>
                        </a:lnTo>
                        <a:lnTo>
                          <a:pt x="183" y="100"/>
                        </a:lnTo>
                        <a:lnTo>
                          <a:pt x="0" y="44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52" name="Freeform 1031">
                    <a:extLst>
                      <a:ext uri="{FF2B5EF4-FFF2-40B4-BE49-F238E27FC236}">
                        <a16:creationId xmlns:a16="http://schemas.microsoft.com/office/drawing/2014/main" id="{348FFCFE-31F3-D044-A19B-3EA98E2A2BD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99" y="2816"/>
                    <a:ext cx="194" cy="63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4"/>
                      <a:gd name="T16" fmla="*/ 0 h 63"/>
                      <a:gd name="T17" fmla="*/ 194 w 194"/>
                      <a:gd name="T18" fmla="*/ 63 h 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53" name="Freeform 1032">
                    <a:extLst>
                      <a:ext uri="{FF2B5EF4-FFF2-40B4-BE49-F238E27FC236}">
                        <a16:creationId xmlns:a16="http://schemas.microsoft.com/office/drawing/2014/main" id="{E0BFA97F-7FDE-4B49-BE02-A5B711E5357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20" y="2834"/>
                    <a:ext cx="258" cy="102"/>
                  </a:xfrm>
                  <a:custGeom>
                    <a:avLst/>
                    <a:gdLst>
                      <a:gd name="T0" fmla="*/ 0 w 258"/>
                      <a:gd name="T1" fmla="*/ 46 h 102"/>
                      <a:gd name="T2" fmla="*/ 71 w 258"/>
                      <a:gd name="T3" fmla="*/ 0 h 102"/>
                      <a:gd name="T4" fmla="*/ 258 w 258"/>
                      <a:gd name="T5" fmla="*/ 52 h 102"/>
                      <a:gd name="T6" fmla="*/ 183 w 258"/>
                      <a:gd name="T7" fmla="*/ 102 h 102"/>
                      <a:gd name="T8" fmla="*/ 0 w 258"/>
                      <a:gd name="T9" fmla="*/ 46 h 10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8"/>
                      <a:gd name="T16" fmla="*/ 0 h 102"/>
                      <a:gd name="T17" fmla="*/ 258 w 258"/>
                      <a:gd name="T18" fmla="*/ 102 h 10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8" h="102">
                        <a:moveTo>
                          <a:pt x="0" y="46"/>
                        </a:moveTo>
                        <a:lnTo>
                          <a:pt x="71" y="0"/>
                        </a:lnTo>
                        <a:lnTo>
                          <a:pt x="258" y="52"/>
                        </a:lnTo>
                        <a:lnTo>
                          <a:pt x="183" y="102"/>
                        </a:lnTo>
                        <a:lnTo>
                          <a:pt x="0" y="46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54" name="Freeform 1033">
                    <a:extLst>
                      <a:ext uri="{FF2B5EF4-FFF2-40B4-BE49-F238E27FC236}">
                        <a16:creationId xmlns:a16="http://schemas.microsoft.com/office/drawing/2014/main" id="{5566BB9E-C2DB-904B-8DAE-F1FAE62B3F0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11" y="2882"/>
                    <a:ext cx="194" cy="63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4"/>
                      <a:gd name="T16" fmla="*/ 0 h 63"/>
                      <a:gd name="T17" fmla="*/ 194 w 194"/>
                      <a:gd name="T18" fmla="*/ 63 h 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743" name="Freeform 1034">
                  <a:extLst>
                    <a:ext uri="{FF2B5EF4-FFF2-40B4-BE49-F238E27FC236}">
                      <a16:creationId xmlns:a16="http://schemas.microsoft.com/office/drawing/2014/main" id="{8531613B-92A9-464D-BE9E-A3721518617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63780" y="2647731"/>
                  <a:ext cx="119578" cy="80936"/>
                </a:xfrm>
                <a:custGeom>
                  <a:avLst/>
                  <a:gdLst>
                    <a:gd name="T0" fmla="*/ 213221464 w 990"/>
                    <a:gd name="T1" fmla="*/ 1090686587 h 792"/>
                    <a:gd name="T2" fmla="*/ 1915477586 w 990"/>
                    <a:gd name="T3" fmla="*/ 0 h 792"/>
                    <a:gd name="T4" fmla="*/ 1915477586 w 990"/>
                    <a:gd name="T5" fmla="*/ 108859840 h 792"/>
                    <a:gd name="T6" fmla="*/ 0 w 990"/>
                    <a:gd name="T7" fmla="*/ 1090686587 h 792"/>
                    <a:gd name="T8" fmla="*/ 213221464 w 990"/>
                    <a:gd name="T9" fmla="*/ 1090686587 h 79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90"/>
                    <a:gd name="T16" fmla="*/ 0 h 792"/>
                    <a:gd name="T17" fmla="*/ 990 w 990"/>
                    <a:gd name="T18" fmla="*/ 792 h 79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90" h="792">
                      <a:moveTo>
                        <a:pt x="3" y="738"/>
                      </a:moveTo>
                      <a:lnTo>
                        <a:pt x="990" y="0"/>
                      </a:lnTo>
                      <a:lnTo>
                        <a:pt x="987" y="60"/>
                      </a:lnTo>
                      <a:lnTo>
                        <a:pt x="0" y="792"/>
                      </a:lnTo>
                      <a:lnTo>
                        <a:pt x="3" y="738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4" name="Freeform 1035">
                  <a:extLst>
                    <a:ext uri="{FF2B5EF4-FFF2-40B4-BE49-F238E27FC236}">
                      <a16:creationId xmlns:a16="http://schemas.microsoft.com/office/drawing/2014/main" id="{EE5A0F89-BDF3-4F47-BA87-66EF728D000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58602" y="2654187"/>
                  <a:ext cx="305957" cy="73850"/>
                </a:xfrm>
                <a:custGeom>
                  <a:avLst/>
                  <a:gdLst>
                    <a:gd name="T0" fmla="*/ 213486572 w 2532"/>
                    <a:gd name="T1" fmla="*/ 0 h 723"/>
                    <a:gd name="T2" fmla="*/ 213486572 w 2532"/>
                    <a:gd name="T3" fmla="*/ 0 h 723"/>
                    <a:gd name="T4" fmla="*/ 2147483646 w 2532"/>
                    <a:gd name="T5" fmla="*/ 979380008 h 723"/>
                    <a:gd name="T6" fmla="*/ 2147483646 w 2532"/>
                    <a:gd name="T7" fmla="*/ 1088085165 h 723"/>
                    <a:gd name="T8" fmla="*/ 0 w 2532"/>
                    <a:gd name="T9" fmla="*/ 108705259 h 723"/>
                    <a:gd name="T10" fmla="*/ 213486572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5" name="Freeform 1036">
                  <a:extLst>
                    <a:ext uri="{FF2B5EF4-FFF2-40B4-BE49-F238E27FC236}">
                      <a16:creationId xmlns:a16="http://schemas.microsoft.com/office/drawing/2014/main" id="{1FD78267-7B3E-D540-902C-47129B46C0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58797" y="2640645"/>
                  <a:ext cx="3311" cy="14959"/>
                </a:xfrm>
                <a:custGeom>
                  <a:avLst/>
                  <a:gdLst>
                    <a:gd name="T0" fmla="*/ 262278191 w 26"/>
                    <a:gd name="T1" fmla="*/ 107489981 h 147"/>
                    <a:gd name="T2" fmla="*/ 262278191 w 26"/>
                    <a:gd name="T3" fmla="*/ 214969480 h 147"/>
                    <a:gd name="T4" fmla="*/ 0 w 26"/>
                    <a:gd name="T5" fmla="*/ 214969480 h 147"/>
                    <a:gd name="T6" fmla="*/ 262278191 w 26"/>
                    <a:gd name="T7" fmla="*/ 0 h 147"/>
                    <a:gd name="T8" fmla="*/ 262278191 w 26"/>
                    <a:gd name="T9" fmla="*/ 107489981 h 14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"/>
                    <a:gd name="T16" fmla="*/ 0 h 147"/>
                    <a:gd name="T17" fmla="*/ 26 w 26"/>
                    <a:gd name="T18" fmla="*/ 147 h 14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" h="147">
                      <a:moveTo>
                        <a:pt x="26" y="10"/>
                      </a:moveTo>
                      <a:lnTo>
                        <a:pt x="23" y="147"/>
                      </a:lnTo>
                      <a:lnTo>
                        <a:pt x="0" y="144"/>
                      </a:lnTo>
                      <a:lnTo>
                        <a:pt x="3" y="0"/>
                      </a:lnTo>
                      <a:lnTo>
                        <a:pt x="26" y="1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6" name="Freeform 1037">
                  <a:extLst>
                    <a:ext uri="{FF2B5EF4-FFF2-40B4-BE49-F238E27FC236}">
                      <a16:creationId xmlns:a16="http://schemas.microsoft.com/office/drawing/2014/main" id="{16865503-BACA-1447-B755-0CA9ED8EDC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58992" y="2579707"/>
                  <a:ext cx="142170" cy="61883"/>
                </a:xfrm>
                <a:custGeom>
                  <a:avLst/>
                  <a:gdLst>
                    <a:gd name="T0" fmla="*/ 2136125890 w 1176"/>
                    <a:gd name="T1" fmla="*/ 0 h 606"/>
                    <a:gd name="T2" fmla="*/ 0 w 1176"/>
                    <a:gd name="T3" fmla="*/ 870000945 h 606"/>
                    <a:gd name="T4" fmla="*/ 213789467 w 1176"/>
                    <a:gd name="T5" fmla="*/ 870000945 h 606"/>
                    <a:gd name="T6" fmla="*/ 2136125890 w 1176"/>
                    <a:gd name="T7" fmla="*/ 108617123 h 606"/>
                    <a:gd name="T8" fmla="*/ 2136125890 w 1176"/>
                    <a:gd name="T9" fmla="*/ 0 h 60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76"/>
                    <a:gd name="T16" fmla="*/ 0 h 606"/>
                    <a:gd name="T17" fmla="*/ 1176 w 1176"/>
                    <a:gd name="T18" fmla="*/ 606 h 60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76" h="606">
                      <a:moveTo>
                        <a:pt x="1170" y="0"/>
                      </a:moveTo>
                      <a:lnTo>
                        <a:pt x="0" y="597"/>
                      </a:lnTo>
                      <a:lnTo>
                        <a:pt x="30" y="606"/>
                      </a:lnTo>
                      <a:lnTo>
                        <a:pt x="1176" y="18"/>
                      </a:lnTo>
                      <a:lnTo>
                        <a:pt x="1170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7" name="Freeform 1038">
                  <a:extLst>
                    <a:ext uri="{FF2B5EF4-FFF2-40B4-BE49-F238E27FC236}">
                      <a16:creationId xmlns:a16="http://schemas.microsoft.com/office/drawing/2014/main" id="{3B1B22E2-5D91-E74A-9754-AC618ED267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68535" y="2643795"/>
                  <a:ext cx="290182" cy="71016"/>
                </a:xfrm>
                <a:custGeom>
                  <a:avLst/>
                  <a:gdLst>
                    <a:gd name="T0" fmla="*/ 173112702 w 2532"/>
                    <a:gd name="T1" fmla="*/ 0 h 723"/>
                    <a:gd name="T2" fmla="*/ 173112702 w 2532"/>
                    <a:gd name="T3" fmla="*/ 0 h 723"/>
                    <a:gd name="T4" fmla="*/ 2069773885 w 2532"/>
                    <a:gd name="T5" fmla="*/ 558173482 h 723"/>
                    <a:gd name="T6" fmla="*/ 2069773885 w 2532"/>
                    <a:gd name="T7" fmla="*/ 558173482 h 723"/>
                    <a:gd name="T8" fmla="*/ 0 w 2532"/>
                    <a:gd name="T9" fmla="*/ 92871346 h 723"/>
                    <a:gd name="T10" fmla="*/ 173112702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8" name="Freeform 1039">
                  <a:extLst>
                    <a:ext uri="{FF2B5EF4-FFF2-40B4-BE49-F238E27FC236}">
                      <a16:creationId xmlns:a16="http://schemas.microsoft.com/office/drawing/2014/main" id="{7E7C97D1-0F33-3444-927F-6DA622B2060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7758327" y="2638756"/>
                  <a:ext cx="118410" cy="73535"/>
                </a:xfrm>
                <a:custGeom>
                  <a:avLst/>
                  <a:gdLst>
                    <a:gd name="T0" fmla="*/ 0 w 2532"/>
                    <a:gd name="T1" fmla="*/ 0 h 723"/>
                    <a:gd name="T2" fmla="*/ 0 w 2532"/>
                    <a:gd name="T3" fmla="*/ 0 h 723"/>
                    <a:gd name="T4" fmla="*/ 0 w 2532"/>
                    <a:gd name="T5" fmla="*/ 962694895 h 723"/>
                    <a:gd name="T6" fmla="*/ 0 w 2532"/>
                    <a:gd name="T7" fmla="*/ 962694895 h 723"/>
                    <a:gd name="T8" fmla="*/ 0 w 2532"/>
                    <a:gd name="T9" fmla="*/ 107314314 h 723"/>
                    <a:gd name="T10" fmla="*/ 0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725" name="Group 850">
                <a:extLst>
                  <a:ext uri="{FF2B5EF4-FFF2-40B4-BE49-F238E27FC236}">
                    <a16:creationId xmlns:a16="http://schemas.microsoft.com/office/drawing/2014/main" id="{62525AE2-4973-8D42-8457-3FD43C9E4D5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408527" y="2307905"/>
                <a:ext cx="399726" cy="74090"/>
                <a:chOff x="2199" y="955"/>
                <a:chExt cx="2547" cy="506"/>
              </a:xfrm>
            </p:grpSpPr>
            <p:sp>
              <p:nvSpPr>
                <p:cNvPr id="727" name="Freeform 851">
                  <a:extLst>
                    <a:ext uri="{FF2B5EF4-FFF2-40B4-BE49-F238E27FC236}">
                      <a16:creationId xmlns:a16="http://schemas.microsoft.com/office/drawing/2014/main" id="{98DC9C84-53E3-014A-967F-FA84DB11D7C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99" y="1166"/>
                  <a:ext cx="260" cy="281"/>
                </a:xfrm>
                <a:custGeom>
                  <a:avLst/>
                  <a:gdLst>
                    <a:gd name="T0" fmla="*/ 260 w 260"/>
                    <a:gd name="T1" fmla="*/ 0 h 281"/>
                    <a:gd name="T2" fmla="*/ 42 w 260"/>
                    <a:gd name="T3" fmla="*/ 112 h 281"/>
                    <a:gd name="T4" fmla="*/ 35 w 260"/>
                    <a:gd name="T5" fmla="*/ 211 h 281"/>
                    <a:gd name="T6" fmla="*/ 253 w 260"/>
                    <a:gd name="T7" fmla="*/ 281 h 281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60" h="281">
                      <a:moveTo>
                        <a:pt x="260" y="0"/>
                      </a:moveTo>
                      <a:cubicBezTo>
                        <a:pt x="224" y="19"/>
                        <a:pt x="79" y="77"/>
                        <a:pt x="42" y="112"/>
                      </a:cubicBezTo>
                      <a:cubicBezTo>
                        <a:pt x="5" y="143"/>
                        <a:pt x="0" y="183"/>
                        <a:pt x="35" y="211"/>
                      </a:cubicBezTo>
                      <a:cubicBezTo>
                        <a:pt x="70" y="239"/>
                        <a:pt x="208" y="266"/>
                        <a:pt x="253" y="281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728" name="Freeform 852">
                  <a:extLst>
                    <a:ext uri="{FF2B5EF4-FFF2-40B4-BE49-F238E27FC236}">
                      <a16:creationId xmlns:a16="http://schemas.microsoft.com/office/drawing/2014/main" id="{29B322F2-C071-D44B-B545-1D6315264F9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040"/>
                  <a:ext cx="900" cy="421"/>
                </a:xfrm>
                <a:custGeom>
                  <a:avLst/>
                  <a:gdLst>
                    <a:gd name="T0" fmla="*/ 531 w 900"/>
                    <a:gd name="T1" fmla="*/ 0 h 421"/>
                    <a:gd name="T2" fmla="*/ 279 w 900"/>
                    <a:gd name="T3" fmla="*/ 77 h 421"/>
                    <a:gd name="T4" fmla="*/ 68 w 900"/>
                    <a:gd name="T5" fmla="*/ 182 h 421"/>
                    <a:gd name="T6" fmla="*/ 33 w 900"/>
                    <a:gd name="T7" fmla="*/ 323 h 421"/>
                    <a:gd name="T8" fmla="*/ 328 w 900"/>
                    <a:gd name="T9" fmla="*/ 400 h 421"/>
                    <a:gd name="T10" fmla="*/ 812 w 900"/>
                    <a:gd name="T11" fmla="*/ 421 h 421"/>
                    <a:gd name="T12" fmla="*/ 855 w 900"/>
                    <a:gd name="T13" fmla="*/ 400 h 42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900" h="421">
                      <a:moveTo>
                        <a:pt x="531" y="0"/>
                      </a:moveTo>
                      <a:cubicBezTo>
                        <a:pt x="489" y="13"/>
                        <a:pt x="356" y="47"/>
                        <a:pt x="279" y="77"/>
                      </a:cubicBezTo>
                      <a:cubicBezTo>
                        <a:pt x="202" y="107"/>
                        <a:pt x="109" y="141"/>
                        <a:pt x="68" y="182"/>
                      </a:cubicBezTo>
                      <a:cubicBezTo>
                        <a:pt x="31" y="213"/>
                        <a:pt x="0" y="292"/>
                        <a:pt x="33" y="323"/>
                      </a:cubicBezTo>
                      <a:cubicBezTo>
                        <a:pt x="76" y="359"/>
                        <a:pt x="198" y="384"/>
                        <a:pt x="328" y="400"/>
                      </a:cubicBezTo>
                      <a:cubicBezTo>
                        <a:pt x="458" y="416"/>
                        <a:pt x="724" y="421"/>
                        <a:pt x="812" y="421"/>
                      </a:cubicBezTo>
                      <a:cubicBezTo>
                        <a:pt x="900" y="421"/>
                        <a:pt x="846" y="404"/>
                        <a:pt x="855" y="40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729" name="Freeform 853">
                  <a:extLst>
                    <a:ext uri="{FF2B5EF4-FFF2-40B4-BE49-F238E27FC236}">
                      <a16:creationId xmlns:a16="http://schemas.microsoft.com/office/drawing/2014/main" id="{0B4F0F6E-B830-CD43-97A0-CCF435339F3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82" y="1068"/>
                  <a:ext cx="428" cy="269"/>
                </a:xfrm>
                <a:custGeom>
                  <a:avLst/>
                  <a:gdLst>
                    <a:gd name="T0" fmla="*/ 428 w 428"/>
                    <a:gd name="T1" fmla="*/ 0 h 269"/>
                    <a:gd name="T2" fmla="*/ 217 w 428"/>
                    <a:gd name="T3" fmla="*/ 35 h 269"/>
                    <a:gd name="T4" fmla="*/ 21 w 428"/>
                    <a:gd name="T5" fmla="*/ 140 h 269"/>
                    <a:gd name="T6" fmla="*/ 91 w 428"/>
                    <a:gd name="T7" fmla="*/ 246 h 269"/>
                    <a:gd name="T8" fmla="*/ 231 w 428"/>
                    <a:gd name="T9" fmla="*/ 267 h 269"/>
                    <a:gd name="T10" fmla="*/ 414 w 428"/>
                    <a:gd name="T11" fmla="*/ 260 h 26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28" h="269">
                      <a:moveTo>
                        <a:pt x="428" y="0"/>
                      </a:moveTo>
                      <a:cubicBezTo>
                        <a:pt x="428" y="0"/>
                        <a:pt x="217" y="35"/>
                        <a:pt x="217" y="35"/>
                      </a:cubicBezTo>
                      <a:cubicBezTo>
                        <a:pt x="217" y="35"/>
                        <a:pt x="42" y="105"/>
                        <a:pt x="21" y="140"/>
                      </a:cubicBezTo>
                      <a:cubicBezTo>
                        <a:pt x="0" y="175"/>
                        <a:pt x="14" y="217"/>
                        <a:pt x="91" y="246"/>
                      </a:cubicBezTo>
                      <a:cubicBezTo>
                        <a:pt x="126" y="267"/>
                        <a:pt x="177" y="265"/>
                        <a:pt x="231" y="267"/>
                      </a:cubicBezTo>
                      <a:cubicBezTo>
                        <a:pt x="285" y="269"/>
                        <a:pt x="376" y="262"/>
                        <a:pt x="414" y="26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730" name="Freeform 854">
                  <a:extLst>
                    <a:ext uri="{FF2B5EF4-FFF2-40B4-BE49-F238E27FC236}">
                      <a16:creationId xmlns:a16="http://schemas.microsoft.com/office/drawing/2014/main" id="{1F7BE4F9-0536-514B-946A-CAC99442487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54" y="1075"/>
                  <a:ext cx="377" cy="239"/>
                </a:xfrm>
                <a:custGeom>
                  <a:avLst/>
                  <a:gdLst>
                    <a:gd name="T0" fmla="*/ 42 w 377"/>
                    <a:gd name="T1" fmla="*/ 239 h 239"/>
                    <a:gd name="T2" fmla="*/ 335 w 377"/>
                    <a:gd name="T3" fmla="*/ 146 h 239"/>
                    <a:gd name="T4" fmla="*/ 342 w 377"/>
                    <a:gd name="T5" fmla="*/ 47 h 239"/>
                    <a:gd name="T6" fmla="*/ 0 w 377"/>
                    <a:gd name="T7" fmla="*/ 0 h 239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77" h="239">
                      <a:moveTo>
                        <a:pt x="42" y="239"/>
                      </a:moveTo>
                      <a:cubicBezTo>
                        <a:pt x="89" y="224"/>
                        <a:pt x="285" y="178"/>
                        <a:pt x="335" y="146"/>
                      </a:cubicBezTo>
                      <a:cubicBezTo>
                        <a:pt x="372" y="115"/>
                        <a:pt x="377" y="75"/>
                        <a:pt x="342" y="47"/>
                      </a:cubicBezTo>
                      <a:cubicBezTo>
                        <a:pt x="286" y="23"/>
                        <a:pt x="71" y="10"/>
                        <a:pt x="0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731" name="Freeform 855">
                  <a:extLst>
                    <a:ext uri="{FF2B5EF4-FFF2-40B4-BE49-F238E27FC236}">
                      <a16:creationId xmlns:a16="http://schemas.microsoft.com/office/drawing/2014/main" id="{F512D928-7DBD-174E-9B2D-4DC324036D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46" y="997"/>
                  <a:ext cx="660" cy="336"/>
                </a:xfrm>
                <a:custGeom>
                  <a:avLst/>
                  <a:gdLst>
                    <a:gd name="T0" fmla="*/ 390 w 646"/>
                    <a:gd name="T1" fmla="*/ 592 h 300"/>
                    <a:gd name="T2" fmla="*/ 555 w 646"/>
                    <a:gd name="T3" fmla="*/ 501 h 300"/>
                    <a:gd name="T4" fmla="*/ 690 w 646"/>
                    <a:gd name="T5" fmla="*/ 377 h 300"/>
                    <a:gd name="T6" fmla="*/ 713 w 646"/>
                    <a:gd name="T7" fmla="*/ 211 h 300"/>
                    <a:gd name="T8" fmla="*/ 522 w 646"/>
                    <a:gd name="T9" fmla="*/ 119 h 300"/>
                    <a:gd name="T10" fmla="*/ 0 w 646"/>
                    <a:gd name="T11" fmla="*/ 0 h 30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46" h="300">
                      <a:moveTo>
                        <a:pt x="343" y="300"/>
                      </a:moveTo>
                      <a:cubicBezTo>
                        <a:pt x="367" y="292"/>
                        <a:pt x="443" y="272"/>
                        <a:pt x="487" y="254"/>
                      </a:cubicBezTo>
                      <a:cubicBezTo>
                        <a:pt x="531" y="236"/>
                        <a:pt x="584" y="216"/>
                        <a:pt x="607" y="191"/>
                      </a:cubicBezTo>
                      <a:cubicBezTo>
                        <a:pt x="628" y="173"/>
                        <a:pt x="646" y="125"/>
                        <a:pt x="627" y="107"/>
                      </a:cubicBezTo>
                      <a:cubicBezTo>
                        <a:pt x="603" y="85"/>
                        <a:pt x="563" y="79"/>
                        <a:pt x="459" y="61"/>
                      </a:cubicBezTo>
                      <a:cubicBezTo>
                        <a:pt x="355" y="43"/>
                        <a:pt x="76" y="10"/>
                        <a:pt x="0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732" name="Freeform 856">
                  <a:extLst>
                    <a:ext uri="{FF2B5EF4-FFF2-40B4-BE49-F238E27FC236}">
                      <a16:creationId xmlns:a16="http://schemas.microsoft.com/office/drawing/2014/main" id="{C88DD8DC-6D2B-A545-8A4F-C001C71ACD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16" y="955"/>
                  <a:ext cx="630" cy="397"/>
                </a:xfrm>
                <a:custGeom>
                  <a:avLst/>
                  <a:gdLst>
                    <a:gd name="T0" fmla="*/ 320 w 630"/>
                    <a:gd name="T1" fmla="*/ 397 h 397"/>
                    <a:gd name="T2" fmla="*/ 468 w 630"/>
                    <a:gd name="T3" fmla="*/ 345 h 397"/>
                    <a:gd name="T4" fmla="*/ 590 w 630"/>
                    <a:gd name="T5" fmla="*/ 275 h 397"/>
                    <a:gd name="T6" fmla="*/ 611 w 630"/>
                    <a:gd name="T7" fmla="*/ 181 h 397"/>
                    <a:gd name="T8" fmla="*/ 439 w 630"/>
                    <a:gd name="T9" fmla="*/ 129 h 397"/>
                    <a:gd name="T10" fmla="*/ 0 w 630"/>
                    <a:gd name="T11" fmla="*/ 0 h 39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30" h="397">
                      <a:moveTo>
                        <a:pt x="320" y="397"/>
                      </a:moveTo>
                      <a:cubicBezTo>
                        <a:pt x="345" y="388"/>
                        <a:pt x="423" y="366"/>
                        <a:pt x="468" y="345"/>
                      </a:cubicBezTo>
                      <a:cubicBezTo>
                        <a:pt x="513" y="325"/>
                        <a:pt x="567" y="303"/>
                        <a:pt x="590" y="275"/>
                      </a:cubicBezTo>
                      <a:cubicBezTo>
                        <a:pt x="612" y="255"/>
                        <a:pt x="630" y="201"/>
                        <a:pt x="611" y="181"/>
                      </a:cubicBezTo>
                      <a:cubicBezTo>
                        <a:pt x="586" y="156"/>
                        <a:pt x="541" y="159"/>
                        <a:pt x="439" y="129"/>
                      </a:cubicBezTo>
                      <a:cubicBezTo>
                        <a:pt x="337" y="99"/>
                        <a:pt x="91" y="27"/>
                        <a:pt x="0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cxnSp>
            <p:nvCxnSpPr>
              <p:cNvPr id="726" name="Straight Connector 725">
                <a:extLst>
                  <a:ext uri="{FF2B5EF4-FFF2-40B4-BE49-F238E27FC236}">
                    <a16:creationId xmlns:a16="http://schemas.microsoft.com/office/drawing/2014/main" id="{5DFBB0AF-BFC3-414D-A6B2-5B5E573B87E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94314" y="2366481"/>
                <a:ext cx="39385" cy="702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55" name="Text Box 5">
            <a:extLst>
              <a:ext uri="{FF2B5EF4-FFF2-40B4-BE49-F238E27FC236}">
                <a16:creationId xmlns:a16="http://schemas.microsoft.com/office/drawing/2014/main" id="{59DCFB19-2C53-724E-875B-11F6B0110A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7702" y="5846761"/>
            <a:ext cx="1805302" cy="275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i="0" dirty="0">
                <a:solidFill>
                  <a:srgbClr val="000000"/>
                </a:solidFill>
                <a:latin typeface="Arial" charset="0"/>
              </a:rPr>
              <a:t>shared radio: 4G/5G</a:t>
            </a:r>
          </a:p>
        </p:txBody>
      </p:sp>
    </p:spTree>
    <p:extLst>
      <p:ext uri="{BB962C8B-B14F-4D97-AF65-F5344CB8AC3E}">
        <p14:creationId xmlns:p14="http://schemas.microsoft.com/office/powerpoint/2010/main" val="4207669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Multiple access protocols</a:t>
            </a:r>
            <a:endParaRPr lang="en-US" sz="4400" dirty="0"/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/>
              <a:t>Link Layer: 6-</a:t>
            </a:r>
            <a:fld id="{C4204591-24BD-A542-B9D5-F8D8A88D2FE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91" name="Rectangle 3">
            <a:extLst>
              <a:ext uri="{FF2B5EF4-FFF2-40B4-BE49-F238E27FC236}">
                <a16:creationId xmlns:a16="http://schemas.microsoft.com/office/drawing/2014/main" id="{E6233901-684E-DA4D-9AAB-1573F126922B}"/>
              </a:ext>
            </a:extLst>
          </p:cNvPr>
          <p:cNvSpPr txBox="1">
            <a:spLocks noChangeArrowheads="1"/>
          </p:cNvSpPr>
          <p:nvPr/>
        </p:nvSpPr>
        <p:spPr>
          <a:xfrm>
            <a:off x="765106" y="1363316"/>
            <a:ext cx="11148598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4813" indent="-274638">
              <a:defRPr/>
            </a:pPr>
            <a:r>
              <a:rPr lang="en-US" sz="3200" dirty="0"/>
              <a:t>single shared broadcast channel </a:t>
            </a:r>
          </a:p>
          <a:p>
            <a:pPr marL="404813" indent="-274638">
              <a:defRPr/>
            </a:pPr>
            <a:r>
              <a:rPr lang="en-US" sz="3200" dirty="0"/>
              <a:t>two or more simultaneous transmissions by nodes: interference </a:t>
            </a:r>
          </a:p>
          <a:p>
            <a:pPr lvl="1">
              <a:defRPr/>
            </a:pPr>
            <a:r>
              <a:rPr lang="en-US" sz="2800" i="1" dirty="0">
                <a:solidFill>
                  <a:srgbClr val="C00000"/>
                </a:solidFill>
              </a:rPr>
              <a:t>collision</a:t>
            </a:r>
            <a:r>
              <a:rPr lang="en-US" sz="2800" dirty="0"/>
              <a:t> if node receives two or more signals at the same time</a:t>
            </a:r>
            <a:endParaRPr lang="en-US" i="1" u="sng" dirty="0">
              <a:solidFill>
                <a:srgbClr val="FF0000"/>
              </a:solidFill>
            </a:endParaRPr>
          </a:p>
        </p:txBody>
      </p:sp>
      <p:sp>
        <p:nvSpPr>
          <p:cNvPr id="292" name="Rectangle 3">
            <a:extLst>
              <a:ext uri="{FF2B5EF4-FFF2-40B4-BE49-F238E27FC236}">
                <a16:creationId xmlns:a16="http://schemas.microsoft.com/office/drawing/2014/main" id="{4AA5F7D4-7DBD-9E45-B534-F9CDF4D8505D}"/>
              </a:ext>
            </a:extLst>
          </p:cNvPr>
          <p:cNvSpPr txBox="1">
            <a:spLocks noChangeArrowheads="1"/>
          </p:cNvSpPr>
          <p:nvPr/>
        </p:nvSpPr>
        <p:spPr>
          <a:xfrm>
            <a:off x="1156044" y="3848099"/>
            <a:ext cx="9962530" cy="2406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274638">
              <a:defRPr/>
            </a:pPr>
            <a:r>
              <a:rPr lang="en-US" dirty="0"/>
              <a:t>distributed algorithm that determines how nodes share channel, i.e., determine when node can transmit</a:t>
            </a:r>
          </a:p>
          <a:p>
            <a:pPr marL="457200" indent="-274638">
              <a:defRPr/>
            </a:pPr>
            <a:r>
              <a:rPr lang="en-US" dirty="0"/>
              <a:t>communication about channel sharing must use channel itself! </a:t>
            </a:r>
          </a:p>
          <a:p>
            <a:pPr marL="746125" lvl="1" indent="-223838">
              <a:defRPr/>
            </a:pPr>
            <a:r>
              <a:rPr lang="en-US" sz="2800" dirty="0"/>
              <a:t>no out-of-band channel for coordination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AA9627-8FEC-3848-AA80-2DDEF1AE2F67}"/>
              </a:ext>
            </a:extLst>
          </p:cNvPr>
          <p:cNvSpPr/>
          <p:nvPr/>
        </p:nvSpPr>
        <p:spPr>
          <a:xfrm>
            <a:off x="901148" y="3472071"/>
            <a:ext cx="10442713" cy="235888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220334-D903-464A-8C54-83F2552D4599}"/>
              </a:ext>
            </a:extLst>
          </p:cNvPr>
          <p:cNvSpPr txBox="1"/>
          <p:nvPr/>
        </p:nvSpPr>
        <p:spPr>
          <a:xfrm>
            <a:off x="1258956" y="3154018"/>
            <a:ext cx="4224618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multiple access protocol</a:t>
            </a:r>
          </a:p>
        </p:txBody>
      </p:sp>
    </p:spTree>
    <p:extLst>
      <p:ext uri="{BB962C8B-B14F-4D97-AF65-F5344CB8AC3E}">
        <p14:creationId xmlns:p14="http://schemas.microsoft.com/office/powerpoint/2010/main" val="2206977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An ideal multiple access protocol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/>
              <a:t>Link Layer: 6-</a:t>
            </a:r>
            <a:fld id="{C4204591-24BD-A542-B9D5-F8D8A88D2FE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A702EAE9-EF5B-DD4F-BD34-31F1BD3532FC}"/>
              </a:ext>
            </a:extLst>
          </p:cNvPr>
          <p:cNvSpPr txBox="1">
            <a:spLocks noChangeArrowheads="1"/>
          </p:cNvSpPr>
          <p:nvPr/>
        </p:nvSpPr>
        <p:spPr>
          <a:xfrm>
            <a:off x="944216" y="1626703"/>
            <a:ext cx="10055087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  <a:defRPr/>
            </a:pPr>
            <a:r>
              <a:rPr lang="en-US" sz="3200" i="1" dirty="0">
                <a:solidFill>
                  <a:srgbClr val="0000A8"/>
                </a:solidFill>
              </a:rPr>
              <a:t>given: </a:t>
            </a:r>
            <a:r>
              <a:rPr lang="en-US" sz="3200" dirty="0"/>
              <a:t>multiple access channel (MAC) of rate </a:t>
            </a:r>
            <a:r>
              <a:rPr lang="en-US" sz="3200" i="1" dirty="0"/>
              <a:t>R</a:t>
            </a:r>
            <a:r>
              <a:rPr lang="en-US" sz="3200" dirty="0"/>
              <a:t> bps</a:t>
            </a:r>
          </a:p>
          <a:p>
            <a:pPr>
              <a:buFont typeface="Wingdings" charset="0"/>
              <a:buNone/>
              <a:defRPr/>
            </a:pPr>
            <a:r>
              <a:rPr lang="en-US" sz="3200" i="1" dirty="0">
                <a:solidFill>
                  <a:srgbClr val="0000A8"/>
                </a:solidFill>
              </a:rPr>
              <a:t>desiderata:</a:t>
            </a:r>
          </a:p>
          <a:p>
            <a:pPr lvl="1">
              <a:buFont typeface="Wingdings" charset="0"/>
              <a:buNone/>
              <a:defRPr/>
            </a:pPr>
            <a:r>
              <a:rPr lang="en-US" dirty="0"/>
              <a:t>1. </a:t>
            </a:r>
            <a:r>
              <a:rPr lang="en-US" sz="2800" dirty="0"/>
              <a:t>when one node wants to transmit, it can send at rate </a:t>
            </a:r>
            <a:r>
              <a:rPr lang="en-US" sz="2800" i="1" dirty="0"/>
              <a:t>R</a:t>
            </a:r>
            <a:r>
              <a:rPr lang="en-US" sz="2800" dirty="0"/>
              <a:t>.</a:t>
            </a:r>
          </a:p>
          <a:p>
            <a:pPr lvl="1">
              <a:buFont typeface="Wingdings" charset="0"/>
              <a:buNone/>
              <a:defRPr/>
            </a:pPr>
            <a:r>
              <a:rPr lang="en-US" sz="2800" dirty="0"/>
              <a:t>2. when M nodes want to transmit, each can send at average rate </a:t>
            </a:r>
            <a:r>
              <a:rPr lang="en-US" sz="2800" i="1" dirty="0"/>
              <a:t>R/M</a:t>
            </a:r>
          </a:p>
          <a:p>
            <a:pPr lvl="1">
              <a:buFont typeface="Wingdings" charset="0"/>
              <a:buNone/>
              <a:defRPr/>
            </a:pPr>
            <a:r>
              <a:rPr lang="en-US" sz="2800" dirty="0"/>
              <a:t>3. fully decentralized:</a:t>
            </a:r>
          </a:p>
          <a:p>
            <a:pPr lvl="2">
              <a:defRPr/>
            </a:pPr>
            <a:r>
              <a:rPr lang="en-US" sz="2800" dirty="0"/>
              <a:t>no special node to coordinate transmissions</a:t>
            </a:r>
          </a:p>
          <a:p>
            <a:pPr lvl="2">
              <a:defRPr/>
            </a:pPr>
            <a:r>
              <a:rPr lang="en-US" sz="2800" dirty="0"/>
              <a:t>no synchronization of clocks, slots</a:t>
            </a:r>
          </a:p>
          <a:p>
            <a:pPr lvl="1">
              <a:buFont typeface="Wingdings" charset="0"/>
              <a:buNone/>
              <a:defRPr/>
            </a:pPr>
            <a:r>
              <a:rPr lang="en-US" sz="2800" dirty="0"/>
              <a:t>4. simple</a:t>
            </a:r>
          </a:p>
        </p:txBody>
      </p:sp>
    </p:spTree>
    <p:extLst>
      <p:ext uri="{BB962C8B-B14F-4D97-AF65-F5344CB8AC3E}">
        <p14:creationId xmlns:p14="http://schemas.microsoft.com/office/powerpoint/2010/main" val="334465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MAC protocols: taxonomy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/>
              <a:t>Link Layer: 6-</a:t>
            </a:r>
            <a:fld id="{C4204591-24BD-A542-B9D5-F8D8A88D2FE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D480CDD-CB17-934B-BC0E-C5D3C5E0F75F}"/>
              </a:ext>
            </a:extLst>
          </p:cNvPr>
          <p:cNvSpPr txBox="1">
            <a:spLocks noChangeArrowheads="1"/>
          </p:cNvSpPr>
          <p:nvPr/>
        </p:nvSpPr>
        <p:spPr>
          <a:xfrm>
            <a:off x="811696" y="1356210"/>
            <a:ext cx="11141765" cy="4938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  <a:defRPr/>
            </a:pPr>
            <a:r>
              <a:rPr lang="en-US" sz="3200" dirty="0"/>
              <a:t>three broad classes:</a:t>
            </a:r>
          </a:p>
          <a:p>
            <a:pPr marL="404813" indent="-274638">
              <a:defRPr/>
            </a:pPr>
            <a:r>
              <a:rPr lang="en-US" sz="3200" dirty="0">
                <a:solidFill>
                  <a:srgbClr val="C00000"/>
                </a:solidFill>
              </a:rPr>
              <a:t>channel partitioning</a:t>
            </a:r>
          </a:p>
          <a:p>
            <a:pPr lvl="1">
              <a:defRPr/>
            </a:pPr>
            <a:r>
              <a:rPr lang="en-US" sz="2800" dirty="0"/>
              <a:t>divide channel into smaller </a:t>
            </a:r>
            <a:r>
              <a:rPr lang="en-US" altLang="ja-JP" sz="2800" dirty="0"/>
              <a:t>“</a:t>
            </a:r>
            <a:r>
              <a:rPr lang="en-US" sz="2800" dirty="0"/>
              <a:t>pieces</a:t>
            </a:r>
            <a:r>
              <a:rPr lang="en-US" altLang="ja-JP" sz="2800" dirty="0"/>
              <a:t>”</a:t>
            </a:r>
            <a:r>
              <a:rPr lang="en-US" sz="2800" dirty="0"/>
              <a:t> (time slots, frequency, code)</a:t>
            </a:r>
          </a:p>
          <a:p>
            <a:pPr lvl="1">
              <a:defRPr/>
            </a:pPr>
            <a:r>
              <a:rPr lang="en-US" sz="2800" dirty="0"/>
              <a:t>allocate piece to node for exclusive use</a:t>
            </a:r>
            <a:endParaRPr lang="en-US" sz="3200" dirty="0"/>
          </a:p>
          <a:p>
            <a:pPr marL="404813" indent="-274638">
              <a:defRPr/>
            </a:pPr>
            <a:r>
              <a:rPr lang="en-US" sz="3200" i="1" dirty="0">
                <a:solidFill>
                  <a:srgbClr val="C00000"/>
                </a:solidFill>
              </a:rPr>
              <a:t>random access</a:t>
            </a:r>
          </a:p>
          <a:p>
            <a:pPr lvl="1">
              <a:defRPr/>
            </a:pPr>
            <a:r>
              <a:rPr lang="en-US" sz="2800" dirty="0"/>
              <a:t>channel not divided, allow collisions</a:t>
            </a:r>
          </a:p>
          <a:p>
            <a:pPr lvl="1">
              <a:defRPr/>
            </a:pPr>
            <a:r>
              <a:rPr lang="en-US" altLang="ja-JP" sz="2800" dirty="0"/>
              <a:t>“</a:t>
            </a:r>
            <a:r>
              <a:rPr lang="en-US" sz="2800" dirty="0"/>
              <a:t>recover</a:t>
            </a:r>
            <a:r>
              <a:rPr lang="en-US" altLang="ja-JP" sz="2800" dirty="0"/>
              <a:t>”</a:t>
            </a:r>
            <a:r>
              <a:rPr lang="en-US" sz="2800" dirty="0"/>
              <a:t> from collisions</a:t>
            </a:r>
            <a:endParaRPr lang="en-US" dirty="0"/>
          </a:p>
          <a:p>
            <a:pPr marL="404813" indent="-274638">
              <a:defRPr/>
            </a:pPr>
            <a:r>
              <a:rPr lang="en-US" sz="3200" dirty="0">
                <a:solidFill>
                  <a:srgbClr val="C00000"/>
                </a:solidFill>
              </a:rPr>
              <a:t>“taking turns</a:t>
            </a:r>
            <a:r>
              <a:rPr lang="en-US" altLang="ja-JP" sz="3200" dirty="0">
                <a:solidFill>
                  <a:srgbClr val="C00000"/>
                </a:solidFill>
              </a:rPr>
              <a:t>”</a:t>
            </a:r>
            <a:endParaRPr lang="en-US" sz="3200" dirty="0">
              <a:solidFill>
                <a:srgbClr val="C00000"/>
              </a:solidFill>
            </a:endParaRPr>
          </a:p>
          <a:p>
            <a:pPr lvl="1">
              <a:defRPr/>
            </a:pPr>
            <a:r>
              <a:rPr lang="en-US" sz="2800" dirty="0"/>
              <a:t>nodes take turns, but nodes with more to send can take longer turns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99864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Channel partitioning MAC protocols: TDMA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/>
              <a:t>Link Layer: 6-</a:t>
            </a:r>
            <a:fld id="{C4204591-24BD-A542-B9D5-F8D8A88D2FE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3" name="Rectangle 3">
            <a:extLst>
              <a:ext uri="{FF2B5EF4-FFF2-40B4-BE49-F238E27FC236}">
                <a16:creationId xmlns:a16="http://schemas.microsoft.com/office/drawing/2014/main" id="{0A448D7E-58D9-064C-A6F1-E4409D3F3F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2904" y="1459051"/>
            <a:ext cx="10230470" cy="293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>
              <a:lnSpc>
                <a:spcPct val="75000"/>
              </a:lnSpc>
              <a:buFont typeface="Wingdings" charset="0"/>
              <a:buNone/>
              <a:defRPr/>
            </a:pPr>
            <a:r>
              <a:rPr lang="en-US" sz="3200" kern="0" dirty="0">
                <a:solidFill>
                  <a:srgbClr val="C00000"/>
                </a:solidFill>
                <a:cs typeface="+mn-cs"/>
              </a:rPr>
              <a:t>TDMA: time division multiple access </a:t>
            </a:r>
          </a:p>
          <a:p>
            <a:pPr indent="-277813">
              <a:lnSpc>
                <a:spcPct val="100000"/>
              </a:lnSpc>
              <a:spcBef>
                <a:spcPts val="600"/>
              </a:spcBef>
              <a:defRPr/>
            </a:pPr>
            <a:r>
              <a:rPr lang="en-US" kern="0" dirty="0">
                <a:cs typeface="+mn-cs"/>
              </a:rPr>
              <a:t>access to channel in “rounds” </a:t>
            </a:r>
          </a:p>
          <a:p>
            <a:pPr indent="-277813">
              <a:lnSpc>
                <a:spcPct val="100000"/>
              </a:lnSpc>
              <a:spcBef>
                <a:spcPts val="600"/>
              </a:spcBef>
              <a:defRPr/>
            </a:pPr>
            <a:r>
              <a:rPr lang="en-US" kern="0" dirty="0">
                <a:cs typeface="+mn-cs"/>
              </a:rPr>
              <a:t>each station gets fixed length slot (length = packet transmission time) in each round </a:t>
            </a:r>
          </a:p>
          <a:p>
            <a:pPr indent="-277813">
              <a:lnSpc>
                <a:spcPct val="100000"/>
              </a:lnSpc>
              <a:spcBef>
                <a:spcPts val="600"/>
              </a:spcBef>
              <a:defRPr/>
            </a:pPr>
            <a:r>
              <a:rPr lang="en-US" kern="0" dirty="0">
                <a:cs typeface="+mn-cs"/>
              </a:rPr>
              <a:t>unused slots go idle </a:t>
            </a:r>
          </a:p>
          <a:p>
            <a:pPr indent="-277813">
              <a:lnSpc>
                <a:spcPct val="100000"/>
              </a:lnSpc>
              <a:spcBef>
                <a:spcPts val="600"/>
              </a:spcBef>
              <a:defRPr/>
            </a:pPr>
            <a:r>
              <a:rPr lang="en-US" kern="0" dirty="0">
                <a:cs typeface="+mn-cs"/>
              </a:rPr>
              <a:t>example: 6-station LAN, 1,3,4 have packets to send, slots 2,5,6 idle </a:t>
            </a:r>
            <a:endParaRPr lang="en-US" sz="3200" kern="0" dirty="0">
              <a:cs typeface="+mn-cs"/>
            </a:endParaRPr>
          </a:p>
        </p:txBody>
      </p:sp>
      <p:sp>
        <p:nvSpPr>
          <p:cNvPr id="44" name="Line 7">
            <a:extLst>
              <a:ext uri="{FF2B5EF4-FFF2-40B4-BE49-F238E27FC236}">
                <a16:creationId xmlns:a16="http://schemas.microsoft.com/office/drawing/2014/main" id="{A162B864-328B-BB4E-A401-8C10A01CA26E}"/>
              </a:ext>
            </a:extLst>
          </p:cNvPr>
          <p:cNvSpPr>
            <a:spLocks noChangeShapeType="1"/>
          </p:cNvSpPr>
          <p:nvPr/>
        </p:nvSpPr>
        <p:spPr bwMode="auto">
          <a:xfrm>
            <a:off x="2497001" y="5652397"/>
            <a:ext cx="608488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5" name="Rectangle 8">
            <a:extLst>
              <a:ext uri="{FF2B5EF4-FFF2-40B4-BE49-F238E27FC236}">
                <a16:creationId xmlns:a16="http://schemas.microsoft.com/office/drawing/2014/main" id="{5BF0ACED-1DF3-A344-A69A-823B25CE0F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9251" y="5425384"/>
            <a:ext cx="479425" cy="230188"/>
          </a:xfrm>
          <a:prstGeom prst="rect">
            <a:avLst/>
          </a:prstGeom>
          <a:solidFill>
            <a:srgbClr val="3333CC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6" name="Rectangle 10">
            <a:extLst>
              <a:ext uri="{FF2B5EF4-FFF2-40B4-BE49-F238E27FC236}">
                <a16:creationId xmlns:a16="http://schemas.microsoft.com/office/drawing/2014/main" id="{B5DDDA64-5C9C-D148-8420-B593565524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8101" y="5425384"/>
            <a:ext cx="479425" cy="230188"/>
          </a:xfrm>
          <a:prstGeom prst="rect">
            <a:avLst/>
          </a:prstGeom>
          <a:solidFill>
            <a:srgbClr val="FF00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7" name="Rectangle 11">
            <a:extLst>
              <a:ext uri="{FF2B5EF4-FFF2-40B4-BE49-F238E27FC236}">
                <a16:creationId xmlns:a16="http://schemas.microsoft.com/office/drawing/2014/main" id="{D9985277-7968-C842-9231-012104EC2F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2763" y="5425384"/>
            <a:ext cx="479425" cy="230188"/>
          </a:xfrm>
          <a:prstGeom prst="rect">
            <a:avLst/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8" name="Line 13">
            <a:extLst>
              <a:ext uri="{FF2B5EF4-FFF2-40B4-BE49-F238E27FC236}">
                <a16:creationId xmlns:a16="http://schemas.microsoft.com/office/drawing/2014/main" id="{F7E6C5C0-28CB-2C46-906A-E86EFCC6E088}"/>
              </a:ext>
            </a:extLst>
          </p:cNvPr>
          <p:cNvSpPr>
            <a:spLocks noChangeShapeType="1"/>
          </p:cNvSpPr>
          <p:nvPr/>
        </p:nvSpPr>
        <p:spPr bwMode="auto">
          <a:xfrm>
            <a:off x="2720838" y="5312672"/>
            <a:ext cx="0" cy="33813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9" name="Line 16">
            <a:extLst>
              <a:ext uri="{FF2B5EF4-FFF2-40B4-BE49-F238E27FC236}">
                <a16:creationId xmlns:a16="http://schemas.microsoft.com/office/drawing/2014/main" id="{51E737FE-2977-8B4C-B4D9-80C37910A703}"/>
              </a:ext>
            </a:extLst>
          </p:cNvPr>
          <p:cNvSpPr>
            <a:spLocks noChangeShapeType="1"/>
          </p:cNvSpPr>
          <p:nvPr/>
        </p:nvSpPr>
        <p:spPr bwMode="auto">
          <a:xfrm>
            <a:off x="5586276" y="5315847"/>
            <a:ext cx="0" cy="3381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0" name="Text Box 23">
            <a:extLst>
              <a:ext uri="{FF2B5EF4-FFF2-40B4-BE49-F238E27FC236}">
                <a16:creationId xmlns:a16="http://schemas.microsoft.com/office/drawing/2014/main" id="{48F8A2A9-DBD4-9443-B624-51C1A0D8AF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263" y="5392047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i="0" dirty="0">
                <a:solidFill>
                  <a:srgbClr val="FFFFFF"/>
                </a:solidFill>
                <a:latin typeface="Arial" charset="0"/>
              </a:rPr>
              <a:t>1</a:t>
            </a:r>
          </a:p>
        </p:txBody>
      </p:sp>
      <p:sp>
        <p:nvSpPr>
          <p:cNvPr id="51" name="Text Box 24">
            <a:extLst>
              <a:ext uri="{FF2B5EF4-FFF2-40B4-BE49-F238E27FC236}">
                <a16:creationId xmlns:a16="http://schemas.microsoft.com/office/drawing/2014/main" id="{4D91ED1E-2495-0E4F-9B3E-3AFE785C5C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5413" y="5377759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i="0" dirty="0">
                <a:solidFill>
                  <a:srgbClr val="FFFFFF"/>
                </a:solidFill>
                <a:latin typeface="Arial" charset="0"/>
              </a:rPr>
              <a:t>3</a:t>
            </a:r>
          </a:p>
        </p:txBody>
      </p:sp>
      <p:sp>
        <p:nvSpPr>
          <p:cNvPr id="52" name="Text Box 25">
            <a:extLst>
              <a:ext uri="{FF2B5EF4-FFF2-40B4-BE49-F238E27FC236}">
                <a16:creationId xmlns:a16="http://schemas.microsoft.com/office/drawing/2014/main" id="{AAF51084-5D55-9047-9D10-B125F32EE8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0551" y="5384109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i="0" dirty="0">
                <a:solidFill>
                  <a:srgbClr val="FFFFFF"/>
                </a:solidFill>
                <a:latin typeface="Arial" charset="0"/>
              </a:rPr>
              <a:t>4</a:t>
            </a:r>
          </a:p>
        </p:txBody>
      </p:sp>
      <p:sp>
        <p:nvSpPr>
          <p:cNvPr id="53" name="Rectangle 26">
            <a:extLst>
              <a:ext uri="{FF2B5EF4-FFF2-40B4-BE49-F238E27FC236}">
                <a16:creationId xmlns:a16="http://schemas.microsoft.com/office/drawing/2014/main" id="{EA2F25EA-1C55-8B45-8EA1-3A00A92F00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6751" y="5420622"/>
            <a:ext cx="479425" cy="230187"/>
          </a:xfrm>
          <a:prstGeom prst="rect">
            <a:avLst/>
          </a:prstGeom>
          <a:solidFill>
            <a:srgbClr val="3333CC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4" name="Rectangle 27">
            <a:extLst>
              <a:ext uri="{FF2B5EF4-FFF2-40B4-BE49-F238E27FC236}">
                <a16:creationId xmlns:a16="http://schemas.microsoft.com/office/drawing/2014/main" id="{39F06F1D-D0F6-4C49-99E0-AE58E606AD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5601" y="5420622"/>
            <a:ext cx="479425" cy="230187"/>
          </a:xfrm>
          <a:prstGeom prst="rect">
            <a:avLst/>
          </a:prstGeom>
          <a:solidFill>
            <a:srgbClr val="FF00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5" name="Rectangle 28">
            <a:extLst>
              <a:ext uri="{FF2B5EF4-FFF2-40B4-BE49-F238E27FC236}">
                <a16:creationId xmlns:a16="http://schemas.microsoft.com/office/drawing/2014/main" id="{80AEA40D-BFBF-704C-9415-CB79BC9BD4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263" y="5420622"/>
            <a:ext cx="479425" cy="230187"/>
          </a:xfrm>
          <a:prstGeom prst="rect">
            <a:avLst/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6" name="Line 29">
            <a:extLst>
              <a:ext uri="{FF2B5EF4-FFF2-40B4-BE49-F238E27FC236}">
                <a16:creationId xmlns:a16="http://schemas.microsoft.com/office/drawing/2014/main" id="{5025264D-4923-CA41-AB44-0965E9585DE5}"/>
              </a:ext>
            </a:extLst>
          </p:cNvPr>
          <p:cNvSpPr>
            <a:spLocks noChangeShapeType="1"/>
          </p:cNvSpPr>
          <p:nvPr/>
        </p:nvSpPr>
        <p:spPr bwMode="auto">
          <a:xfrm>
            <a:off x="5578338" y="5307909"/>
            <a:ext cx="0" cy="33813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7" name="Text Box 30">
            <a:extLst>
              <a:ext uri="{FF2B5EF4-FFF2-40B4-BE49-F238E27FC236}">
                <a16:creationId xmlns:a16="http://schemas.microsoft.com/office/drawing/2014/main" id="{9684285E-DFBE-DA4D-9AE4-55B5626A27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6763" y="5387284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i="0" dirty="0">
                <a:solidFill>
                  <a:srgbClr val="FFFFFF"/>
                </a:solidFill>
                <a:latin typeface="Arial" charset="0"/>
              </a:rPr>
              <a:t>1</a:t>
            </a:r>
          </a:p>
        </p:txBody>
      </p:sp>
      <p:sp>
        <p:nvSpPr>
          <p:cNvPr id="58" name="Text Box 31">
            <a:extLst>
              <a:ext uri="{FF2B5EF4-FFF2-40B4-BE49-F238E27FC236}">
                <a16:creationId xmlns:a16="http://schemas.microsoft.com/office/drawing/2014/main" id="{6E82E5EA-026E-7045-B1A4-9CC9C86E88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2913" y="5372997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i="0" dirty="0">
                <a:solidFill>
                  <a:srgbClr val="FFFFFF"/>
                </a:solidFill>
                <a:latin typeface="Arial" charset="0"/>
              </a:rPr>
              <a:t>3</a:t>
            </a:r>
          </a:p>
        </p:txBody>
      </p:sp>
      <p:sp>
        <p:nvSpPr>
          <p:cNvPr id="59" name="Text Box 32">
            <a:extLst>
              <a:ext uri="{FF2B5EF4-FFF2-40B4-BE49-F238E27FC236}">
                <a16:creationId xmlns:a16="http://schemas.microsoft.com/office/drawing/2014/main" id="{5B3E3799-80A5-7142-9795-9DF13D5FFE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8051" y="5379347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i="0" dirty="0">
                <a:solidFill>
                  <a:srgbClr val="FFFFFF"/>
                </a:solidFill>
                <a:latin typeface="Arial" charset="0"/>
              </a:rPr>
              <a:t>4</a:t>
            </a:r>
          </a:p>
        </p:txBody>
      </p:sp>
      <p:sp>
        <p:nvSpPr>
          <p:cNvPr id="60" name="Line 34">
            <a:extLst>
              <a:ext uri="{FF2B5EF4-FFF2-40B4-BE49-F238E27FC236}">
                <a16:creationId xmlns:a16="http://schemas.microsoft.com/office/drawing/2014/main" id="{14EBD35E-98E3-AF4C-839F-9C6CB952AFF2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1851" y="5417447"/>
            <a:ext cx="0" cy="2381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61" name="Line 35">
            <a:extLst>
              <a:ext uri="{FF2B5EF4-FFF2-40B4-BE49-F238E27FC236}">
                <a16:creationId xmlns:a16="http://schemas.microsoft.com/office/drawing/2014/main" id="{F002AB0E-BA6B-6448-B7B9-3028A445D9C8}"/>
              </a:ext>
            </a:extLst>
          </p:cNvPr>
          <p:cNvSpPr>
            <a:spLocks noChangeShapeType="1"/>
          </p:cNvSpPr>
          <p:nvPr/>
        </p:nvSpPr>
        <p:spPr bwMode="auto">
          <a:xfrm>
            <a:off x="3678101" y="5422209"/>
            <a:ext cx="0" cy="2381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62" name="Line 36">
            <a:extLst>
              <a:ext uri="{FF2B5EF4-FFF2-40B4-BE49-F238E27FC236}">
                <a16:creationId xmlns:a16="http://schemas.microsoft.com/office/drawing/2014/main" id="{F10DFCB1-F5CE-2944-B5BD-75F801E54F04}"/>
              </a:ext>
            </a:extLst>
          </p:cNvPr>
          <p:cNvSpPr>
            <a:spLocks noChangeShapeType="1"/>
          </p:cNvSpPr>
          <p:nvPr/>
        </p:nvSpPr>
        <p:spPr bwMode="auto">
          <a:xfrm>
            <a:off x="4154351" y="5422209"/>
            <a:ext cx="0" cy="2381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63" name="Line 37">
            <a:extLst>
              <a:ext uri="{FF2B5EF4-FFF2-40B4-BE49-F238E27FC236}">
                <a16:creationId xmlns:a16="http://schemas.microsoft.com/office/drawing/2014/main" id="{5C202F74-B0E9-054A-BA6A-ED679E08BD08}"/>
              </a:ext>
            </a:extLst>
          </p:cNvPr>
          <p:cNvSpPr>
            <a:spLocks noChangeShapeType="1"/>
          </p:cNvSpPr>
          <p:nvPr/>
        </p:nvSpPr>
        <p:spPr bwMode="auto">
          <a:xfrm>
            <a:off x="4630601" y="5422209"/>
            <a:ext cx="0" cy="2381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64" name="Line 38">
            <a:extLst>
              <a:ext uri="{FF2B5EF4-FFF2-40B4-BE49-F238E27FC236}">
                <a16:creationId xmlns:a16="http://schemas.microsoft.com/office/drawing/2014/main" id="{17258870-A929-E743-9ABE-DE23B79DBE63}"/>
              </a:ext>
            </a:extLst>
          </p:cNvPr>
          <p:cNvSpPr>
            <a:spLocks noChangeShapeType="1"/>
          </p:cNvSpPr>
          <p:nvPr/>
        </p:nvSpPr>
        <p:spPr bwMode="auto">
          <a:xfrm>
            <a:off x="5111613" y="5412684"/>
            <a:ext cx="0" cy="2381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65" name="Line 39">
            <a:extLst>
              <a:ext uri="{FF2B5EF4-FFF2-40B4-BE49-F238E27FC236}">
                <a16:creationId xmlns:a16="http://schemas.microsoft.com/office/drawing/2014/main" id="{8AD32332-0DC8-9E49-947E-1BAEF13A514F}"/>
              </a:ext>
            </a:extLst>
          </p:cNvPr>
          <p:cNvSpPr>
            <a:spLocks noChangeShapeType="1"/>
          </p:cNvSpPr>
          <p:nvPr/>
        </p:nvSpPr>
        <p:spPr bwMode="auto">
          <a:xfrm>
            <a:off x="6059351" y="5417447"/>
            <a:ext cx="0" cy="2381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66" name="Line 40">
            <a:extLst>
              <a:ext uri="{FF2B5EF4-FFF2-40B4-BE49-F238E27FC236}">
                <a16:creationId xmlns:a16="http://schemas.microsoft.com/office/drawing/2014/main" id="{5AD88233-F39A-B84C-B2C9-4019C2559D7E}"/>
              </a:ext>
            </a:extLst>
          </p:cNvPr>
          <p:cNvSpPr>
            <a:spLocks noChangeShapeType="1"/>
          </p:cNvSpPr>
          <p:nvPr/>
        </p:nvSpPr>
        <p:spPr bwMode="auto">
          <a:xfrm>
            <a:off x="7007088" y="5412684"/>
            <a:ext cx="0" cy="2381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67" name="Line 41">
            <a:extLst>
              <a:ext uri="{FF2B5EF4-FFF2-40B4-BE49-F238E27FC236}">
                <a16:creationId xmlns:a16="http://schemas.microsoft.com/office/drawing/2014/main" id="{78671AB0-ED5E-5C4D-AC35-7C14A7C84172}"/>
              </a:ext>
            </a:extLst>
          </p:cNvPr>
          <p:cNvSpPr>
            <a:spLocks noChangeShapeType="1"/>
          </p:cNvSpPr>
          <p:nvPr/>
        </p:nvSpPr>
        <p:spPr bwMode="auto">
          <a:xfrm>
            <a:off x="7954826" y="5407922"/>
            <a:ext cx="0" cy="2381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68" name="Line 42">
            <a:extLst>
              <a:ext uri="{FF2B5EF4-FFF2-40B4-BE49-F238E27FC236}">
                <a16:creationId xmlns:a16="http://schemas.microsoft.com/office/drawing/2014/main" id="{392BE166-36F8-ED44-B8F4-C49488BC9D2C}"/>
              </a:ext>
            </a:extLst>
          </p:cNvPr>
          <p:cNvSpPr>
            <a:spLocks noChangeShapeType="1"/>
          </p:cNvSpPr>
          <p:nvPr/>
        </p:nvSpPr>
        <p:spPr bwMode="auto">
          <a:xfrm>
            <a:off x="7488101" y="5417447"/>
            <a:ext cx="0" cy="2381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69" name="Line 43">
            <a:extLst>
              <a:ext uri="{FF2B5EF4-FFF2-40B4-BE49-F238E27FC236}">
                <a16:creationId xmlns:a16="http://schemas.microsoft.com/office/drawing/2014/main" id="{C6ED8042-7995-2346-BE45-DBFCD6A2739B}"/>
              </a:ext>
            </a:extLst>
          </p:cNvPr>
          <p:cNvSpPr>
            <a:spLocks noChangeShapeType="1"/>
          </p:cNvSpPr>
          <p:nvPr/>
        </p:nvSpPr>
        <p:spPr bwMode="auto">
          <a:xfrm>
            <a:off x="8435838" y="5322197"/>
            <a:ext cx="0" cy="338137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70" name="Line 44">
            <a:extLst>
              <a:ext uri="{FF2B5EF4-FFF2-40B4-BE49-F238E27FC236}">
                <a16:creationId xmlns:a16="http://schemas.microsoft.com/office/drawing/2014/main" id="{DD22EBBA-AEC8-5E4C-AABA-D5D9CC143D9C}"/>
              </a:ext>
            </a:extLst>
          </p:cNvPr>
          <p:cNvSpPr>
            <a:spLocks noChangeShapeType="1"/>
          </p:cNvSpPr>
          <p:nvPr/>
        </p:nvSpPr>
        <p:spPr bwMode="auto">
          <a:xfrm>
            <a:off x="6535601" y="5417447"/>
            <a:ext cx="0" cy="2381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71" name="Text Box 45">
            <a:extLst>
              <a:ext uri="{FF2B5EF4-FFF2-40B4-BE49-F238E27FC236}">
                <a16:creationId xmlns:a16="http://schemas.microsoft.com/office/drawing/2014/main" id="{F54AF62A-48FF-814D-8354-2867F36F7E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5413" y="4793559"/>
            <a:ext cx="7048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6-slot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frame</a:t>
            </a:r>
          </a:p>
        </p:txBody>
      </p:sp>
      <p:sp>
        <p:nvSpPr>
          <p:cNvPr id="72" name="Line 46">
            <a:extLst>
              <a:ext uri="{FF2B5EF4-FFF2-40B4-BE49-F238E27FC236}">
                <a16:creationId xmlns:a16="http://schemas.microsoft.com/office/drawing/2014/main" id="{7D7E0352-F8F2-5743-A848-9F53111F6B3D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6626" y="5130109"/>
            <a:ext cx="98901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73" name="Line 47">
            <a:extLst>
              <a:ext uri="{FF2B5EF4-FFF2-40B4-BE49-F238E27FC236}">
                <a16:creationId xmlns:a16="http://schemas.microsoft.com/office/drawing/2014/main" id="{EBD725BA-5097-D14C-982A-992BE18BDBC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31951" y="5125347"/>
            <a:ext cx="98901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74" name="Line 48">
            <a:extLst>
              <a:ext uri="{FF2B5EF4-FFF2-40B4-BE49-F238E27FC236}">
                <a16:creationId xmlns:a16="http://schemas.microsoft.com/office/drawing/2014/main" id="{E29434D8-2134-AC4C-88EE-1DEC7494A212}"/>
              </a:ext>
            </a:extLst>
          </p:cNvPr>
          <p:cNvSpPr>
            <a:spLocks noChangeShapeType="1"/>
          </p:cNvSpPr>
          <p:nvPr/>
        </p:nvSpPr>
        <p:spPr bwMode="auto">
          <a:xfrm>
            <a:off x="2711313" y="5038034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75" name="Line 49">
            <a:extLst>
              <a:ext uri="{FF2B5EF4-FFF2-40B4-BE49-F238E27FC236}">
                <a16:creationId xmlns:a16="http://schemas.microsoft.com/office/drawing/2014/main" id="{DD6295BF-D109-B14A-8DA1-AE6AAF54DB81}"/>
              </a:ext>
            </a:extLst>
          </p:cNvPr>
          <p:cNvSpPr>
            <a:spLocks noChangeShapeType="1"/>
          </p:cNvSpPr>
          <p:nvPr/>
        </p:nvSpPr>
        <p:spPr bwMode="auto">
          <a:xfrm>
            <a:off x="5570401" y="5028509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76" name="Text Box 51">
            <a:extLst>
              <a:ext uri="{FF2B5EF4-FFF2-40B4-BE49-F238E27FC236}">
                <a16:creationId xmlns:a16="http://schemas.microsoft.com/office/drawing/2014/main" id="{699B3453-7E1D-004F-906D-AF95151166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263" y="4766572"/>
            <a:ext cx="7048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6-slot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frame</a:t>
            </a:r>
          </a:p>
        </p:txBody>
      </p:sp>
      <p:sp>
        <p:nvSpPr>
          <p:cNvPr id="77" name="Line 52">
            <a:extLst>
              <a:ext uri="{FF2B5EF4-FFF2-40B4-BE49-F238E27FC236}">
                <a16:creationId xmlns:a16="http://schemas.microsoft.com/office/drawing/2014/main" id="{93CF78E3-E304-1F47-A737-21BE287F408C}"/>
              </a:ext>
            </a:extLst>
          </p:cNvPr>
          <p:cNvSpPr>
            <a:spLocks noChangeShapeType="1"/>
          </p:cNvSpPr>
          <p:nvPr/>
        </p:nvSpPr>
        <p:spPr bwMode="auto">
          <a:xfrm>
            <a:off x="7440476" y="5136459"/>
            <a:ext cx="98901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78" name="Line 53">
            <a:extLst>
              <a:ext uri="{FF2B5EF4-FFF2-40B4-BE49-F238E27FC236}">
                <a16:creationId xmlns:a16="http://schemas.microsoft.com/office/drawing/2014/main" id="{AB3A3849-AE7D-284D-84DC-79BD81FCD66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95801" y="5131697"/>
            <a:ext cx="98901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79" name="Line 55">
            <a:extLst>
              <a:ext uri="{FF2B5EF4-FFF2-40B4-BE49-F238E27FC236}">
                <a16:creationId xmlns:a16="http://schemas.microsoft.com/office/drawing/2014/main" id="{AE222EAA-A862-9447-9545-E85FC863E78C}"/>
              </a:ext>
            </a:extLst>
          </p:cNvPr>
          <p:cNvSpPr>
            <a:spLocks noChangeShapeType="1"/>
          </p:cNvSpPr>
          <p:nvPr/>
        </p:nvSpPr>
        <p:spPr bwMode="auto">
          <a:xfrm>
            <a:off x="8434251" y="5001522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0701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Channel partitioning MAC protocols: FDMA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/>
              <a:t>Link Layer: 6-</a:t>
            </a:r>
            <a:fld id="{C4204591-24BD-A542-B9D5-F8D8A88D2FE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06" name="Rectangle 3">
            <a:extLst>
              <a:ext uri="{FF2B5EF4-FFF2-40B4-BE49-F238E27FC236}">
                <a16:creationId xmlns:a16="http://schemas.microsoft.com/office/drawing/2014/main" id="{A94113D7-D843-6943-B334-D7CB4D1F94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7997" y="1404730"/>
            <a:ext cx="10457898" cy="2398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>
              <a:buFont typeface="Wingdings" charset="0"/>
              <a:buNone/>
              <a:defRPr/>
            </a:pPr>
            <a:r>
              <a:rPr lang="en-US" sz="3200" kern="0" dirty="0">
                <a:solidFill>
                  <a:srgbClr val="C00000"/>
                </a:solidFill>
                <a:cs typeface="+mn-cs"/>
              </a:rPr>
              <a:t>FDMA: frequency division multiple access </a:t>
            </a:r>
          </a:p>
          <a:p>
            <a:pPr indent="-277813">
              <a:lnSpc>
                <a:spcPct val="100000"/>
              </a:lnSpc>
              <a:spcBef>
                <a:spcPts val="600"/>
              </a:spcBef>
              <a:defRPr/>
            </a:pPr>
            <a:r>
              <a:rPr lang="en-US" sz="2400" kern="0" dirty="0">
                <a:cs typeface="+mn-cs"/>
              </a:rPr>
              <a:t>channel spectrum divided into frequency bands</a:t>
            </a:r>
          </a:p>
          <a:p>
            <a:pPr indent="-277813">
              <a:lnSpc>
                <a:spcPct val="100000"/>
              </a:lnSpc>
              <a:spcBef>
                <a:spcPts val="600"/>
              </a:spcBef>
              <a:defRPr/>
            </a:pPr>
            <a:r>
              <a:rPr lang="en-US" sz="2400" kern="0" dirty="0">
                <a:cs typeface="+mn-cs"/>
              </a:rPr>
              <a:t>each station assigned fixed frequency band</a:t>
            </a:r>
          </a:p>
          <a:p>
            <a:pPr indent="-277813">
              <a:lnSpc>
                <a:spcPct val="100000"/>
              </a:lnSpc>
              <a:spcBef>
                <a:spcPts val="600"/>
              </a:spcBef>
              <a:defRPr/>
            </a:pPr>
            <a:r>
              <a:rPr lang="en-US" sz="2400" kern="0" dirty="0">
                <a:cs typeface="+mn-cs"/>
              </a:rPr>
              <a:t>unused transmission time in frequency bands go idle </a:t>
            </a:r>
          </a:p>
          <a:p>
            <a:pPr indent="-277813">
              <a:lnSpc>
                <a:spcPct val="100000"/>
              </a:lnSpc>
              <a:spcBef>
                <a:spcPts val="600"/>
              </a:spcBef>
              <a:defRPr/>
            </a:pPr>
            <a:r>
              <a:rPr lang="en-US" sz="2400" kern="0" dirty="0">
                <a:cs typeface="+mn-cs"/>
              </a:rPr>
              <a:t>example: 6-station LAN, 1,3,4 have packet to send, frequency bands 2,5,6 idle </a:t>
            </a:r>
            <a:endParaRPr lang="en-US" kern="0" dirty="0">
              <a:cs typeface="+mn-cs"/>
            </a:endParaRPr>
          </a:p>
        </p:txBody>
      </p:sp>
      <p:sp>
        <p:nvSpPr>
          <p:cNvPr id="107" name="Rectangle 4">
            <a:extLst>
              <a:ext uri="{FF2B5EF4-FFF2-40B4-BE49-F238E27FC236}">
                <a16:creationId xmlns:a16="http://schemas.microsoft.com/office/drawing/2014/main" id="{FB019CDD-E472-AF4E-8949-C4737F99EB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4416" y="4019343"/>
            <a:ext cx="627062" cy="2251075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08" name="Line 5">
            <a:extLst>
              <a:ext uri="{FF2B5EF4-FFF2-40B4-BE49-F238E27FC236}">
                <a16:creationId xmlns:a16="http://schemas.microsoft.com/office/drawing/2014/main" id="{7AC0087E-78DE-BF46-9489-779BB31FF6F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72828" y="5124243"/>
            <a:ext cx="622300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09" name="Line 6">
            <a:extLst>
              <a:ext uri="{FF2B5EF4-FFF2-40B4-BE49-F238E27FC236}">
                <a16:creationId xmlns:a16="http://schemas.microsoft.com/office/drawing/2014/main" id="{9FC23187-FBDC-FA4B-B4E6-6E7E43341D3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68066" y="5516355"/>
            <a:ext cx="631825" cy="63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10" name="Line 7">
            <a:extLst>
              <a:ext uri="{FF2B5EF4-FFF2-40B4-BE49-F238E27FC236}">
                <a16:creationId xmlns:a16="http://schemas.microsoft.com/office/drawing/2014/main" id="{E641A772-5023-C846-9FAC-463AEB27F36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72828" y="5902118"/>
            <a:ext cx="627063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11" name="Line 8">
            <a:extLst>
              <a:ext uri="{FF2B5EF4-FFF2-40B4-BE49-F238E27FC236}">
                <a16:creationId xmlns:a16="http://schemas.microsoft.com/office/drawing/2014/main" id="{3C34D97D-BA0E-E54B-8121-E6DAAC9C5FB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68066" y="4738480"/>
            <a:ext cx="631825" cy="63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12" name="Line 9">
            <a:extLst>
              <a:ext uri="{FF2B5EF4-FFF2-40B4-BE49-F238E27FC236}">
                <a16:creationId xmlns:a16="http://schemas.microsoft.com/office/drawing/2014/main" id="{EADC3381-A525-5746-A4EC-3AFDB46D7C0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72828" y="4352718"/>
            <a:ext cx="631825" cy="63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13" name="Line 11">
            <a:extLst>
              <a:ext uri="{FF2B5EF4-FFF2-40B4-BE49-F238E27FC236}">
                <a16:creationId xmlns:a16="http://schemas.microsoft.com/office/drawing/2014/main" id="{CAEC1A74-CC07-704F-8130-3B0A0ED24D94}"/>
              </a:ext>
            </a:extLst>
          </p:cNvPr>
          <p:cNvSpPr>
            <a:spLocks noChangeShapeType="1"/>
          </p:cNvSpPr>
          <p:nvPr/>
        </p:nvSpPr>
        <p:spPr bwMode="auto">
          <a:xfrm>
            <a:off x="7493553" y="4292393"/>
            <a:ext cx="222885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14" name="Freeform 12">
            <a:extLst>
              <a:ext uri="{FF2B5EF4-FFF2-40B4-BE49-F238E27FC236}">
                <a16:creationId xmlns:a16="http://schemas.microsoft.com/office/drawing/2014/main" id="{4415498F-BA55-314D-A0E8-A4F7108E385D}"/>
              </a:ext>
            </a:extLst>
          </p:cNvPr>
          <p:cNvSpPr>
            <a:spLocks/>
          </p:cNvSpPr>
          <p:nvPr/>
        </p:nvSpPr>
        <p:spPr bwMode="auto">
          <a:xfrm>
            <a:off x="7641191" y="4173330"/>
            <a:ext cx="1728787" cy="114300"/>
          </a:xfrm>
          <a:custGeom>
            <a:avLst/>
            <a:gdLst>
              <a:gd name="T0" fmla="*/ 0 w 1089"/>
              <a:gd name="T1" fmla="*/ 2147483647 h 72"/>
              <a:gd name="T2" fmla="*/ 0 w 1089"/>
              <a:gd name="T3" fmla="*/ 2147483647 h 72"/>
              <a:gd name="T4" fmla="*/ 2147483647 w 1089"/>
              <a:gd name="T5" fmla="*/ 0 h 72"/>
              <a:gd name="T6" fmla="*/ 2147483647 w 1089"/>
              <a:gd name="T7" fmla="*/ 2147483647 h 7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89" h="72">
                <a:moveTo>
                  <a:pt x="0" y="72"/>
                </a:moveTo>
                <a:lnTo>
                  <a:pt x="0" y="3"/>
                </a:lnTo>
                <a:lnTo>
                  <a:pt x="1089" y="0"/>
                </a:lnTo>
                <a:lnTo>
                  <a:pt x="1089" y="72"/>
                </a:lnTo>
              </a:path>
            </a:pathLst>
          </a:custGeom>
          <a:solidFill>
            <a:srgbClr val="3333CC"/>
          </a:solidFill>
          <a:ln w="19050" cap="flat" cmpd="sng">
            <a:noFill/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15" name="Line 13">
            <a:extLst>
              <a:ext uri="{FF2B5EF4-FFF2-40B4-BE49-F238E27FC236}">
                <a16:creationId xmlns:a16="http://schemas.microsoft.com/office/drawing/2014/main" id="{F566D06F-DA9B-924F-A309-E705E264142F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1178" y="4695618"/>
            <a:ext cx="222885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16" name="Line 15">
            <a:extLst>
              <a:ext uri="{FF2B5EF4-FFF2-40B4-BE49-F238E27FC236}">
                <a16:creationId xmlns:a16="http://schemas.microsoft.com/office/drawing/2014/main" id="{4AF0EC43-8F11-1A47-8304-4922215B14F2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1178" y="5094080"/>
            <a:ext cx="222885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17" name="Freeform 16">
            <a:extLst>
              <a:ext uri="{FF2B5EF4-FFF2-40B4-BE49-F238E27FC236}">
                <a16:creationId xmlns:a16="http://schemas.microsoft.com/office/drawing/2014/main" id="{AB06C57E-A006-8040-A27E-949550E4FE8F}"/>
              </a:ext>
            </a:extLst>
          </p:cNvPr>
          <p:cNvSpPr>
            <a:spLocks/>
          </p:cNvSpPr>
          <p:nvPr/>
        </p:nvSpPr>
        <p:spPr bwMode="auto">
          <a:xfrm>
            <a:off x="7688816" y="4975018"/>
            <a:ext cx="1728787" cy="114300"/>
          </a:xfrm>
          <a:custGeom>
            <a:avLst/>
            <a:gdLst>
              <a:gd name="T0" fmla="*/ 0 w 1089"/>
              <a:gd name="T1" fmla="*/ 2147483647 h 72"/>
              <a:gd name="T2" fmla="*/ 0 w 1089"/>
              <a:gd name="T3" fmla="*/ 2147483647 h 72"/>
              <a:gd name="T4" fmla="*/ 2147483647 w 1089"/>
              <a:gd name="T5" fmla="*/ 0 h 72"/>
              <a:gd name="T6" fmla="*/ 2147483647 w 1089"/>
              <a:gd name="T7" fmla="*/ 2147483647 h 7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89" h="72">
                <a:moveTo>
                  <a:pt x="0" y="72"/>
                </a:moveTo>
                <a:lnTo>
                  <a:pt x="0" y="3"/>
                </a:lnTo>
                <a:lnTo>
                  <a:pt x="1089" y="0"/>
                </a:lnTo>
                <a:lnTo>
                  <a:pt x="1089" y="72"/>
                </a:lnTo>
              </a:path>
            </a:pathLst>
          </a:custGeom>
          <a:solidFill>
            <a:srgbClr val="FF0000"/>
          </a:solidFill>
          <a:ln w="19050" cap="flat" cmpd="sng">
            <a:noFill/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118" name="Group 17">
            <a:extLst>
              <a:ext uri="{FF2B5EF4-FFF2-40B4-BE49-F238E27FC236}">
                <a16:creationId xmlns:a16="http://schemas.microsoft.com/office/drawing/2014/main" id="{0C46EA38-B2CC-E242-A036-92D6D5CB1BD1}"/>
              </a:ext>
            </a:extLst>
          </p:cNvPr>
          <p:cNvGrpSpPr>
            <a:grpSpLocks/>
          </p:cNvGrpSpPr>
          <p:nvPr/>
        </p:nvGrpSpPr>
        <p:grpSpPr bwMode="auto">
          <a:xfrm>
            <a:off x="7558641" y="5379830"/>
            <a:ext cx="2228850" cy="119063"/>
            <a:chOff x="1884" y="2826"/>
            <a:chExt cx="1404" cy="75"/>
          </a:xfrm>
        </p:grpSpPr>
        <p:sp>
          <p:nvSpPr>
            <p:cNvPr id="119" name="Line 18">
              <a:extLst>
                <a:ext uri="{FF2B5EF4-FFF2-40B4-BE49-F238E27FC236}">
                  <a16:creationId xmlns:a16="http://schemas.microsoft.com/office/drawing/2014/main" id="{4C5A6A23-131D-3D4A-A858-616AD50DEF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4" y="2901"/>
              <a:ext cx="1404" cy="0"/>
            </a:xfrm>
            <a:prstGeom prst="line">
              <a:avLst/>
            </a:prstGeom>
            <a:noFill/>
            <a:ln w="19050">
              <a:noFill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20" name="Freeform 19">
              <a:extLst>
                <a:ext uri="{FF2B5EF4-FFF2-40B4-BE49-F238E27FC236}">
                  <a16:creationId xmlns:a16="http://schemas.microsoft.com/office/drawing/2014/main" id="{AD858F7D-3B6B-6C4E-9D01-B6641A9BF8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77" y="2826"/>
              <a:ext cx="1089" cy="72"/>
            </a:xfrm>
            <a:custGeom>
              <a:avLst/>
              <a:gdLst>
                <a:gd name="T0" fmla="*/ 0 w 1089"/>
                <a:gd name="T1" fmla="*/ 72 h 72"/>
                <a:gd name="T2" fmla="*/ 0 w 1089"/>
                <a:gd name="T3" fmla="*/ 3 h 72"/>
                <a:gd name="T4" fmla="*/ 1089 w 1089"/>
                <a:gd name="T5" fmla="*/ 0 h 72"/>
                <a:gd name="T6" fmla="*/ 1089 w 1089"/>
                <a:gd name="T7" fmla="*/ 72 h 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89" h="72">
                  <a:moveTo>
                    <a:pt x="0" y="72"/>
                  </a:moveTo>
                  <a:lnTo>
                    <a:pt x="0" y="3"/>
                  </a:lnTo>
                  <a:lnTo>
                    <a:pt x="1089" y="0"/>
                  </a:lnTo>
                  <a:lnTo>
                    <a:pt x="1089" y="72"/>
                  </a:lnTo>
                </a:path>
              </a:pathLst>
            </a:custGeom>
            <a:solidFill>
              <a:srgbClr val="00CC66"/>
            </a:solidFill>
            <a:ln w="19050" cap="flat" cmpd="sng">
              <a:noFill/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121" name="Line 20">
            <a:extLst>
              <a:ext uri="{FF2B5EF4-FFF2-40B4-BE49-F238E27FC236}">
                <a16:creationId xmlns:a16="http://schemas.microsoft.com/office/drawing/2014/main" id="{C3DEAD67-CC99-8145-991E-0D18A9400CC1}"/>
              </a:ext>
            </a:extLst>
          </p:cNvPr>
          <p:cNvSpPr>
            <a:spLocks noChangeShapeType="1"/>
          </p:cNvSpPr>
          <p:nvPr/>
        </p:nvSpPr>
        <p:spPr bwMode="auto">
          <a:xfrm>
            <a:off x="7588803" y="5905293"/>
            <a:ext cx="222885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22" name="Text Box 22">
            <a:extLst>
              <a:ext uri="{FF2B5EF4-FFF2-40B4-BE49-F238E27FC236}">
                <a16:creationId xmlns:a16="http://schemas.microsoft.com/office/drawing/2014/main" id="{76166768-A0A0-D047-AF51-584B5A200775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5570297" y="4899612"/>
            <a:ext cx="1873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</a:rPr>
              <a:t>frequency bands</a:t>
            </a:r>
          </a:p>
        </p:txBody>
      </p:sp>
      <p:sp>
        <p:nvSpPr>
          <p:cNvPr id="123" name="Text Box 23">
            <a:extLst>
              <a:ext uri="{FF2B5EF4-FFF2-40B4-BE49-F238E27FC236}">
                <a16:creationId xmlns:a16="http://schemas.microsoft.com/office/drawing/2014/main" id="{17DE17BD-A94E-DA4D-AAF6-A402FC36902D}"/>
              </a:ext>
            </a:extLst>
          </p:cNvPr>
          <p:cNvSpPr txBox="1">
            <a:spLocks noChangeArrowheads="1"/>
          </p:cNvSpPr>
          <p:nvPr/>
        </p:nvSpPr>
        <p:spPr bwMode="auto">
          <a:xfrm rot="67766">
            <a:off x="9479516" y="3841543"/>
            <a:ext cx="615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</a:rPr>
              <a:t>time</a:t>
            </a:r>
          </a:p>
        </p:txBody>
      </p:sp>
      <p:sp>
        <p:nvSpPr>
          <p:cNvPr id="124" name="Freeform 54">
            <a:extLst>
              <a:ext uri="{FF2B5EF4-FFF2-40B4-BE49-F238E27FC236}">
                <a16:creationId xmlns:a16="http://schemas.microsoft.com/office/drawing/2014/main" id="{7AD42071-4F64-B843-A1C6-7FCBFED04E99}"/>
              </a:ext>
            </a:extLst>
          </p:cNvPr>
          <p:cNvSpPr>
            <a:spLocks/>
          </p:cNvSpPr>
          <p:nvPr/>
        </p:nvSpPr>
        <p:spPr bwMode="auto">
          <a:xfrm>
            <a:off x="4178853" y="4228893"/>
            <a:ext cx="595313" cy="1538287"/>
          </a:xfrm>
          <a:custGeom>
            <a:avLst/>
            <a:gdLst>
              <a:gd name="T0" fmla="*/ 2147483647 w 375"/>
              <a:gd name="T1" fmla="*/ 0 h 969"/>
              <a:gd name="T2" fmla="*/ 0 w 375"/>
              <a:gd name="T3" fmla="*/ 2147483647 h 969"/>
              <a:gd name="T4" fmla="*/ 2147483647 w 375"/>
              <a:gd name="T5" fmla="*/ 2147483647 h 969"/>
              <a:gd name="T6" fmla="*/ 2147483647 w 375"/>
              <a:gd name="T7" fmla="*/ 0 h 96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75" h="969">
                <a:moveTo>
                  <a:pt x="375" y="0"/>
                </a:moveTo>
                <a:lnTo>
                  <a:pt x="0" y="485"/>
                </a:lnTo>
                <a:lnTo>
                  <a:pt x="375" y="969"/>
                </a:lnTo>
                <a:lnTo>
                  <a:pt x="375" y="0"/>
                </a:ln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175" cmpd="sng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125" name="Group 56">
            <a:extLst>
              <a:ext uri="{FF2B5EF4-FFF2-40B4-BE49-F238E27FC236}">
                <a16:creationId xmlns:a16="http://schemas.microsoft.com/office/drawing/2014/main" id="{34B5CE52-E522-7047-BA9D-9BB20B9F9ADA}"/>
              </a:ext>
            </a:extLst>
          </p:cNvPr>
          <p:cNvGrpSpPr>
            <a:grpSpLocks/>
          </p:cNvGrpSpPr>
          <p:nvPr/>
        </p:nvGrpSpPr>
        <p:grpSpPr bwMode="auto">
          <a:xfrm>
            <a:off x="2440541" y="4867068"/>
            <a:ext cx="1666875" cy="314325"/>
            <a:chOff x="1614" y="1494"/>
            <a:chExt cx="1050" cy="198"/>
          </a:xfrm>
        </p:grpSpPr>
        <p:sp>
          <p:nvSpPr>
            <p:cNvPr id="126" name="Rectangle 57">
              <a:extLst>
                <a:ext uri="{FF2B5EF4-FFF2-40B4-BE49-F238E27FC236}">
                  <a16:creationId xmlns:a16="http://schemas.microsoft.com/office/drawing/2014/main" id="{35185768-7475-464D-9B46-EAE338591F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8" y="1500"/>
              <a:ext cx="168" cy="17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27" name="Freeform 58">
              <a:extLst>
                <a:ext uri="{FF2B5EF4-FFF2-40B4-BE49-F238E27FC236}">
                  <a16:creationId xmlns:a16="http://schemas.microsoft.com/office/drawing/2014/main" id="{DE23B659-5071-9E47-B3AE-975CCCF9CC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" y="1494"/>
              <a:ext cx="896" cy="198"/>
            </a:xfrm>
            <a:custGeom>
              <a:avLst/>
              <a:gdLst>
                <a:gd name="T0" fmla="*/ 18 w 896"/>
                <a:gd name="T1" fmla="*/ 0 h 198"/>
                <a:gd name="T2" fmla="*/ 0 w 896"/>
                <a:gd name="T3" fmla="*/ 96 h 198"/>
                <a:gd name="T4" fmla="*/ 18 w 896"/>
                <a:gd name="T5" fmla="*/ 198 h 198"/>
                <a:gd name="T6" fmla="*/ 774 w 896"/>
                <a:gd name="T7" fmla="*/ 198 h 198"/>
                <a:gd name="T8" fmla="*/ 750 w 896"/>
                <a:gd name="T9" fmla="*/ 90 h 198"/>
                <a:gd name="T10" fmla="*/ 774 w 896"/>
                <a:gd name="T11" fmla="*/ 0 h 198"/>
                <a:gd name="T12" fmla="*/ 18 w 896"/>
                <a:gd name="T13" fmla="*/ 0 h 19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96" h="198">
                  <a:moveTo>
                    <a:pt x="18" y="0"/>
                  </a:moveTo>
                  <a:lnTo>
                    <a:pt x="0" y="96"/>
                  </a:lnTo>
                  <a:lnTo>
                    <a:pt x="18" y="198"/>
                  </a:lnTo>
                  <a:lnTo>
                    <a:pt x="774" y="198"/>
                  </a:lnTo>
                  <a:cubicBezTo>
                    <a:pt x="896" y="180"/>
                    <a:pt x="750" y="123"/>
                    <a:pt x="750" y="90"/>
                  </a:cubicBezTo>
                  <a:cubicBezTo>
                    <a:pt x="750" y="57"/>
                    <a:pt x="896" y="15"/>
                    <a:pt x="774" y="0"/>
                  </a:cubicBezTo>
                  <a:lnTo>
                    <a:pt x="18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00"/>
                </a:gs>
                <a:gs pos="50000">
                  <a:srgbClr val="FFFFFF"/>
                </a:gs>
                <a:gs pos="100000">
                  <a:srgbClr val="000000"/>
                </a:gs>
              </a:gsLst>
              <a:lin ang="54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28" name="Oval 59">
              <a:extLst>
                <a:ext uri="{FF2B5EF4-FFF2-40B4-BE49-F238E27FC236}">
                  <a16:creationId xmlns:a16="http://schemas.microsoft.com/office/drawing/2014/main" id="{4CF64D39-F6A5-B043-AE9F-C0E095A892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2" y="1506"/>
              <a:ext cx="62" cy="16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29" name="Line 60">
              <a:extLst>
                <a:ext uri="{FF2B5EF4-FFF2-40B4-BE49-F238E27FC236}">
                  <a16:creationId xmlns:a16="http://schemas.microsoft.com/office/drawing/2014/main" id="{1E0950E2-1737-0848-B4CE-20AE13DCBA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6" y="1584"/>
              <a:ext cx="13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133" name="Text Box 69">
            <a:extLst>
              <a:ext uri="{FF2B5EF4-FFF2-40B4-BE49-F238E27FC236}">
                <a16:creationId xmlns:a16="http://schemas.microsoft.com/office/drawing/2014/main" id="{D3E65D95-5225-584A-9047-05868BCE95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9766" y="5579855"/>
            <a:ext cx="1289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</a:rPr>
              <a:t>FDM cable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9A0270D6-4A2D-1440-9DDD-3F93BFED8457}"/>
              </a:ext>
            </a:extLst>
          </p:cNvPr>
          <p:cNvSpPr/>
          <p:nvPr/>
        </p:nvSpPr>
        <p:spPr>
          <a:xfrm>
            <a:off x="5002905" y="5527821"/>
            <a:ext cx="1003515" cy="275129"/>
          </a:xfrm>
          <a:custGeom>
            <a:avLst/>
            <a:gdLst>
              <a:gd name="connsiteX0" fmla="*/ 0 w 1937289"/>
              <a:gd name="connsiteY0" fmla="*/ 228600 h 437827"/>
              <a:gd name="connsiteX1" fmla="*/ 100739 w 1937289"/>
              <a:gd name="connsiteY1" fmla="*/ 0 h 437827"/>
              <a:gd name="connsiteX2" fmla="*/ 286719 w 1937289"/>
              <a:gd name="connsiteY2" fmla="*/ 430078 h 437827"/>
              <a:gd name="connsiteX3" fmla="*/ 480448 w 1937289"/>
              <a:gd name="connsiteY3" fmla="*/ 7749 h 437827"/>
              <a:gd name="connsiteX4" fmla="*/ 681926 w 1937289"/>
              <a:gd name="connsiteY4" fmla="*/ 433953 h 437827"/>
              <a:gd name="connsiteX5" fmla="*/ 867905 w 1937289"/>
              <a:gd name="connsiteY5" fmla="*/ 7749 h 437827"/>
              <a:gd name="connsiteX6" fmla="*/ 1061634 w 1937289"/>
              <a:gd name="connsiteY6" fmla="*/ 430078 h 437827"/>
              <a:gd name="connsiteX7" fmla="*/ 1255363 w 1937289"/>
              <a:gd name="connsiteY7" fmla="*/ 3875 h 437827"/>
              <a:gd name="connsiteX8" fmla="*/ 1452966 w 1937289"/>
              <a:gd name="connsiteY8" fmla="*/ 430078 h 437827"/>
              <a:gd name="connsiteX9" fmla="*/ 1638946 w 1937289"/>
              <a:gd name="connsiteY9" fmla="*/ 3875 h 437827"/>
              <a:gd name="connsiteX10" fmla="*/ 1836550 w 1937289"/>
              <a:gd name="connsiteY10" fmla="*/ 437827 h 437827"/>
              <a:gd name="connsiteX11" fmla="*/ 1937289 w 1937289"/>
              <a:gd name="connsiteY11" fmla="*/ 224726 h 437827"/>
              <a:gd name="connsiteX0" fmla="*/ 0 w 1937289"/>
              <a:gd name="connsiteY0" fmla="*/ 228600 h 437827"/>
              <a:gd name="connsiteX1" fmla="*/ 100739 w 1937289"/>
              <a:gd name="connsiteY1" fmla="*/ 0 h 437827"/>
              <a:gd name="connsiteX2" fmla="*/ 286719 w 1937289"/>
              <a:gd name="connsiteY2" fmla="*/ 430078 h 437827"/>
              <a:gd name="connsiteX3" fmla="*/ 480448 w 1937289"/>
              <a:gd name="connsiteY3" fmla="*/ 7749 h 437827"/>
              <a:gd name="connsiteX4" fmla="*/ 681926 w 1937289"/>
              <a:gd name="connsiteY4" fmla="*/ 433953 h 437827"/>
              <a:gd name="connsiteX5" fmla="*/ 867905 w 1937289"/>
              <a:gd name="connsiteY5" fmla="*/ 7749 h 437827"/>
              <a:gd name="connsiteX6" fmla="*/ 1061634 w 1937289"/>
              <a:gd name="connsiteY6" fmla="*/ 430078 h 437827"/>
              <a:gd name="connsiteX7" fmla="*/ 1255363 w 1937289"/>
              <a:gd name="connsiteY7" fmla="*/ 3875 h 437827"/>
              <a:gd name="connsiteX8" fmla="*/ 1452966 w 1937289"/>
              <a:gd name="connsiteY8" fmla="*/ 430078 h 437827"/>
              <a:gd name="connsiteX9" fmla="*/ 1638946 w 1937289"/>
              <a:gd name="connsiteY9" fmla="*/ 3875 h 437827"/>
              <a:gd name="connsiteX10" fmla="*/ 1836550 w 1937289"/>
              <a:gd name="connsiteY10" fmla="*/ 437827 h 437827"/>
              <a:gd name="connsiteX11" fmla="*/ 1937289 w 1937289"/>
              <a:gd name="connsiteY11" fmla="*/ 224726 h 437827"/>
              <a:gd name="connsiteX0" fmla="*/ 0 w 1937289"/>
              <a:gd name="connsiteY0" fmla="*/ 228600 h 444690"/>
              <a:gd name="connsiteX1" fmla="*/ 100739 w 1937289"/>
              <a:gd name="connsiteY1" fmla="*/ 0 h 444690"/>
              <a:gd name="connsiteX2" fmla="*/ 286719 w 1937289"/>
              <a:gd name="connsiteY2" fmla="*/ 430078 h 444690"/>
              <a:gd name="connsiteX3" fmla="*/ 480448 w 1937289"/>
              <a:gd name="connsiteY3" fmla="*/ 7749 h 444690"/>
              <a:gd name="connsiteX4" fmla="*/ 681926 w 1937289"/>
              <a:gd name="connsiteY4" fmla="*/ 433953 h 444690"/>
              <a:gd name="connsiteX5" fmla="*/ 867905 w 1937289"/>
              <a:gd name="connsiteY5" fmla="*/ 7749 h 444690"/>
              <a:gd name="connsiteX6" fmla="*/ 1061634 w 1937289"/>
              <a:gd name="connsiteY6" fmla="*/ 430078 h 444690"/>
              <a:gd name="connsiteX7" fmla="*/ 1255363 w 1937289"/>
              <a:gd name="connsiteY7" fmla="*/ 3875 h 444690"/>
              <a:gd name="connsiteX8" fmla="*/ 1452966 w 1937289"/>
              <a:gd name="connsiteY8" fmla="*/ 430078 h 444690"/>
              <a:gd name="connsiteX9" fmla="*/ 1638946 w 1937289"/>
              <a:gd name="connsiteY9" fmla="*/ 3875 h 444690"/>
              <a:gd name="connsiteX10" fmla="*/ 1836550 w 1937289"/>
              <a:gd name="connsiteY10" fmla="*/ 437827 h 444690"/>
              <a:gd name="connsiteX11" fmla="*/ 1937289 w 1937289"/>
              <a:gd name="connsiteY11" fmla="*/ 224726 h 444690"/>
              <a:gd name="connsiteX0" fmla="*/ 0 w 1937289"/>
              <a:gd name="connsiteY0" fmla="*/ 228600 h 444690"/>
              <a:gd name="connsiteX1" fmla="*/ 100739 w 1937289"/>
              <a:gd name="connsiteY1" fmla="*/ 0 h 444690"/>
              <a:gd name="connsiteX2" fmla="*/ 286719 w 1937289"/>
              <a:gd name="connsiteY2" fmla="*/ 430078 h 444690"/>
              <a:gd name="connsiteX3" fmla="*/ 480448 w 1937289"/>
              <a:gd name="connsiteY3" fmla="*/ 7749 h 444690"/>
              <a:gd name="connsiteX4" fmla="*/ 681926 w 1937289"/>
              <a:gd name="connsiteY4" fmla="*/ 433953 h 444690"/>
              <a:gd name="connsiteX5" fmla="*/ 867905 w 1937289"/>
              <a:gd name="connsiteY5" fmla="*/ 7749 h 444690"/>
              <a:gd name="connsiteX6" fmla="*/ 1061634 w 1937289"/>
              <a:gd name="connsiteY6" fmla="*/ 430078 h 444690"/>
              <a:gd name="connsiteX7" fmla="*/ 1255363 w 1937289"/>
              <a:gd name="connsiteY7" fmla="*/ 3875 h 444690"/>
              <a:gd name="connsiteX8" fmla="*/ 1452966 w 1937289"/>
              <a:gd name="connsiteY8" fmla="*/ 430078 h 444690"/>
              <a:gd name="connsiteX9" fmla="*/ 1638946 w 1937289"/>
              <a:gd name="connsiteY9" fmla="*/ 3875 h 444690"/>
              <a:gd name="connsiteX10" fmla="*/ 1836550 w 1937289"/>
              <a:gd name="connsiteY10" fmla="*/ 437827 h 444690"/>
              <a:gd name="connsiteX11" fmla="*/ 1937289 w 1937289"/>
              <a:gd name="connsiteY11" fmla="*/ 224726 h 444690"/>
              <a:gd name="connsiteX0" fmla="*/ 0 w 1937289"/>
              <a:gd name="connsiteY0" fmla="*/ 228600 h 444690"/>
              <a:gd name="connsiteX1" fmla="*/ 100739 w 1937289"/>
              <a:gd name="connsiteY1" fmla="*/ 0 h 444690"/>
              <a:gd name="connsiteX2" fmla="*/ 286719 w 1937289"/>
              <a:gd name="connsiteY2" fmla="*/ 430078 h 444690"/>
              <a:gd name="connsiteX3" fmla="*/ 480448 w 1937289"/>
              <a:gd name="connsiteY3" fmla="*/ 7749 h 444690"/>
              <a:gd name="connsiteX4" fmla="*/ 681926 w 1937289"/>
              <a:gd name="connsiteY4" fmla="*/ 433953 h 444690"/>
              <a:gd name="connsiteX5" fmla="*/ 867905 w 1937289"/>
              <a:gd name="connsiteY5" fmla="*/ 7749 h 444690"/>
              <a:gd name="connsiteX6" fmla="*/ 1061634 w 1937289"/>
              <a:gd name="connsiteY6" fmla="*/ 430078 h 444690"/>
              <a:gd name="connsiteX7" fmla="*/ 1255363 w 1937289"/>
              <a:gd name="connsiteY7" fmla="*/ 3875 h 444690"/>
              <a:gd name="connsiteX8" fmla="*/ 1452966 w 1937289"/>
              <a:gd name="connsiteY8" fmla="*/ 430078 h 444690"/>
              <a:gd name="connsiteX9" fmla="*/ 1638946 w 1937289"/>
              <a:gd name="connsiteY9" fmla="*/ 3875 h 444690"/>
              <a:gd name="connsiteX10" fmla="*/ 1836550 w 1937289"/>
              <a:gd name="connsiteY10" fmla="*/ 437827 h 444690"/>
              <a:gd name="connsiteX11" fmla="*/ 1937289 w 1937289"/>
              <a:gd name="connsiteY11" fmla="*/ 224726 h 444690"/>
              <a:gd name="connsiteX0" fmla="*/ 0 w 1937289"/>
              <a:gd name="connsiteY0" fmla="*/ 228600 h 444690"/>
              <a:gd name="connsiteX1" fmla="*/ 100739 w 1937289"/>
              <a:gd name="connsiteY1" fmla="*/ 0 h 444690"/>
              <a:gd name="connsiteX2" fmla="*/ 286719 w 1937289"/>
              <a:gd name="connsiteY2" fmla="*/ 430078 h 444690"/>
              <a:gd name="connsiteX3" fmla="*/ 480448 w 1937289"/>
              <a:gd name="connsiteY3" fmla="*/ 7749 h 444690"/>
              <a:gd name="connsiteX4" fmla="*/ 681926 w 1937289"/>
              <a:gd name="connsiteY4" fmla="*/ 433953 h 444690"/>
              <a:gd name="connsiteX5" fmla="*/ 867905 w 1937289"/>
              <a:gd name="connsiteY5" fmla="*/ 7749 h 444690"/>
              <a:gd name="connsiteX6" fmla="*/ 1061634 w 1937289"/>
              <a:gd name="connsiteY6" fmla="*/ 430078 h 444690"/>
              <a:gd name="connsiteX7" fmla="*/ 1255363 w 1937289"/>
              <a:gd name="connsiteY7" fmla="*/ 3875 h 444690"/>
              <a:gd name="connsiteX8" fmla="*/ 1452966 w 1937289"/>
              <a:gd name="connsiteY8" fmla="*/ 430078 h 444690"/>
              <a:gd name="connsiteX9" fmla="*/ 1638946 w 1937289"/>
              <a:gd name="connsiteY9" fmla="*/ 3875 h 444690"/>
              <a:gd name="connsiteX10" fmla="*/ 1836550 w 1937289"/>
              <a:gd name="connsiteY10" fmla="*/ 437827 h 444690"/>
              <a:gd name="connsiteX11" fmla="*/ 1937289 w 1937289"/>
              <a:gd name="connsiteY11" fmla="*/ 224726 h 444690"/>
              <a:gd name="connsiteX0" fmla="*/ 0 w 1937289"/>
              <a:gd name="connsiteY0" fmla="*/ 228600 h 444690"/>
              <a:gd name="connsiteX1" fmla="*/ 100739 w 1937289"/>
              <a:gd name="connsiteY1" fmla="*/ 0 h 444690"/>
              <a:gd name="connsiteX2" fmla="*/ 286719 w 1937289"/>
              <a:gd name="connsiteY2" fmla="*/ 430078 h 444690"/>
              <a:gd name="connsiteX3" fmla="*/ 480448 w 1937289"/>
              <a:gd name="connsiteY3" fmla="*/ 7749 h 444690"/>
              <a:gd name="connsiteX4" fmla="*/ 681926 w 1937289"/>
              <a:gd name="connsiteY4" fmla="*/ 433953 h 444690"/>
              <a:gd name="connsiteX5" fmla="*/ 867905 w 1937289"/>
              <a:gd name="connsiteY5" fmla="*/ 7749 h 444690"/>
              <a:gd name="connsiteX6" fmla="*/ 1061634 w 1937289"/>
              <a:gd name="connsiteY6" fmla="*/ 430078 h 444690"/>
              <a:gd name="connsiteX7" fmla="*/ 1255363 w 1937289"/>
              <a:gd name="connsiteY7" fmla="*/ 3875 h 444690"/>
              <a:gd name="connsiteX8" fmla="*/ 1452966 w 1937289"/>
              <a:gd name="connsiteY8" fmla="*/ 430078 h 444690"/>
              <a:gd name="connsiteX9" fmla="*/ 1638946 w 1937289"/>
              <a:gd name="connsiteY9" fmla="*/ 3875 h 444690"/>
              <a:gd name="connsiteX10" fmla="*/ 1836550 w 1937289"/>
              <a:gd name="connsiteY10" fmla="*/ 437827 h 444690"/>
              <a:gd name="connsiteX11" fmla="*/ 1937289 w 1937289"/>
              <a:gd name="connsiteY11" fmla="*/ 224726 h 444690"/>
              <a:gd name="connsiteX0" fmla="*/ 0 w 1937289"/>
              <a:gd name="connsiteY0" fmla="*/ 228600 h 444690"/>
              <a:gd name="connsiteX1" fmla="*/ 100739 w 1937289"/>
              <a:gd name="connsiteY1" fmla="*/ 0 h 444690"/>
              <a:gd name="connsiteX2" fmla="*/ 286719 w 1937289"/>
              <a:gd name="connsiteY2" fmla="*/ 430078 h 444690"/>
              <a:gd name="connsiteX3" fmla="*/ 480448 w 1937289"/>
              <a:gd name="connsiteY3" fmla="*/ 7749 h 444690"/>
              <a:gd name="connsiteX4" fmla="*/ 681926 w 1937289"/>
              <a:gd name="connsiteY4" fmla="*/ 433953 h 444690"/>
              <a:gd name="connsiteX5" fmla="*/ 867905 w 1937289"/>
              <a:gd name="connsiteY5" fmla="*/ 7749 h 444690"/>
              <a:gd name="connsiteX6" fmla="*/ 1061634 w 1937289"/>
              <a:gd name="connsiteY6" fmla="*/ 430078 h 444690"/>
              <a:gd name="connsiteX7" fmla="*/ 1255363 w 1937289"/>
              <a:gd name="connsiteY7" fmla="*/ 3875 h 444690"/>
              <a:gd name="connsiteX8" fmla="*/ 1452966 w 1937289"/>
              <a:gd name="connsiteY8" fmla="*/ 430078 h 444690"/>
              <a:gd name="connsiteX9" fmla="*/ 1638946 w 1937289"/>
              <a:gd name="connsiteY9" fmla="*/ 3875 h 444690"/>
              <a:gd name="connsiteX10" fmla="*/ 1836550 w 1937289"/>
              <a:gd name="connsiteY10" fmla="*/ 437827 h 444690"/>
              <a:gd name="connsiteX11" fmla="*/ 1937289 w 1937289"/>
              <a:gd name="connsiteY11" fmla="*/ 224726 h 444690"/>
              <a:gd name="connsiteX0" fmla="*/ 0 w 1937289"/>
              <a:gd name="connsiteY0" fmla="*/ 228600 h 444690"/>
              <a:gd name="connsiteX1" fmla="*/ 100739 w 1937289"/>
              <a:gd name="connsiteY1" fmla="*/ 0 h 444690"/>
              <a:gd name="connsiteX2" fmla="*/ 286719 w 1937289"/>
              <a:gd name="connsiteY2" fmla="*/ 430078 h 444690"/>
              <a:gd name="connsiteX3" fmla="*/ 480448 w 1937289"/>
              <a:gd name="connsiteY3" fmla="*/ 7749 h 444690"/>
              <a:gd name="connsiteX4" fmla="*/ 681926 w 1937289"/>
              <a:gd name="connsiteY4" fmla="*/ 433953 h 444690"/>
              <a:gd name="connsiteX5" fmla="*/ 867905 w 1937289"/>
              <a:gd name="connsiteY5" fmla="*/ 7749 h 444690"/>
              <a:gd name="connsiteX6" fmla="*/ 1061634 w 1937289"/>
              <a:gd name="connsiteY6" fmla="*/ 430078 h 444690"/>
              <a:gd name="connsiteX7" fmla="*/ 1255363 w 1937289"/>
              <a:gd name="connsiteY7" fmla="*/ 3875 h 444690"/>
              <a:gd name="connsiteX8" fmla="*/ 1452966 w 1937289"/>
              <a:gd name="connsiteY8" fmla="*/ 430078 h 444690"/>
              <a:gd name="connsiteX9" fmla="*/ 1638946 w 1937289"/>
              <a:gd name="connsiteY9" fmla="*/ 3875 h 444690"/>
              <a:gd name="connsiteX10" fmla="*/ 1836550 w 1937289"/>
              <a:gd name="connsiteY10" fmla="*/ 437827 h 444690"/>
              <a:gd name="connsiteX11" fmla="*/ 1937289 w 1937289"/>
              <a:gd name="connsiteY11" fmla="*/ 224726 h 444690"/>
              <a:gd name="connsiteX0" fmla="*/ 0 w 1937289"/>
              <a:gd name="connsiteY0" fmla="*/ 228600 h 444690"/>
              <a:gd name="connsiteX1" fmla="*/ 100739 w 1937289"/>
              <a:gd name="connsiteY1" fmla="*/ 0 h 444690"/>
              <a:gd name="connsiteX2" fmla="*/ 286719 w 1937289"/>
              <a:gd name="connsiteY2" fmla="*/ 430078 h 444690"/>
              <a:gd name="connsiteX3" fmla="*/ 480448 w 1937289"/>
              <a:gd name="connsiteY3" fmla="*/ 7749 h 444690"/>
              <a:gd name="connsiteX4" fmla="*/ 681926 w 1937289"/>
              <a:gd name="connsiteY4" fmla="*/ 433953 h 444690"/>
              <a:gd name="connsiteX5" fmla="*/ 867905 w 1937289"/>
              <a:gd name="connsiteY5" fmla="*/ 7749 h 444690"/>
              <a:gd name="connsiteX6" fmla="*/ 1061634 w 1937289"/>
              <a:gd name="connsiteY6" fmla="*/ 430078 h 444690"/>
              <a:gd name="connsiteX7" fmla="*/ 1255363 w 1937289"/>
              <a:gd name="connsiteY7" fmla="*/ 3875 h 444690"/>
              <a:gd name="connsiteX8" fmla="*/ 1452966 w 1937289"/>
              <a:gd name="connsiteY8" fmla="*/ 430078 h 444690"/>
              <a:gd name="connsiteX9" fmla="*/ 1638946 w 1937289"/>
              <a:gd name="connsiteY9" fmla="*/ 3875 h 444690"/>
              <a:gd name="connsiteX10" fmla="*/ 1836550 w 1937289"/>
              <a:gd name="connsiteY10" fmla="*/ 437827 h 444690"/>
              <a:gd name="connsiteX11" fmla="*/ 1937289 w 1937289"/>
              <a:gd name="connsiteY11" fmla="*/ 224726 h 444690"/>
              <a:gd name="connsiteX0" fmla="*/ 0 w 1937289"/>
              <a:gd name="connsiteY0" fmla="*/ 232613 h 448703"/>
              <a:gd name="connsiteX1" fmla="*/ 100739 w 1937289"/>
              <a:gd name="connsiteY1" fmla="*/ 4013 h 448703"/>
              <a:gd name="connsiteX2" fmla="*/ 286719 w 1937289"/>
              <a:gd name="connsiteY2" fmla="*/ 434091 h 448703"/>
              <a:gd name="connsiteX3" fmla="*/ 480448 w 1937289"/>
              <a:gd name="connsiteY3" fmla="*/ 11762 h 448703"/>
              <a:gd name="connsiteX4" fmla="*/ 681926 w 1937289"/>
              <a:gd name="connsiteY4" fmla="*/ 437966 h 448703"/>
              <a:gd name="connsiteX5" fmla="*/ 867905 w 1937289"/>
              <a:gd name="connsiteY5" fmla="*/ 11762 h 448703"/>
              <a:gd name="connsiteX6" fmla="*/ 1061634 w 1937289"/>
              <a:gd name="connsiteY6" fmla="*/ 434091 h 448703"/>
              <a:gd name="connsiteX7" fmla="*/ 1255363 w 1937289"/>
              <a:gd name="connsiteY7" fmla="*/ 7888 h 448703"/>
              <a:gd name="connsiteX8" fmla="*/ 1452966 w 1937289"/>
              <a:gd name="connsiteY8" fmla="*/ 434091 h 448703"/>
              <a:gd name="connsiteX9" fmla="*/ 1638946 w 1937289"/>
              <a:gd name="connsiteY9" fmla="*/ 7888 h 448703"/>
              <a:gd name="connsiteX10" fmla="*/ 1836550 w 1937289"/>
              <a:gd name="connsiteY10" fmla="*/ 441840 h 448703"/>
              <a:gd name="connsiteX11" fmla="*/ 1937289 w 1937289"/>
              <a:gd name="connsiteY11" fmla="*/ 228739 h 448703"/>
              <a:gd name="connsiteX0" fmla="*/ 0 w 1937289"/>
              <a:gd name="connsiteY0" fmla="*/ 228603 h 444693"/>
              <a:gd name="connsiteX1" fmla="*/ 100739 w 1937289"/>
              <a:gd name="connsiteY1" fmla="*/ 3 h 444693"/>
              <a:gd name="connsiteX2" fmla="*/ 286719 w 1937289"/>
              <a:gd name="connsiteY2" fmla="*/ 430081 h 444693"/>
              <a:gd name="connsiteX3" fmla="*/ 480448 w 1937289"/>
              <a:gd name="connsiteY3" fmla="*/ 7752 h 444693"/>
              <a:gd name="connsiteX4" fmla="*/ 681926 w 1937289"/>
              <a:gd name="connsiteY4" fmla="*/ 433956 h 444693"/>
              <a:gd name="connsiteX5" fmla="*/ 867905 w 1937289"/>
              <a:gd name="connsiteY5" fmla="*/ 7752 h 444693"/>
              <a:gd name="connsiteX6" fmla="*/ 1061634 w 1937289"/>
              <a:gd name="connsiteY6" fmla="*/ 430081 h 444693"/>
              <a:gd name="connsiteX7" fmla="*/ 1255363 w 1937289"/>
              <a:gd name="connsiteY7" fmla="*/ 3878 h 444693"/>
              <a:gd name="connsiteX8" fmla="*/ 1452966 w 1937289"/>
              <a:gd name="connsiteY8" fmla="*/ 430081 h 444693"/>
              <a:gd name="connsiteX9" fmla="*/ 1638946 w 1937289"/>
              <a:gd name="connsiteY9" fmla="*/ 3878 h 444693"/>
              <a:gd name="connsiteX10" fmla="*/ 1836550 w 1937289"/>
              <a:gd name="connsiteY10" fmla="*/ 437830 h 444693"/>
              <a:gd name="connsiteX11" fmla="*/ 1937289 w 1937289"/>
              <a:gd name="connsiteY11" fmla="*/ 224729 h 444693"/>
              <a:gd name="connsiteX0" fmla="*/ 0 w 1937289"/>
              <a:gd name="connsiteY0" fmla="*/ 228603 h 437864"/>
              <a:gd name="connsiteX1" fmla="*/ 100739 w 1937289"/>
              <a:gd name="connsiteY1" fmla="*/ 3 h 437864"/>
              <a:gd name="connsiteX2" fmla="*/ 286719 w 1937289"/>
              <a:gd name="connsiteY2" fmla="*/ 430081 h 437864"/>
              <a:gd name="connsiteX3" fmla="*/ 480448 w 1937289"/>
              <a:gd name="connsiteY3" fmla="*/ 7752 h 437864"/>
              <a:gd name="connsiteX4" fmla="*/ 681926 w 1937289"/>
              <a:gd name="connsiteY4" fmla="*/ 433956 h 437864"/>
              <a:gd name="connsiteX5" fmla="*/ 867905 w 1937289"/>
              <a:gd name="connsiteY5" fmla="*/ 7752 h 437864"/>
              <a:gd name="connsiteX6" fmla="*/ 1061634 w 1937289"/>
              <a:gd name="connsiteY6" fmla="*/ 430081 h 437864"/>
              <a:gd name="connsiteX7" fmla="*/ 1255363 w 1937289"/>
              <a:gd name="connsiteY7" fmla="*/ 3878 h 437864"/>
              <a:gd name="connsiteX8" fmla="*/ 1452966 w 1937289"/>
              <a:gd name="connsiteY8" fmla="*/ 430081 h 437864"/>
              <a:gd name="connsiteX9" fmla="*/ 1638946 w 1937289"/>
              <a:gd name="connsiteY9" fmla="*/ 3878 h 437864"/>
              <a:gd name="connsiteX10" fmla="*/ 1836550 w 1937289"/>
              <a:gd name="connsiteY10" fmla="*/ 437830 h 437864"/>
              <a:gd name="connsiteX11" fmla="*/ 1937289 w 1937289"/>
              <a:gd name="connsiteY11" fmla="*/ 224729 h 437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937289" h="437864">
                <a:moveTo>
                  <a:pt x="0" y="228603"/>
                </a:moveTo>
                <a:cubicBezTo>
                  <a:pt x="33580" y="152403"/>
                  <a:pt x="49079" y="1294"/>
                  <a:pt x="100739" y="3"/>
                </a:cubicBezTo>
                <a:cubicBezTo>
                  <a:pt x="152399" y="-1288"/>
                  <a:pt x="223434" y="428790"/>
                  <a:pt x="286719" y="430081"/>
                </a:cubicBezTo>
                <a:cubicBezTo>
                  <a:pt x="350004" y="431372"/>
                  <a:pt x="414580" y="7106"/>
                  <a:pt x="480448" y="7752"/>
                </a:cubicBezTo>
                <a:cubicBezTo>
                  <a:pt x="546316" y="8398"/>
                  <a:pt x="617350" y="433956"/>
                  <a:pt x="681926" y="433956"/>
                </a:cubicBezTo>
                <a:cubicBezTo>
                  <a:pt x="746502" y="433956"/>
                  <a:pt x="804620" y="8398"/>
                  <a:pt x="867905" y="7752"/>
                </a:cubicBezTo>
                <a:cubicBezTo>
                  <a:pt x="931190" y="7106"/>
                  <a:pt x="997058" y="430727"/>
                  <a:pt x="1061634" y="430081"/>
                </a:cubicBezTo>
                <a:cubicBezTo>
                  <a:pt x="1126210" y="429435"/>
                  <a:pt x="1190141" y="3878"/>
                  <a:pt x="1255363" y="3878"/>
                </a:cubicBezTo>
                <a:cubicBezTo>
                  <a:pt x="1320585" y="3878"/>
                  <a:pt x="1389036" y="430081"/>
                  <a:pt x="1452966" y="430081"/>
                </a:cubicBezTo>
                <a:cubicBezTo>
                  <a:pt x="1516896" y="430081"/>
                  <a:pt x="1575015" y="2587"/>
                  <a:pt x="1638946" y="3878"/>
                </a:cubicBezTo>
                <a:cubicBezTo>
                  <a:pt x="1702877" y="5170"/>
                  <a:pt x="1764224" y="435247"/>
                  <a:pt x="1836550" y="437830"/>
                </a:cubicBezTo>
                <a:cubicBezTo>
                  <a:pt x="1908876" y="440413"/>
                  <a:pt x="1903709" y="295763"/>
                  <a:pt x="1937289" y="22472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5148A4D-594A-A94D-A5E8-FC72A487E4BC}"/>
              </a:ext>
            </a:extLst>
          </p:cNvPr>
          <p:cNvGrpSpPr/>
          <p:nvPr/>
        </p:nvGrpSpPr>
        <p:grpSpPr>
          <a:xfrm>
            <a:off x="5000976" y="4204816"/>
            <a:ext cx="907351" cy="280296"/>
            <a:chOff x="4298196" y="6444710"/>
            <a:chExt cx="907351" cy="280296"/>
          </a:xfrm>
        </p:grpSpPr>
        <p:sp>
          <p:nvSpPr>
            <p:cNvPr id="134" name="Freeform 133">
              <a:extLst>
                <a:ext uri="{FF2B5EF4-FFF2-40B4-BE49-F238E27FC236}">
                  <a16:creationId xmlns:a16="http://schemas.microsoft.com/office/drawing/2014/main" id="{C419FC4E-49FE-3642-80AD-AAE6918A7757}"/>
                </a:ext>
              </a:extLst>
            </p:cNvPr>
            <p:cNvSpPr/>
            <p:nvPr/>
          </p:nvSpPr>
          <p:spPr>
            <a:xfrm>
              <a:off x="4298196" y="6444710"/>
              <a:ext cx="455909" cy="275129"/>
            </a:xfrm>
            <a:custGeom>
              <a:avLst/>
              <a:gdLst>
                <a:gd name="connsiteX0" fmla="*/ 0 w 1937289"/>
                <a:gd name="connsiteY0" fmla="*/ 228600 h 437827"/>
                <a:gd name="connsiteX1" fmla="*/ 100739 w 1937289"/>
                <a:gd name="connsiteY1" fmla="*/ 0 h 437827"/>
                <a:gd name="connsiteX2" fmla="*/ 286719 w 1937289"/>
                <a:gd name="connsiteY2" fmla="*/ 430078 h 437827"/>
                <a:gd name="connsiteX3" fmla="*/ 480448 w 1937289"/>
                <a:gd name="connsiteY3" fmla="*/ 7749 h 437827"/>
                <a:gd name="connsiteX4" fmla="*/ 681926 w 1937289"/>
                <a:gd name="connsiteY4" fmla="*/ 433953 h 437827"/>
                <a:gd name="connsiteX5" fmla="*/ 867905 w 1937289"/>
                <a:gd name="connsiteY5" fmla="*/ 7749 h 437827"/>
                <a:gd name="connsiteX6" fmla="*/ 1061634 w 1937289"/>
                <a:gd name="connsiteY6" fmla="*/ 430078 h 437827"/>
                <a:gd name="connsiteX7" fmla="*/ 1255363 w 1937289"/>
                <a:gd name="connsiteY7" fmla="*/ 3875 h 437827"/>
                <a:gd name="connsiteX8" fmla="*/ 1452966 w 1937289"/>
                <a:gd name="connsiteY8" fmla="*/ 430078 h 437827"/>
                <a:gd name="connsiteX9" fmla="*/ 1638946 w 1937289"/>
                <a:gd name="connsiteY9" fmla="*/ 3875 h 437827"/>
                <a:gd name="connsiteX10" fmla="*/ 1836550 w 1937289"/>
                <a:gd name="connsiteY10" fmla="*/ 437827 h 437827"/>
                <a:gd name="connsiteX11" fmla="*/ 1937289 w 1937289"/>
                <a:gd name="connsiteY11" fmla="*/ 224726 h 437827"/>
                <a:gd name="connsiteX0" fmla="*/ 0 w 1937289"/>
                <a:gd name="connsiteY0" fmla="*/ 228600 h 437827"/>
                <a:gd name="connsiteX1" fmla="*/ 100739 w 1937289"/>
                <a:gd name="connsiteY1" fmla="*/ 0 h 437827"/>
                <a:gd name="connsiteX2" fmla="*/ 286719 w 1937289"/>
                <a:gd name="connsiteY2" fmla="*/ 430078 h 437827"/>
                <a:gd name="connsiteX3" fmla="*/ 480448 w 1937289"/>
                <a:gd name="connsiteY3" fmla="*/ 7749 h 437827"/>
                <a:gd name="connsiteX4" fmla="*/ 681926 w 1937289"/>
                <a:gd name="connsiteY4" fmla="*/ 433953 h 437827"/>
                <a:gd name="connsiteX5" fmla="*/ 867905 w 1937289"/>
                <a:gd name="connsiteY5" fmla="*/ 7749 h 437827"/>
                <a:gd name="connsiteX6" fmla="*/ 1061634 w 1937289"/>
                <a:gd name="connsiteY6" fmla="*/ 430078 h 437827"/>
                <a:gd name="connsiteX7" fmla="*/ 1255363 w 1937289"/>
                <a:gd name="connsiteY7" fmla="*/ 3875 h 437827"/>
                <a:gd name="connsiteX8" fmla="*/ 1452966 w 1937289"/>
                <a:gd name="connsiteY8" fmla="*/ 430078 h 437827"/>
                <a:gd name="connsiteX9" fmla="*/ 1638946 w 1937289"/>
                <a:gd name="connsiteY9" fmla="*/ 3875 h 437827"/>
                <a:gd name="connsiteX10" fmla="*/ 1836550 w 1937289"/>
                <a:gd name="connsiteY10" fmla="*/ 437827 h 437827"/>
                <a:gd name="connsiteX11" fmla="*/ 1937289 w 1937289"/>
                <a:gd name="connsiteY11" fmla="*/ 224726 h 437827"/>
                <a:gd name="connsiteX0" fmla="*/ 0 w 1937289"/>
                <a:gd name="connsiteY0" fmla="*/ 228600 h 444690"/>
                <a:gd name="connsiteX1" fmla="*/ 100739 w 1937289"/>
                <a:gd name="connsiteY1" fmla="*/ 0 h 444690"/>
                <a:gd name="connsiteX2" fmla="*/ 286719 w 1937289"/>
                <a:gd name="connsiteY2" fmla="*/ 430078 h 444690"/>
                <a:gd name="connsiteX3" fmla="*/ 480448 w 1937289"/>
                <a:gd name="connsiteY3" fmla="*/ 7749 h 444690"/>
                <a:gd name="connsiteX4" fmla="*/ 681926 w 1937289"/>
                <a:gd name="connsiteY4" fmla="*/ 433953 h 444690"/>
                <a:gd name="connsiteX5" fmla="*/ 867905 w 1937289"/>
                <a:gd name="connsiteY5" fmla="*/ 7749 h 444690"/>
                <a:gd name="connsiteX6" fmla="*/ 1061634 w 1937289"/>
                <a:gd name="connsiteY6" fmla="*/ 430078 h 444690"/>
                <a:gd name="connsiteX7" fmla="*/ 1255363 w 1937289"/>
                <a:gd name="connsiteY7" fmla="*/ 3875 h 444690"/>
                <a:gd name="connsiteX8" fmla="*/ 1452966 w 1937289"/>
                <a:gd name="connsiteY8" fmla="*/ 430078 h 444690"/>
                <a:gd name="connsiteX9" fmla="*/ 1638946 w 1937289"/>
                <a:gd name="connsiteY9" fmla="*/ 3875 h 444690"/>
                <a:gd name="connsiteX10" fmla="*/ 1836550 w 1937289"/>
                <a:gd name="connsiteY10" fmla="*/ 437827 h 444690"/>
                <a:gd name="connsiteX11" fmla="*/ 1937289 w 1937289"/>
                <a:gd name="connsiteY11" fmla="*/ 224726 h 444690"/>
                <a:gd name="connsiteX0" fmla="*/ 0 w 1937289"/>
                <a:gd name="connsiteY0" fmla="*/ 228600 h 444690"/>
                <a:gd name="connsiteX1" fmla="*/ 100739 w 1937289"/>
                <a:gd name="connsiteY1" fmla="*/ 0 h 444690"/>
                <a:gd name="connsiteX2" fmla="*/ 286719 w 1937289"/>
                <a:gd name="connsiteY2" fmla="*/ 430078 h 444690"/>
                <a:gd name="connsiteX3" fmla="*/ 480448 w 1937289"/>
                <a:gd name="connsiteY3" fmla="*/ 7749 h 444690"/>
                <a:gd name="connsiteX4" fmla="*/ 681926 w 1937289"/>
                <a:gd name="connsiteY4" fmla="*/ 433953 h 444690"/>
                <a:gd name="connsiteX5" fmla="*/ 867905 w 1937289"/>
                <a:gd name="connsiteY5" fmla="*/ 7749 h 444690"/>
                <a:gd name="connsiteX6" fmla="*/ 1061634 w 1937289"/>
                <a:gd name="connsiteY6" fmla="*/ 430078 h 444690"/>
                <a:gd name="connsiteX7" fmla="*/ 1255363 w 1937289"/>
                <a:gd name="connsiteY7" fmla="*/ 3875 h 444690"/>
                <a:gd name="connsiteX8" fmla="*/ 1452966 w 1937289"/>
                <a:gd name="connsiteY8" fmla="*/ 430078 h 444690"/>
                <a:gd name="connsiteX9" fmla="*/ 1638946 w 1937289"/>
                <a:gd name="connsiteY9" fmla="*/ 3875 h 444690"/>
                <a:gd name="connsiteX10" fmla="*/ 1836550 w 1937289"/>
                <a:gd name="connsiteY10" fmla="*/ 437827 h 444690"/>
                <a:gd name="connsiteX11" fmla="*/ 1937289 w 1937289"/>
                <a:gd name="connsiteY11" fmla="*/ 224726 h 444690"/>
                <a:gd name="connsiteX0" fmla="*/ 0 w 1937289"/>
                <a:gd name="connsiteY0" fmla="*/ 228600 h 444690"/>
                <a:gd name="connsiteX1" fmla="*/ 100739 w 1937289"/>
                <a:gd name="connsiteY1" fmla="*/ 0 h 444690"/>
                <a:gd name="connsiteX2" fmla="*/ 286719 w 1937289"/>
                <a:gd name="connsiteY2" fmla="*/ 430078 h 444690"/>
                <a:gd name="connsiteX3" fmla="*/ 480448 w 1937289"/>
                <a:gd name="connsiteY3" fmla="*/ 7749 h 444690"/>
                <a:gd name="connsiteX4" fmla="*/ 681926 w 1937289"/>
                <a:gd name="connsiteY4" fmla="*/ 433953 h 444690"/>
                <a:gd name="connsiteX5" fmla="*/ 867905 w 1937289"/>
                <a:gd name="connsiteY5" fmla="*/ 7749 h 444690"/>
                <a:gd name="connsiteX6" fmla="*/ 1061634 w 1937289"/>
                <a:gd name="connsiteY6" fmla="*/ 430078 h 444690"/>
                <a:gd name="connsiteX7" fmla="*/ 1255363 w 1937289"/>
                <a:gd name="connsiteY7" fmla="*/ 3875 h 444690"/>
                <a:gd name="connsiteX8" fmla="*/ 1452966 w 1937289"/>
                <a:gd name="connsiteY8" fmla="*/ 430078 h 444690"/>
                <a:gd name="connsiteX9" fmla="*/ 1638946 w 1937289"/>
                <a:gd name="connsiteY9" fmla="*/ 3875 h 444690"/>
                <a:gd name="connsiteX10" fmla="*/ 1836550 w 1937289"/>
                <a:gd name="connsiteY10" fmla="*/ 437827 h 444690"/>
                <a:gd name="connsiteX11" fmla="*/ 1937289 w 1937289"/>
                <a:gd name="connsiteY11" fmla="*/ 224726 h 444690"/>
                <a:gd name="connsiteX0" fmla="*/ 0 w 1937289"/>
                <a:gd name="connsiteY0" fmla="*/ 228600 h 444690"/>
                <a:gd name="connsiteX1" fmla="*/ 100739 w 1937289"/>
                <a:gd name="connsiteY1" fmla="*/ 0 h 444690"/>
                <a:gd name="connsiteX2" fmla="*/ 286719 w 1937289"/>
                <a:gd name="connsiteY2" fmla="*/ 430078 h 444690"/>
                <a:gd name="connsiteX3" fmla="*/ 480448 w 1937289"/>
                <a:gd name="connsiteY3" fmla="*/ 7749 h 444690"/>
                <a:gd name="connsiteX4" fmla="*/ 681926 w 1937289"/>
                <a:gd name="connsiteY4" fmla="*/ 433953 h 444690"/>
                <a:gd name="connsiteX5" fmla="*/ 867905 w 1937289"/>
                <a:gd name="connsiteY5" fmla="*/ 7749 h 444690"/>
                <a:gd name="connsiteX6" fmla="*/ 1061634 w 1937289"/>
                <a:gd name="connsiteY6" fmla="*/ 430078 h 444690"/>
                <a:gd name="connsiteX7" fmla="*/ 1255363 w 1937289"/>
                <a:gd name="connsiteY7" fmla="*/ 3875 h 444690"/>
                <a:gd name="connsiteX8" fmla="*/ 1452966 w 1937289"/>
                <a:gd name="connsiteY8" fmla="*/ 430078 h 444690"/>
                <a:gd name="connsiteX9" fmla="*/ 1638946 w 1937289"/>
                <a:gd name="connsiteY9" fmla="*/ 3875 h 444690"/>
                <a:gd name="connsiteX10" fmla="*/ 1836550 w 1937289"/>
                <a:gd name="connsiteY10" fmla="*/ 437827 h 444690"/>
                <a:gd name="connsiteX11" fmla="*/ 1937289 w 1937289"/>
                <a:gd name="connsiteY11" fmla="*/ 224726 h 444690"/>
                <a:gd name="connsiteX0" fmla="*/ 0 w 1937289"/>
                <a:gd name="connsiteY0" fmla="*/ 228600 h 444690"/>
                <a:gd name="connsiteX1" fmla="*/ 100739 w 1937289"/>
                <a:gd name="connsiteY1" fmla="*/ 0 h 444690"/>
                <a:gd name="connsiteX2" fmla="*/ 286719 w 1937289"/>
                <a:gd name="connsiteY2" fmla="*/ 430078 h 444690"/>
                <a:gd name="connsiteX3" fmla="*/ 480448 w 1937289"/>
                <a:gd name="connsiteY3" fmla="*/ 7749 h 444690"/>
                <a:gd name="connsiteX4" fmla="*/ 681926 w 1937289"/>
                <a:gd name="connsiteY4" fmla="*/ 433953 h 444690"/>
                <a:gd name="connsiteX5" fmla="*/ 867905 w 1937289"/>
                <a:gd name="connsiteY5" fmla="*/ 7749 h 444690"/>
                <a:gd name="connsiteX6" fmla="*/ 1061634 w 1937289"/>
                <a:gd name="connsiteY6" fmla="*/ 430078 h 444690"/>
                <a:gd name="connsiteX7" fmla="*/ 1255363 w 1937289"/>
                <a:gd name="connsiteY7" fmla="*/ 3875 h 444690"/>
                <a:gd name="connsiteX8" fmla="*/ 1452966 w 1937289"/>
                <a:gd name="connsiteY8" fmla="*/ 430078 h 444690"/>
                <a:gd name="connsiteX9" fmla="*/ 1638946 w 1937289"/>
                <a:gd name="connsiteY9" fmla="*/ 3875 h 444690"/>
                <a:gd name="connsiteX10" fmla="*/ 1836550 w 1937289"/>
                <a:gd name="connsiteY10" fmla="*/ 437827 h 444690"/>
                <a:gd name="connsiteX11" fmla="*/ 1937289 w 1937289"/>
                <a:gd name="connsiteY11" fmla="*/ 224726 h 444690"/>
                <a:gd name="connsiteX0" fmla="*/ 0 w 1937289"/>
                <a:gd name="connsiteY0" fmla="*/ 228600 h 444690"/>
                <a:gd name="connsiteX1" fmla="*/ 100739 w 1937289"/>
                <a:gd name="connsiteY1" fmla="*/ 0 h 444690"/>
                <a:gd name="connsiteX2" fmla="*/ 286719 w 1937289"/>
                <a:gd name="connsiteY2" fmla="*/ 430078 h 444690"/>
                <a:gd name="connsiteX3" fmla="*/ 480448 w 1937289"/>
                <a:gd name="connsiteY3" fmla="*/ 7749 h 444690"/>
                <a:gd name="connsiteX4" fmla="*/ 681926 w 1937289"/>
                <a:gd name="connsiteY4" fmla="*/ 433953 h 444690"/>
                <a:gd name="connsiteX5" fmla="*/ 867905 w 1937289"/>
                <a:gd name="connsiteY5" fmla="*/ 7749 h 444690"/>
                <a:gd name="connsiteX6" fmla="*/ 1061634 w 1937289"/>
                <a:gd name="connsiteY6" fmla="*/ 430078 h 444690"/>
                <a:gd name="connsiteX7" fmla="*/ 1255363 w 1937289"/>
                <a:gd name="connsiteY7" fmla="*/ 3875 h 444690"/>
                <a:gd name="connsiteX8" fmla="*/ 1452966 w 1937289"/>
                <a:gd name="connsiteY8" fmla="*/ 430078 h 444690"/>
                <a:gd name="connsiteX9" fmla="*/ 1638946 w 1937289"/>
                <a:gd name="connsiteY9" fmla="*/ 3875 h 444690"/>
                <a:gd name="connsiteX10" fmla="*/ 1836550 w 1937289"/>
                <a:gd name="connsiteY10" fmla="*/ 437827 h 444690"/>
                <a:gd name="connsiteX11" fmla="*/ 1937289 w 1937289"/>
                <a:gd name="connsiteY11" fmla="*/ 224726 h 444690"/>
                <a:gd name="connsiteX0" fmla="*/ 0 w 1937289"/>
                <a:gd name="connsiteY0" fmla="*/ 228600 h 444690"/>
                <a:gd name="connsiteX1" fmla="*/ 100739 w 1937289"/>
                <a:gd name="connsiteY1" fmla="*/ 0 h 444690"/>
                <a:gd name="connsiteX2" fmla="*/ 286719 w 1937289"/>
                <a:gd name="connsiteY2" fmla="*/ 430078 h 444690"/>
                <a:gd name="connsiteX3" fmla="*/ 480448 w 1937289"/>
                <a:gd name="connsiteY3" fmla="*/ 7749 h 444690"/>
                <a:gd name="connsiteX4" fmla="*/ 681926 w 1937289"/>
                <a:gd name="connsiteY4" fmla="*/ 433953 h 444690"/>
                <a:gd name="connsiteX5" fmla="*/ 867905 w 1937289"/>
                <a:gd name="connsiteY5" fmla="*/ 7749 h 444690"/>
                <a:gd name="connsiteX6" fmla="*/ 1061634 w 1937289"/>
                <a:gd name="connsiteY6" fmla="*/ 430078 h 444690"/>
                <a:gd name="connsiteX7" fmla="*/ 1255363 w 1937289"/>
                <a:gd name="connsiteY7" fmla="*/ 3875 h 444690"/>
                <a:gd name="connsiteX8" fmla="*/ 1452966 w 1937289"/>
                <a:gd name="connsiteY8" fmla="*/ 430078 h 444690"/>
                <a:gd name="connsiteX9" fmla="*/ 1638946 w 1937289"/>
                <a:gd name="connsiteY9" fmla="*/ 3875 h 444690"/>
                <a:gd name="connsiteX10" fmla="*/ 1836550 w 1937289"/>
                <a:gd name="connsiteY10" fmla="*/ 437827 h 444690"/>
                <a:gd name="connsiteX11" fmla="*/ 1937289 w 1937289"/>
                <a:gd name="connsiteY11" fmla="*/ 224726 h 444690"/>
                <a:gd name="connsiteX0" fmla="*/ 0 w 1937289"/>
                <a:gd name="connsiteY0" fmla="*/ 228600 h 444690"/>
                <a:gd name="connsiteX1" fmla="*/ 100739 w 1937289"/>
                <a:gd name="connsiteY1" fmla="*/ 0 h 444690"/>
                <a:gd name="connsiteX2" fmla="*/ 286719 w 1937289"/>
                <a:gd name="connsiteY2" fmla="*/ 430078 h 444690"/>
                <a:gd name="connsiteX3" fmla="*/ 480448 w 1937289"/>
                <a:gd name="connsiteY3" fmla="*/ 7749 h 444690"/>
                <a:gd name="connsiteX4" fmla="*/ 681926 w 1937289"/>
                <a:gd name="connsiteY4" fmla="*/ 433953 h 444690"/>
                <a:gd name="connsiteX5" fmla="*/ 867905 w 1937289"/>
                <a:gd name="connsiteY5" fmla="*/ 7749 h 444690"/>
                <a:gd name="connsiteX6" fmla="*/ 1061634 w 1937289"/>
                <a:gd name="connsiteY6" fmla="*/ 430078 h 444690"/>
                <a:gd name="connsiteX7" fmla="*/ 1255363 w 1937289"/>
                <a:gd name="connsiteY7" fmla="*/ 3875 h 444690"/>
                <a:gd name="connsiteX8" fmla="*/ 1452966 w 1937289"/>
                <a:gd name="connsiteY8" fmla="*/ 430078 h 444690"/>
                <a:gd name="connsiteX9" fmla="*/ 1638946 w 1937289"/>
                <a:gd name="connsiteY9" fmla="*/ 3875 h 444690"/>
                <a:gd name="connsiteX10" fmla="*/ 1836550 w 1937289"/>
                <a:gd name="connsiteY10" fmla="*/ 437827 h 444690"/>
                <a:gd name="connsiteX11" fmla="*/ 1937289 w 1937289"/>
                <a:gd name="connsiteY11" fmla="*/ 224726 h 444690"/>
                <a:gd name="connsiteX0" fmla="*/ 0 w 1937289"/>
                <a:gd name="connsiteY0" fmla="*/ 232613 h 448703"/>
                <a:gd name="connsiteX1" fmla="*/ 100739 w 1937289"/>
                <a:gd name="connsiteY1" fmla="*/ 4013 h 448703"/>
                <a:gd name="connsiteX2" fmla="*/ 286719 w 1937289"/>
                <a:gd name="connsiteY2" fmla="*/ 434091 h 448703"/>
                <a:gd name="connsiteX3" fmla="*/ 480448 w 1937289"/>
                <a:gd name="connsiteY3" fmla="*/ 11762 h 448703"/>
                <a:gd name="connsiteX4" fmla="*/ 681926 w 1937289"/>
                <a:gd name="connsiteY4" fmla="*/ 437966 h 448703"/>
                <a:gd name="connsiteX5" fmla="*/ 867905 w 1937289"/>
                <a:gd name="connsiteY5" fmla="*/ 11762 h 448703"/>
                <a:gd name="connsiteX6" fmla="*/ 1061634 w 1937289"/>
                <a:gd name="connsiteY6" fmla="*/ 434091 h 448703"/>
                <a:gd name="connsiteX7" fmla="*/ 1255363 w 1937289"/>
                <a:gd name="connsiteY7" fmla="*/ 7888 h 448703"/>
                <a:gd name="connsiteX8" fmla="*/ 1452966 w 1937289"/>
                <a:gd name="connsiteY8" fmla="*/ 434091 h 448703"/>
                <a:gd name="connsiteX9" fmla="*/ 1638946 w 1937289"/>
                <a:gd name="connsiteY9" fmla="*/ 7888 h 448703"/>
                <a:gd name="connsiteX10" fmla="*/ 1836550 w 1937289"/>
                <a:gd name="connsiteY10" fmla="*/ 441840 h 448703"/>
                <a:gd name="connsiteX11" fmla="*/ 1937289 w 1937289"/>
                <a:gd name="connsiteY11" fmla="*/ 228739 h 448703"/>
                <a:gd name="connsiteX0" fmla="*/ 0 w 1937289"/>
                <a:gd name="connsiteY0" fmla="*/ 228603 h 444693"/>
                <a:gd name="connsiteX1" fmla="*/ 100739 w 1937289"/>
                <a:gd name="connsiteY1" fmla="*/ 3 h 444693"/>
                <a:gd name="connsiteX2" fmla="*/ 286719 w 1937289"/>
                <a:gd name="connsiteY2" fmla="*/ 430081 h 444693"/>
                <a:gd name="connsiteX3" fmla="*/ 480448 w 1937289"/>
                <a:gd name="connsiteY3" fmla="*/ 7752 h 444693"/>
                <a:gd name="connsiteX4" fmla="*/ 681926 w 1937289"/>
                <a:gd name="connsiteY4" fmla="*/ 433956 h 444693"/>
                <a:gd name="connsiteX5" fmla="*/ 867905 w 1937289"/>
                <a:gd name="connsiteY5" fmla="*/ 7752 h 444693"/>
                <a:gd name="connsiteX6" fmla="*/ 1061634 w 1937289"/>
                <a:gd name="connsiteY6" fmla="*/ 430081 h 444693"/>
                <a:gd name="connsiteX7" fmla="*/ 1255363 w 1937289"/>
                <a:gd name="connsiteY7" fmla="*/ 3878 h 444693"/>
                <a:gd name="connsiteX8" fmla="*/ 1452966 w 1937289"/>
                <a:gd name="connsiteY8" fmla="*/ 430081 h 444693"/>
                <a:gd name="connsiteX9" fmla="*/ 1638946 w 1937289"/>
                <a:gd name="connsiteY9" fmla="*/ 3878 h 444693"/>
                <a:gd name="connsiteX10" fmla="*/ 1836550 w 1937289"/>
                <a:gd name="connsiteY10" fmla="*/ 437830 h 444693"/>
                <a:gd name="connsiteX11" fmla="*/ 1937289 w 1937289"/>
                <a:gd name="connsiteY11" fmla="*/ 224729 h 444693"/>
                <a:gd name="connsiteX0" fmla="*/ 0 w 1937289"/>
                <a:gd name="connsiteY0" fmla="*/ 228603 h 437864"/>
                <a:gd name="connsiteX1" fmla="*/ 100739 w 1937289"/>
                <a:gd name="connsiteY1" fmla="*/ 3 h 437864"/>
                <a:gd name="connsiteX2" fmla="*/ 286719 w 1937289"/>
                <a:gd name="connsiteY2" fmla="*/ 430081 h 437864"/>
                <a:gd name="connsiteX3" fmla="*/ 480448 w 1937289"/>
                <a:gd name="connsiteY3" fmla="*/ 7752 h 437864"/>
                <a:gd name="connsiteX4" fmla="*/ 681926 w 1937289"/>
                <a:gd name="connsiteY4" fmla="*/ 433956 h 437864"/>
                <a:gd name="connsiteX5" fmla="*/ 867905 w 1937289"/>
                <a:gd name="connsiteY5" fmla="*/ 7752 h 437864"/>
                <a:gd name="connsiteX6" fmla="*/ 1061634 w 1937289"/>
                <a:gd name="connsiteY6" fmla="*/ 430081 h 437864"/>
                <a:gd name="connsiteX7" fmla="*/ 1255363 w 1937289"/>
                <a:gd name="connsiteY7" fmla="*/ 3878 h 437864"/>
                <a:gd name="connsiteX8" fmla="*/ 1452966 w 1937289"/>
                <a:gd name="connsiteY8" fmla="*/ 430081 h 437864"/>
                <a:gd name="connsiteX9" fmla="*/ 1638946 w 1937289"/>
                <a:gd name="connsiteY9" fmla="*/ 3878 h 437864"/>
                <a:gd name="connsiteX10" fmla="*/ 1836550 w 1937289"/>
                <a:gd name="connsiteY10" fmla="*/ 437830 h 437864"/>
                <a:gd name="connsiteX11" fmla="*/ 1937289 w 1937289"/>
                <a:gd name="connsiteY11" fmla="*/ 224729 h 437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937289" h="437864">
                  <a:moveTo>
                    <a:pt x="0" y="228603"/>
                  </a:moveTo>
                  <a:cubicBezTo>
                    <a:pt x="33580" y="152403"/>
                    <a:pt x="49079" y="1294"/>
                    <a:pt x="100739" y="3"/>
                  </a:cubicBezTo>
                  <a:cubicBezTo>
                    <a:pt x="152399" y="-1288"/>
                    <a:pt x="223434" y="428790"/>
                    <a:pt x="286719" y="430081"/>
                  </a:cubicBezTo>
                  <a:cubicBezTo>
                    <a:pt x="350004" y="431372"/>
                    <a:pt x="414580" y="7106"/>
                    <a:pt x="480448" y="7752"/>
                  </a:cubicBezTo>
                  <a:cubicBezTo>
                    <a:pt x="546316" y="8398"/>
                    <a:pt x="617350" y="433956"/>
                    <a:pt x="681926" y="433956"/>
                  </a:cubicBezTo>
                  <a:cubicBezTo>
                    <a:pt x="746502" y="433956"/>
                    <a:pt x="804620" y="8398"/>
                    <a:pt x="867905" y="7752"/>
                  </a:cubicBezTo>
                  <a:cubicBezTo>
                    <a:pt x="931190" y="7106"/>
                    <a:pt x="997058" y="430727"/>
                    <a:pt x="1061634" y="430081"/>
                  </a:cubicBezTo>
                  <a:cubicBezTo>
                    <a:pt x="1126210" y="429435"/>
                    <a:pt x="1190141" y="3878"/>
                    <a:pt x="1255363" y="3878"/>
                  </a:cubicBezTo>
                  <a:cubicBezTo>
                    <a:pt x="1320585" y="3878"/>
                    <a:pt x="1389036" y="430081"/>
                    <a:pt x="1452966" y="430081"/>
                  </a:cubicBezTo>
                  <a:cubicBezTo>
                    <a:pt x="1516896" y="430081"/>
                    <a:pt x="1575015" y="2587"/>
                    <a:pt x="1638946" y="3878"/>
                  </a:cubicBezTo>
                  <a:cubicBezTo>
                    <a:pt x="1702877" y="5170"/>
                    <a:pt x="1764224" y="435247"/>
                    <a:pt x="1836550" y="437830"/>
                  </a:cubicBezTo>
                  <a:cubicBezTo>
                    <a:pt x="1908876" y="440413"/>
                    <a:pt x="1903709" y="295763"/>
                    <a:pt x="1937289" y="224729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Freeform 134">
              <a:extLst>
                <a:ext uri="{FF2B5EF4-FFF2-40B4-BE49-F238E27FC236}">
                  <a16:creationId xmlns:a16="http://schemas.microsoft.com/office/drawing/2014/main" id="{473D5352-C1A7-7E4B-9326-FE6B9BF0A5AA}"/>
                </a:ext>
              </a:extLst>
            </p:cNvPr>
            <p:cNvSpPr/>
            <p:nvPr/>
          </p:nvSpPr>
          <p:spPr>
            <a:xfrm>
              <a:off x="4749638" y="6449877"/>
              <a:ext cx="455909" cy="275129"/>
            </a:xfrm>
            <a:custGeom>
              <a:avLst/>
              <a:gdLst>
                <a:gd name="connsiteX0" fmla="*/ 0 w 1937289"/>
                <a:gd name="connsiteY0" fmla="*/ 228600 h 437827"/>
                <a:gd name="connsiteX1" fmla="*/ 100739 w 1937289"/>
                <a:gd name="connsiteY1" fmla="*/ 0 h 437827"/>
                <a:gd name="connsiteX2" fmla="*/ 286719 w 1937289"/>
                <a:gd name="connsiteY2" fmla="*/ 430078 h 437827"/>
                <a:gd name="connsiteX3" fmla="*/ 480448 w 1937289"/>
                <a:gd name="connsiteY3" fmla="*/ 7749 h 437827"/>
                <a:gd name="connsiteX4" fmla="*/ 681926 w 1937289"/>
                <a:gd name="connsiteY4" fmla="*/ 433953 h 437827"/>
                <a:gd name="connsiteX5" fmla="*/ 867905 w 1937289"/>
                <a:gd name="connsiteY5" fmla="*/ 7749 h 437827"/>
                <a:gd name="connsiteX6" fmla="*/ 1061634 w 1937289"/>
                <a:gd name="connsiteY6" fmla="*/ 430078 h 437827"/>
                <a:gd name="connsiteX7" fmla="*/ 1255363 w 1937289"/>
                <a:gd name="connsiteY7" fmla="*/ 3875 h 437827"/>
                <a:gd name="connsiteX8" fmla="*/ 1452966 w 1937289"/>
                <a:gd name="connsiteY8" fmla="*/ 430078 h 437827"/>
                <a:gd name="connsiteX9" fmla="*/ 1638946 w 1937289"/>
                <a:gd name="connsiteY9" fmla="*/ 3875 h 437827"/>
                <a:gd name="connsiteX10" fmla="*/ 1836550 w 1937289"/>
                <a:gd name="connsiteY10" fmla="*/ 437827 h 437827"/>
                <a:gd name="connsiteX11" fmla="*/ 1937289 w 1937289"/>
                <a:gd name="connsiteY11" fmla="*/ 224726 h 437827"/>
                <a:gd name="connsiteX0" fmla="*/ 0 w 1937289"/>
                <a:gd name="connsiteY0" fmla="*/ 228600 h 437827"/>
                <a:gd name="connsiteX1" fmla="*/ 100739 w 1937289"/>
                <a:gd name="connsiteY1" fmla="*/ 0 h 437827"/>
                <a:gd name="connsiteX2" fmla="*/ 286719 w 1937289"/>
                <a:gd name="connsiteY2" fmla="*/ 430078 h 437827"/>
                <a:gd name="connsiteX3" fmla="*/ 480448 w 1937289"/>
                <a:gd name="connsiteY3" fmla="*/ 7749 h 437827"/>
                <a:gd name="connsiteX4" fmla="*/ 681926 w 1937289"/>
                <a:gd name="connsiteY4" fmla="*/ 433953 h 437827"/>
                <a:gd name="connsiteX5" fmla="*/ 867905 w 1937289"/>
                <a:gd name="connsiteY5" fmla="*/ 7749 h 437827"/>
                <a:gd name="connsiteX6" fmla="*/ 1061634 w 1937289"/>
                <a:gd name="connsiteY6" fmla="*/ 430078 h 437827"/>
                <a:gd name="connsiteX7" fmla="*/ 1255363 w 1937289"/>
                <a:gd name="connsiteY7" fmla="*/ 3875 h 437827"/>
                <a:gd name="connsiteX8" fmla="*/ 1452966 w 1937289"/>
                <a:gd name="connsiteY8" fmla="*/ 430078 h 437827"/>
                <a:gd name="connsiteX9" fmla="*/ 1638946 w 1937289"/>
                <a:gd name="connsiteY9" fmla="*/ 3875 h 437827"/>
                <a:gd name="connsiteX10" fmla="*/ 1836550 w 1937289"/>
                <a:gd name="connsiteY10" fmla="*/ 437827 h 437827"/>
                <a:gd name="connsiteX11" fmla="*/ 1937289 w 1937289"/>
                <a:gd name="connsiteY11" fmla="*/ 224726 h 437827"/>
                <a:gd name="connsiteX0" fmla="*/ 0 w 1937289"/>
                <a:gd name="connsiteY0" fmla="*/ 228600 h 444690"/>
                <a:gd name="connsiteX1" fmla="*/ 100739 w 1937289"/>
                <a:gd name="connsiteY1" fmla="*/ 0 h 444690"/>
                <a:gd name="connsiteX2" fmla="*/ 286719 w 1937289"/>
                <a:gd name="connsiteY2" fmla="*/ 430078 h 444690"/>
                <a:gd name="connsiteX3" fmla="*/ 480448 w 1937289"/>
                <a:gd name="connsiteY3" fmla="*/ 7749 h 444690"/>
                <a:gd name="connsiteX4" fmla="*/ 681926 w 1937289"/>
                <a:gd name="connsiteY4" fmla="*/ 433953 h 444690"/>
                <a:gd name="connsiteX5" fmla="*/ 867905 w 1937289"/>
                <a:gd name="connsiteY5" fmla="*/ 7749 h 444690"/>
                <a:gd name="connsiteX6" fmla="*/ 1061634 w 1937289"/>
                <a:gd name="connsiteY6" fmla="*/ 430078 h 444690"/>
                <a:gd name="connsiteX7" fmla="*/ 1255363 w 1937289"/>
                <a:gd name="connsiteY7" fmla="*/ 3875 h 444690"/>
                <a:gd name="connsiteX8" fmla="*/ 1452966 w 1937289"/>
                <a:gd name="connsiteY8" fmla="*/ 430078 h 444690"/>
                <a:gd name="connsiteX9" fmla="*/ 1638946 w 1937289"/>
                <a:gd name="connsiteY9" fmla="*/ 3875 h 444690"/>
                <a:gd name="connsiteX10" fmla="*/ 1836550 w 1937289"/>
                <a:gd name="connsiteY10" fmla="*/ 437827 h 444690"/>
                <a:gd name="connsiteX11" fmla="*/ 1937289 w 1937289"/>
                <a:gd name="connsiteY11" fmla="*/ 224726 h 444690"/>
                <a:gd name="connsiteX0" fmla="*/ 0 w 1937289"/>
                <a:gd name="connsiteY0" fmla="*/ 228600 h 444690"/>
                <a:gd name="connsiteX1" fmla="*/ 100739 w 1937289"/>
                <a:gd name="connsiteY1" fmla="*/ 0 h 444690"/>
                <a:gd name="connsiteX2" fmla="*/ 286719 w 1937289"/>
                <a:gd name="connsiteY2" fmla="*/ 430078 h 444690"/>
                <a:gd name="connsiteX3" fmla="*/ 480448 w 1937289"/>
                <a:gd name="connsiteY3" fmla="*/ 7749 h 444690"/>
                <a:gd name="connsiteX4" fmla="*/ 681926 w 1937289"/>
                <a:gd name="connsiteY4" fmla="*/ 433953 h 444690"/>
                <a:gd name="connsiteX5" fmla="*/ 867905 w 1937289"/>
                <a:gd name="connsiteY5" fmla="*/ 7749 h 444690"/>
                <a:gd name="connsiteX6" fmla="*/ 1061634 w 1937289"/>
                <a:gd name="connsiteY6" fmla="*/ 430078 h 444690"/>
                <a:gd name="connsiteX7" fmla="*/ 1255363 w 1937289"/>
                <a:gd name="connsiteY7" fmla="*/ 3875 h 444690"/>
                <a:gd name="connsiteX8" fmla="*/ 1452966 w 1937289"/>
                <a:gd name="connsiteY8" fmla="*/ 430078 h 444690"/>
                <a:gd name="connsiteX9" fmla="*/ 1638946 w 1937289"/>
                <a:gd name="connsiteY9" fmla="*/ 3875 h 444690"/>
                <a:gd name="connsiteX10" fmla="*/ 1836550 w 1937289"/>
                <a:gd name="connsiteY10" fmla="*/ 437827 h 444690"/>
                <a:gd name="connsiteX11" fmla="*/ 1937289 w 1937289"/>
                <a:gd name="connsiteY11" fmla="*/ 224726 h 444690"/>
                <a:gd name="connsiteX0" fmla="*/ 0 w 1937289"/>
                <a:gd name="connsiteY0" fmla="*/ 228600 h 444690"/>
                <a:gd name="connsiteX1" fmla="*/ 100739 w 1937289"/>
                <a:gd name="connsiteY1" fmla="*/ 0 h 444690"/>
                <a:gd name="connsiteX2" fmla="*/ 286719 w 1937289"/>
                <a:gd name="connsiteY2" fmla="*/ 430078 h 444690"/>
                <a:gd name="connsiteX3" fmla="*/ 480448 w 1937289"/>
                <a:gd name="connsiteY3" fmla="*/ 7749 h 444690"/>
                <a:gd name="connsiteX4" fmla="*/ 681926 w 1937289"/>
                <a:gd name="connsiteY4" fmla="*/ 433953 h 444690"/>
                <a:gd name="connsiteX5" fmla="*/ 867905 w 1937289"/>
                <a:gd name="connsiteY5" fmla="*/ 7749 h 444690"/>
                <a:gd name="connsiteX6" fmla="*/ 1061634 w 1937289"/>
                <a:gd name="connsiteY6" fmla="*/ 430078 h 444690"/>
                <a:gd name="connsiteX7" fmla="*/ 1255363 w 1937289"/>
                <a:gd name="connsiteY7" fmla="*/ 3875 h 444690"/>
                <a:gd name="connsiteX8" fmla="*/ 1452966 w 1937289"/>
                <a:gd name="connsiteY8" fmla="*/ 430078 h 444690"/>
                <a:gd name="connsiteX9" fmla="*/ 1638946 w 1937289"/>
                <a:gd name="connsiteY9" fmla="*/ 3875 h 444690"/>
                <a:gd name="connsiteX10" fmla="*/ 1836550 w 1937289"/>
                <a:gd name="connsiteY10" fmla="*/ 437827 h 444690"/>
                <a:gd name="connsiteX11" fmla="*/ 1937289 w 1937289"/>
                <a:gd name="connsiteY11" fmla="*/ 224726 h 444690"/>
                <a:gd name="connsiteX0" fmla="*/ 0 w 1937289"/>
                <a:gd name="connsiteY0" fmla="*/ 228600 h 444690"/>
                <a:gd name="connsiteX1" fmla="*/ 100739 w 1937289"/>
                <a:gd name="connsiteY1" fmla="*/ 0 h 444690"/>
                <a:gd name="connsiteX2" fmla="*/ 286719 w 1937289"/>
                <a:gd name="connsiteY2" fmla="*/ 430078 h 444690"/>
                <a:gd name="connsiteX3" fmla="*/ 480448 w 1937289"/>
                <a:gd name="connsiteY3" fmla="*/ 7749 h 444690"/>
                <a:gd name="connsiteX4" fmla="*/ 681926 w 1937289"/>
                <a:gd name="connsiteY4" fmla="*/ 433953 h 444690"/>
                <a:gd name="connsiteX5" fmla="*/ 867905 w 1937289"/>
                <a:gd name="connsiteY5" fmla="*/ 7749 h 444690"/>
                <a:gd name="connsiteX6" fmla="*/ 1061634 w 1937289"/>
                <a:gd name="connsiteY6" fmla="*/ 430078 h 444690"/>
                <a:gd name="connsiteX7" fmla="*/ 1255363 w 1937289"/>
                <a:gd name="connsiteY7" fmla="*/ 3875 h 444690"/>
                <a:gd name="connsiteX8" fmla="*/ 1452966 w 1937289"/>
                <a:gd name="connsiteY8" fmla="*/ 430078 h 444690"/>
                <a:gd name="connsiteX9" fmla="*/ 1638946 w 1937289"/>
                <a:gd name="connsiteY9" fmla="*/ 3875 h 444690"/>
                <a:gd name="connsiteX10" fmla="*/ 1836550 w 1937289"/>
                <a:gd name="connsiteY10" fmla="*/ 437827 h 444690"/>
                <a:gd name="connsiteX11" fmla="*/ 1937289 w 1937289"/>
                <a:gd name="connsiteY11" fmla="*/ 224726 h 444690"/>
                <a:gd name="connsiteX0" fmla="*/ 0 w 1937289"/>
                <a:gd name="connsiteY0" fmla="*/ 228600 h 444690"/>
                <a:gd name="connsiteX1" fmla="*/ 100739 w 1937289"/>
                <a:gd name="connsiteY1" fmla="*/ 0 h 444690"/>
                <a:gd name="connsiteX2" fmla="*/ 286719 w 1937289"/>
                <a:gd name="connsiteY2" fmla="*/ 430078 h 444690"/>
                <a:gd name="connsiteX3" fmla="*/ 480448 w 1937289"/>
                <a:gd name="connsiteY3" fmla="*/ 7749 h 444690"/>
                <a:gd name="connsiteX4" fmla="*/ 681926 w 1937289"/>
                <a:gd name="connsiteY4" fmla="*/ 433953 h 444690"/>
                <a:gd name="connsiteX5" fmla="*/ 867905 w 1937289"/>
                <a:gd name="connsiteY5" fmla="*/ 7749 h 444690"/>
                <a:gd name="connsiteX6" fmla="*/ 1061634 w 1937289"/>
                <a:gd name="connsiteY6" fmla="*/ 430078 h 444690"/>
                <a:gd name="connsiteX7" fmla="*/ 1255363 w 1937289"/>
                <a:gd name="connsiteY7" fmla="*/ 3875 h 444690"/>
                <a:gd name="connsiteX8" fmla="*/ 1452966 w 1937289"/>
                <a:gd name="connsiteY8" fmla="*/ 430078 h 444690"/>
                <a:gd name="connsiteX9" fmla="*/ 1638946 w 1937289"/>
                <a:gd name="connsiteY9" fmla="*/ 3875 h 444690"/>
                <a:gd name="connsiteX10" fmla="*/ 1836550 w 1937289"/>
                <a:gd name="connsiteY10" fmla="*/ 437827 h 444690"/>
                <a:gd name="connsiteX11" fmla="*/ 1937289 w 1937289"/>
                <a:gd name="connsiteY11" fmla="*/ 224726 h 444690"/>
                <a:gd name="connsiteX0" fmla="*/ 0 w 1937289"/>
                <a:gd name="connsiteY0" fmla="*/ 228600 h 444690"/>
                <a:gd name="connsiteX1" fmla="*/ 100739 w 1937289"/>
                <a:gd name="connsiteY1" fmla="*/ 0 h 444690"/>
                <a:gd name="connsiteX2" fmla="*/ 286719 w 1937289"/>
                <a:gd name="connsiteY2" fmla="*/ 430078 h 444690"/>
                <a:gd name="connsiteX3" fmla="*/ 480448 w 1937289"/>
                <a:gd name="connsiteY3" fmla="*/ 7749 h 444690"/>
                <a:gd name="connsiteX4" fmla="*/ 681926 w 1937289"/>
                <a:gd name="connsiteY4" fmla="*/ 433953 h 444690"/>
                <a:gd name="connsiteX5" fmla="*/ 867905 w 1937289"/>
                <a:gd name="connsiteY5" fmla="*/ 7749 h 444690"/>
                <a:gd name="connsiteX6" fmla="*/ 1061634 w 1937289"/>
                <a:gd name="connsiteY6" fmla="*/ 430078 h 444690"/>
                <a:gd name="connsiteX7" fmla="*/ 1255363 w 1937289"/>
                <a:gd name="connsiteY7" fmla="*/ 3875 h 444690"/>
                <a:gd name="connsiteX8" fmla="*/ 1452966 w 1937289"/>
                <a:gd name="connsiteY8" fmla="*/ 430078 h 444690"/>
                <a:gd name="connsiteX9" fmla="*/ 1638946 w 1937289"/>
                <a:gd name="connsiteY9" fmla="*/ 3875 h 444690"/>
                <a:gd name="connsiteX10" fmla="*/ 1836550 w 1937289"/>
                <a:gd name="connsiteY10" fmla="*/ 437827 h 444690"/>
                <a:gd name="connsiteX11" fmla="*/ 1937289 w 1937289"/>
                <a:gd name="connsiteY11" fmla="*/ 224726 h 444690"/>
                <a:gd name="connsiteX0" fmla="*/ 0 w 1937289"/>
                <a:gd name="connsiteY0" fmla="*/ 228600 h 444690"/>
                <a:gd name="connsiteX1" fmla="*/ 100739 w 1937289"/>
                <a:gd name="connsiteY1" fmla="*/ 0 h 444690"/>
                <a:gd name="connsiteX2" fmla="*/ 286719 w 1937289"/>
                <a:gd name="connsiteY2" fmla="*/ 430078 h 444690"/>
                <a:gd name="connsiteX3" fmla="*/ 480448 w 1937289"/>
                <a:gd name="connsiteY3" fmla="*/ 7749 h 444690"/>
                <a:gd name="connsiteX4" fmla="*/ 681926 w 1937289"/>
                <a:gd name="connsiteY4" fmla="*/ 433953 h 444690"/>
                <a:gd name="connsiteX5" fmla="*/ 867905 w 1937289"/>
                <a:gd name="connsiteY5" fmla="*/ 7749 h 444690"/>
                <a:gd name="connsiteX6" fmla="*/ 1061634 w 1937289"/>
                <a:gd name="connsiteY6" fmla="*/ 430078 h 444690"/>
                <a:gd name="connsiteX7" fmla="*/ 1255363 w 1937289"/>
                <a:gd name="connsiteY7" fmla="*/ 3875 h 444690"/>
                <a:gd name="connsiteX8" fmla="*/ 1452966 w 1937289"/>
                <a:gd name="connsiteY8" fmla="*/ 430078 h 444690"/>
                <a:gd name="connsiteX9" fmla="*/ 1638946 w 1937289"/>
                <a:gd name="connsiteY9" fmla="*/ 3875 h 444690"/>
                <a:gd name="connsiteX10" fmla="*/ 1836550 w 1937289"/>
                <a:gd name="connsiteY10" fmla="*/ 437827 h 444690"/>
                <a:gd name="connsiteX11" fmla="*/ 1937289 w 1937289"/>
                <a:gd name="connsiteY11" fmla="*/ 224726 h 444690"/>
                <a:gd name="connsiteX0" fmla="*/ 0 w 1937289"/>
                <a:gd name="connsiteY0" fmla="*/ 228600 h 444690"/>
                <a:gd name="connsiteX1" fmla="*/ 100739 w 1937289"/>
                <a:gd name="connsiteY1" fmla="*/ 0 h 444690"/>
                <a:gd name="connsiteX2" fmla="*/ 286719 w 1937289"/>
                <a:gd name="connsiteY2" fmla="*/ 430078 h 444690"/>
                <a:gd name="connsiteX3" fmla="*/ 480448 w 1937289"/>
                <a:gd name="connsiteY3" fmla="*/ 7749 h 444690"/>
                <a:gd name="connsiteX4" fmla="*/ 681926 w 1937289"/>
                <a:gd name="connsiteY4" fmla="*/ 433953 h 444690"/>
                <a:gd name="connsiteX5" fmla="*/ 867905 w 1937289"/>
                <a:gd name="connsiteY5" fmla="*/ 7749 h 444690"/>
                <a:gd name="connsiteX6" fmla="*/ 1061634 w 1937289"/>
                <a:gd name="connsiteY6" fmla="*/ 430078 h 444690"/>
                <a:gd name="connsiteX7" fmla="*/ 1255363 w 1937289"/>
                <a:gd name="connsiteY7" fmla="*/ 3875 h 444690"/>
                <a:gd name="connsiteX8" fmla="*/ 1452966 w 1937289"/>
                <a:gd name="connsiteY8" fmla="*/ 430078 h 444690"/>
                <a:gd name="connsiteX9" fmla="*/ 1638946 w 1937289"/>
                <a:gd name="connsiteY9" fmla="*/ 3875 h 444690"/>
                <a:gd name="connsiteX10" fmla="*/ 1836550 w 1937289"/>
                <a:gd name="connsiteY10" fmla="*/ 437827 h 444690"/>
                <a:gd name="connsiteX11" fmla="*/ 1937289 w 1937289"/>
                <a:gd name="connsiteY11" fmla="*/ 224726 h 444690"/>
                <a:gd name="connsiteX0" fmla="*/ 0 w 1937289"/>
                <a:gd name="connsiteY0" fmla="*/ 232613 h 448703"/>
                <a:gd name="connsiteX1" fmla="*/ 100739 w 1937289"/>
                <a:gd name="connsiteY1" fmla="*/ 4013 h 448703"/>
                <a:gd name="connsiteX2" fmla="*/ 286719 w 1937289"/>
                <a:gd name="connsiteY2" fmla="*/ 434091 h 448703"/>
                <a:gd name="connsiteX3" fmla="*/ 480448 w 1937289"/>
                <a:gd name="connsiteY3" fmla="*/ 11762 h 448703"/>
                <a:gd name="connsiteX4" fmla="*/ 681926 w 1937289"/>
                <a:gd name="connsiteY4" fmla="*/ 437966 h 448703"/>
                <a:gd name="connsiteX5" fmla="*/ 867905 w 1937289"/>
                <a:gd name="connsiteY5" fmla="*/ 11762 h 448703"/>
                <a:gd name="connsiteX6" fmla="*/ 1061634 w 1937289"/>
                <a:gd name="connsiteY6" fmla="*/ 434091 h 448703"/>
                <a:gd name="connsiteX7" fmla="*/ 1255363 w 1937289"/>
                <a:gd name="connsiteY7" fmla="*/ 7888 h 448703"/>
                <a:gd name="connsiteX8" fmla="*/ 1452966 w 1937289"/>
                <a:gd name="connsiteY8" fmla="*/ 434091 h 448703"/>
                <a:gd name="connsiteX9" fmla="*/ 1638946 w 1937289"/>
                <a:gd name="connsiteY9" fmla="*/ 7888 h 448703"/>
                <a:gd name="connsiteX10" fmla="*/ 1836550 w 1937289"/>
                <a:gd name="connsiteY10" fmla="*/ 441840 h 448703"/>
                <a:gd name="connsiteX11" fmla="*/ 1937289 w 1937289"/>
                <a:gd name="connsiteY11" fmla="*/ 228739 h 448703"/>
                <a:gd name="connsiteX0" fmla="*/ 0 w 1937289"/>
                <a:gd name="connsiteY0" fmla="*/ 228603 h 444693"/>
                <a:gd name="connsiteX1" fmla="*/ 100739 w 1937289"/>
                <a:gd name="connsiteY1" fmla="*/ 3 h 444693"/>
                <a:gd name="connsiteX2" fmla="*/ 286719 w 1937289"/>
                <a:gd name="connsiteY2" fmla="*/ 430081 h 444693"/>
                <a:gd name="connsiteX3" fmla="*/ 480448 w 1937289"/>
                <a:gd name="connsiteY3" fmla="*/ 7752 h 444693"/>
                <a:gd name="connsiteX4" fmla="*/ 681926 w 1937289"/>
                <a:gd name="connsiteY4" fmla="*/ 433956 h 444693"/>
                <a:gd name="connsiteX5" fmla="*/ 867905 w 1937289"/>
                <a:gd name="connsiteY5" fmla="*/ 7752 h 444693"/>
                <a:gd name="connsiteX6" fmla="*/ 1061634 w 1937289"/>
                <a:gd name="connsiteY6" fmla="*/ 430081 h 444693"/>
                <a:gd name="connsiteX7" fmla="*/ 1255363 w 1937289"/>
                <a:gd name="connsiteY7" fmla="*/ 3878 h 444693"/>
                <a:gd name="connsiteX8" fmla="*/ 1452966 w 1937289"/>
                <a:gd name="connsiteY8" fmla="*/ 430081 h 444693"/>
                <a:gd name="connsiteX9" fmla="*/ 1638946 w 1937289"/>
                <a:gd name="connsiteY9" fmla="*/ 3878 h 444693"/>
                <a:gd name="connsiteX10" fmla="*/ 1836550 w 1937289"/>
                <a:gd name="connsiteY10" fmla="*/ 437830 h 444693"/>
                <a:gd name="connsiteX11" fmla="*/ 1937289 w 1937289"/>
                <a:gd name="connsiteY11" fmla="*/ 224729 h 444693"/>
                <a:gd name="connsiteX0" fmla="*/ 0 w 1937289"/>
                <a:gd name="connsiteY0" fmla="*/ 228603 h 437864"/>
                <a:gd name="connsiteX1" fmla="*/ 100739 w 1937289"/>
                <a:gd name="connsiteY1" fmla="*/ 3 h 437864"/>
                <a:gd name="connsiteX2" fmla="*/ 286719 w 1937289"/>
                <a:gd name="connsiteY2" fmla="*/ 430081 h 437864"/>
                <a:gd name="connsiteX3" fmla="*/ 480448 w 1937289"/>
                <a:gd name="connsiteY3" fmla="*/ 7752 h 437864"/>
                <a:gd name="connsiteX4" fmla="*/ 681926 w 1937289"/>
                <a:gd name="connsiteY4" fmla="*/ 433956 h 437864"/>
                <a:gd name="connsiteX5" fmla="*/ 867905 w 1937289"/>
                <a:gd name="connsiteY5" fmla="*/ 7752 h 437864"/>
                <a:gd name="connsiteX6" fmla="*/ 1061634 w 1937289"/>
                <a:gd name="connsiteY6" fmla="*/ 430081 h 437864"/>
                <a:gd name="connsiteX7" fmla="*/ 1255363 w 1937289"/>
                <a:gd name="connsiteY7" fmla="*/ 3878 h 437864"/>
                <a:gd name="connsiteX8" fmla="*/ 1452966 w 1937289"/>
                <a:gd name="connsiteY8" fmla="*/ 430081 h 437864"/>
                <a:gd name="connsiteX9" fmla="*/ 1638946 w 1937289"/>
                <a:gd name="connsiteY9" fmla="*/ 3878 h 437864"/>
                <a:gd name="connsiteX10" fmla="*/ 1836550 w 1937289"/>
                <a:gd name="connsiteY10" fmla="*/ 437830 h 437864"/>
                <a:gd name="connsiteX11" fmla="*/ 1937289 w 1937289"/>
                <a:gd name="connsiteY11" fmla="*/ 224729 h 437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937289" h="437864">
                  <a:moveTo>
                    <a:pt x="0" y="228603"/>
                  </a:moveTo>
                  <a:cubicBezTo>
                    <a:pt x="33580" y="152403"/>
                    <a:pt x="49079" y="1294"/>
                    <a:pt x="100739" y="3"/>
                  </a:cubicBezTo>
                  <a:cubicBezTo>
                    <a:pt x="152399" y="-1288"/>
                    <a:pt x="223434" y="428790"/>
                    <a:pt x="286719" y="430081"/>
                  </a:cubicBezTo>
                  <a:cubicBezTo>
                    <a:pt x="350004" y="431372"/>
                    <a:pt x="414580" y="7106"/>
                    <a:pt x="480448" y="7752"/>
                  </a:cubicBezTo>
                  <a:cubicBezTo>
                    <a:pt x="546316" y="8398"/>
                    <a:pt x="617350" y="433956"/>
                    <a:pt x="681926" y="433956"/>
                  </a:cubicBezTo>
                  <a:cubicBezTo>
                    <a:pt x="746502" y="433956"/>
                    <a:pt x="804620" y="8398"/>
                    <a:pt x="867905" y="7752"/>
                  </a:cubicBezTo>
                  <a:cubicBezTo>
                    <a:pt x="931190" y="7106"/>
                    <a:pt x="997058" y="430727"/>
                    <a:pt x="1061634" y="430081"/>
                  </a:cubicBezTo>
                  <a:cubicBezTo>
                    <a:pt x="1126210" y="429435"/>
                    <a:pt x="1190141" y="3878"/>
                    <a:pt x="1255363" y="3878"/>
                  </a:cubicBezTo>
                  <a:cubicBezTo>
                    <a:pt x="1320585" y="3878"/>
                    <a:pt x="1389036" y="430081"/>
                    <a:pt x="1452966" y="430081"/>
                  </a:cubicBezTo>
                  <a:cubicBezTo>
                    <a:pt x="1516896" y="430081"/>
                    <a:pt x="1575015" y="2587"/>
                    <a:pt x="1638946" y="3878"/>
                  </a:cubicBezTo>
                  <a:cubicBezTo>
                    <a:pt x="1702877" y="5170"/>
                    <a:pt x="1764224" y="435247"/>
                    <a:pt x="1836550" y="437830"/>
                  </a:cubicBezTo>
                  <a:cubicBezTo>
                    <a:pt x="1908876" y="440413"/>
                    <a:pt x="1903709" y="295763"/>
                    <a:pt x="1937289" y="224729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F59B8CB-4346-D742-A279-4850646C075E}"/>
              </a:ext>
            </a:extLst>
          </p:cNvPr>
          <p:cNvGrpSpPr/>
          <p:nvPr/>
        </p:nvGrpSpPr>
        <p:grpSpPr>
          <a:xfrm>
            <a:off x="4979505" y="4883429"/>
            <a:ext cx="993354" cy="277839"/>
            <a:chOff x="4343400" y="5348498"/>
            <a:chExt cx="993354" cy="277839"/>
          </a:xfrm>
        </p:grpSpPr>
        <p:sp>
          <p:nvSpPr>
            <p:cNvPr id="138" name="Freeform 137">
              <a:extLst>
                <a:ext uri="{FF2B5EF4-FFF2-40B4-BE49-F238E27FC236}">
                  <a16:creationId xmlns:a16="http://schemas.microsoft.com/office/drawing/2014/main" id="{256BD977-F2A8-9E41-ADA8-C51B7FED488E}"/>
                </a:ext>
              </a:extLst>
            </p:cNvPr>
            <p:cNvSpPr/>
            <p:nvPr/>
          </p:nvSpPr>
          <p:spPr>
            <a:xfrm>
              <a:off x="4343400" y="5348498"/>
              <a:ext cx="614122" cy="275129"/>
            </a:xfrm>
            <a:custGeom>
              <a:avLst/>
              <a:gdLst>
                <a:gd name="connsiteX0" fmla="*/ 0 w 1937289"/>
                <a:gd name="connsiteY0" fmla="*/ 228600 h 437827"/>
                <a:gd name="connsiteX1" fmla="*/ 100739 w 1937289"/>
                <a:gd name="connsiteY1" fmla="*/ 0 h 437827"/>
                <a:gd name="connsiteX2" fmla="*/ 286719 w 1937289"/>
                <a:gd name="connsiteY2" fmla="*/ 430078 h 437827"/>
                <a:gd name="connsiteX3" fmla="*/ 480448 w 1937289"/>
                <a:gd name="connsiteY3" fmla="*/ 7749 h 437827"/>
                <a:gd name="connsiteX4" fmla="*/ 681926 w 1937289"/>
                <a:gd name="connsiteY4" fmla="*/ 433953 h 437827"/>
                <a:gd name="connsiteX5" fmla="*/ 867905 w 1937289"/>
                <a:gd name="connsiteY5" fmla="*/ 7749 h 437827"/>
                <a:gd name="connsiteX6" fmla="*/ 1061634 w 1937289"/>
                <a:gd name="connsiteY6" fmla="*/ 430078 h 437827"/>
                <a:gd name="connsiteX7" fmla="*/ 1255363 w 1937289"/>
                <a:gd name="connsiteY7" fmla="*/ 3875 h 437827"/>
                <a:gd name="connsiteX8" fmla="*/ 1452966 w 1937289"/>
                <a:gd name="connsiteY8" fmla="*/ 430078 h 437827"/>
                <a:gd name="connsiteX9" fmla="*/ 1638946 w 1937289"/>
                <a:gd name="connsiteY9" fmla="*/ 3875 h 437827"/>
                <a:gd name="connsiteX10" fmla="*/ 1836550 w 1937289"/>
                <a:gd name="connsiteY10" fmla="*/ 437827 h 437827"/>
                <a:gd name="connsiteX11" fmla="*/ 1937289 w 1937289"/>
                <a:gd name="connsiteY11" fmla="*/ 224726 h 437827"/>
                <a:gd name="connsiteX0" fmla="*/ 0 w 1937289"/>
                <a:gd name="connsiteY0" fmla="*/ 228600 h 437827"/>
                <a:gd name="connsiteX1" fmla="*/ 100739 w 1937289"/>
                <a:gd name="connsiteY1" fmla="*/ 0 h 437827"/>
                <a:gd name="connsiteX2" fmla="*/ 286719 w 1937289"/>
                <a:gd name="connsiteY2" fmla="*/ 430078 h 437827"/>
                <a:gd name="connsiteX3" fmla="*/ 480448 w 1937289"/>
                <a:gd name="connsiteY3" fmla="*/ 7749 h 437827"/>
                <a:gd name="connsiteX4" fmla="*/ 681926 w 1937289"/>
                <a:gd name="connsiteY4" fmla="*/ 433953 h 437827"/>
                <a:gd name="connsiteX5" fmla="*/ 867905 w 1937289"/>
                <a:gd name="connsiteY5" fmla="*/ 7749 h 437827"/>
                <a:gd name="connsiteX6" fmla="*/ 1061634 w 1937289"/>
                <a:gd name="connsiteY6" fmla="*/ 430078 h 437827"/>
                <a:gd name="connsiteX7" fmla="*/ 1255363 w 1937289"/>
                <a:gd name="connsiteY7" fmla="*/ 3875 h 437827"/>
                <a:gd name="connsiteX8" fmla="*/ 1452966 w 1937289"/>
                <a:gd name="connsiteY8" fmla="*/ 430078 h 437827"/>
                <a:gd name="connsiteX9" fmla="*/ 1638946 w 1937289"/>
                <a:gd name="connsiteY9" fmla="*/ 3875 h 437827"/>
                <a:gd name="connsiteX10" fmla="*/ 1836550 w 1937289"/>
                <a:gd name="connsiteY10" fmla="*/ 437827 h 437827"/>
                <a:gd name="connsiteX11" fmla="*/ 1937289 w 1937289"/>
                <a:gd name="connsiteY11" fmla="*/ 224726 h 437827"/>
                <a:gd name="connsiteX0" fmla="*/ 0 w 1937289"/>
                <a:gd name="connsiteY0" fmla="*/ 228600 h 444690"/>
                <a:gd name="connsiteX1" fmla="*/ 100739 w 1937289"/>
                <a:gd name="connsiteY1" fmla="*/ 0 h 444690"/>
                <a:gd name="connsiteX2" fmla="*/ 286719 w 1937289"/>
                <a:gd name="connsiteY2" fmla="*/ 430078 h 444690"/>
                <a:gd name="connsiteX3" fmla="*/ 480448 w 1937289"/>
                <a:gd name="connsiteY3" fmla="*/ 7749 h 444690"/>
                <a:gd name="connsiteX4" fmla="*/ 681926 w 1937289"/>
                <a:gd name="connsiteY4" fmla="*/ 433953 h 444690"/>
                <a:gd name="connsiteX5" fmla="*/ 867905 w 1937289"/>
                <a:gd name="connsiteY5" fmla="*/ 7749 h 444690"/>
                <a:gd name="connsiteX6" fmla="*/ 1061634 w 1937289"/>
                <a:gd name="connsiteY6" fmla="*/ 430078 h 444690"/>
                <a:gd name="connsiteX7" fmla="*/ 1255363 w 1937289"/>
                <a:gd name="connsiteY7" fmla="*/ 3875 h 444690"/>
                <a:gd name="connsiteX8" fmla="*/ 1452966 w 1937289"/>
                <a:gd name="connsiteY8" fmla="*/ 430078 h 444690"/>
                <a:gd name="connsiteX9" fmla="*/ 1638946 w 1937289"/>
                <a:gd name="connsiteY9" fmla="*/ 3875 h 444690"/>
                <a:gd name="connsiteX10" fmla="*/ 1836550 w 1937289"/>
                <a:gd name="connsiteY10" fmla="*/ 437827 h 444690"/>
                <a:gd name="connsiteX11" fmla="*/ 1937289 w 1937289"/>
                <a:gd name="connsiteY11" fmla="*/ 224726 h 444690"/>
                <a:gd name="connsiteX0" fmla="*/ 0 w 1937289"/>
                <a:gd name="connsiteY0" fmla="*/ 228600 h 444690"/>
                <a:gd name="connsiteX1" fmla="*/ 100739 w 1937289"/>
                <a:gd name="connsiteY1" fmla="*/ 0 h 444690"/>
                <a:gd name="connsiteX2" fmla="*/ 286719 w 1937289"/>
                <a:gd name="connsiteY2" fmla="*/ 430078 h 444690"/>
                <a:gd name="connsiteX3" fmla="*/ 480448 w 1937289"/>
                <a:gd name="connsiteY3" fmla="*/ 7749 h 444690"/>
                <a:gd name="connsiteX4" fmla="*/ 681926 w 1937289"/>
                <a:gd name="connsiteY4" fmla="*/ 433953 h 444690"/>
                <a:gd name="connsiteX5" fmla="*/ 867905 w 1937289"/>
                <a:gd name="connsiteY5" fmla="*/ 7749 h 444690"/>
                <a:gd name="connsiteX6" fmla="*/ 1061634 w 1937289"/>
                <a:gd name="connsiteY6" fmla="*/ 430078 h 444690"/>
                <a:gd name="connsiteX7" fmla="*/ 1255363 w 1937289"/>
                <a:gd name="connsiteY7" fmla="*/ 3875 h 444690"/>
                <a:gd name="connsiteX8" fmla="*/ 1452966 w 1937289"/>
                <a:gd name="connsiteY8" fmla="*/ 430078 h 444690"/>
                <a:gd name="connsiteX9" fmla="*/ 1638946 w 1937289"/>
                <a:gd name="connsiteY9" fmla="*/ 3875 h 444690"/>
                <a:gd name="connsiteX10" fmla="*/ 1836550 w 1937289"/>
                <a:gd name="connsiteY10" fmla="*/ 437827 h 444690"/>
                <a:gd name="connsiteX11" fmla="*/ 1937289 w 1937289"/>
                <a:gd name="connsiteY11" fmla="*/ 224726 h 444690"/>
                <a:gd name="connsiteX0" fmla="*/ 0 w 1937289"/>
                <a:gd name="connsiteY0" fmla="*/ 228600 h 444690"/>
                <a:gd name="connsiteX1" fmla="*/ 100739 w 1937289"/>
                <a:gd name="connsiteY1" fmla="*/ 0 h 444690"/>
                <a:gd name="connsiteX2" fmla="*/ 286719 w 1937289"/>
                <a:gd name="connsiteY2" fmla="*/ 430078 h 444690"/>
                <a:gd name="connsiteX3" fmla="*/ 480448 w 1937289"/>
                <a:gd name="connsiteY3" fmla="*/ 7749 h 444690"/>
                <a:gd name="connsiteX4" fmla="*/ 681926 w 1937289"/>
                <a:gd name="connsiteY4" fmla="*/ 433953 h 444690"/>
                <a:gd name="connsiteX5" fmla="*/ 867905 w 1937289"/>
                <a:gd name="connsiteY5" fmla="*/ 7749 h 444690"/>
                <a:gd name="connsiteX6" fmla="*/ 1061634 w 1937289"/>
                <a:gd name="connsiteY6" fmla="*/ 430078 h 444690"/>
                <a:gd name="connsiteX7" fmla="*/ 1255363 w 1937289"/>
                <a:gd name="connsiteY7" fmla="*/ 3875 h 444690"/>
                <a:gd name="connsiteX8" fmla="*/ 1452966 w 1937289"/>
                <a:gd name="connsiteY8" fmla="*/ 430078 h 444690"/>
                <a:gd name="connsiteX9" fmla="*/ 1638946 w 1937289"/>
                <a:gd name="connsiteY9" fmla="*/ 3875 h 444690"/>
                <a:gd name="connsiteX10" fmla="*/ 1836550 w 1937289"/>
                <a:gd name="connsiteY10" fmla="*/ 437827 h 444690"/>
                <a:gd name="connsiteX11" fmla="*/ 1937289 w 1937289"/>
                <a:gd name="connsiteY11" fmla="*/ 224726 h 444690"/>
                <a:gd name="connsiteX0" fmla="*/ 0 w 1937289"/>
                <a:gd name="connsiteY0" fmla="*/ 228600 h 444690"/>
                <a:gd name="connsiteX1" fmla="*/ 100739 w 1937289"/>
                <a:gd name="connsiteY1" fmla="*/ 0 h 444690"/>
                <a:gd name="connsiteX2" fmla="*/ 286719 w 1937289"/>
                <a:gd name="connsiteY2" fmla="*/ 430078 h 444690"/>
                <a:gd name="connsiteX3" fmla="*/ 480448 w 1937289"/>
                <a:gd name="connsiteY3" fmla="*/ 7749 h 444690"/>
                <a:gd name="connsiteX4" fmla="*/ 681926 w 1937289"/>
                <a:gd name="connsiteY4" fmla="*/ 433953 h 444690"/>
                <a:gd name="connsiteX5" fmla="*/ 867905 w 1937289"/>
                <a:gd name="connsiteY5" fmla="*/ 7749 h 444690"/>
                <a:gd name="connsiteX6" fmla="*/ 1061634 w 1937289"/>
                <a:gd name="connsiteY6" fmla="*/ 430078 h 444690"/>
                <a:gd name="connsiteX7" fmla="*/ 1255363 w 1937289"/>
                <a:gd name="connsiteY7" fmla="*/ 3875 h 444690"/>
                <a:gd name="connsiteX8" fmla="*/ 1452966 w 1937289"/>
                <a:gd name="connsiteY8" fmla="*/ 430078 h 444690"/>
                <a:gd name="connsiteX9" fmla="*/ 1638946 w 1937289"/>
                <a:gd name="connsiteY9" fmla="*/ 3875 h 444690"/>
                <a:gd name="connsiteX10" fmla="*/ 1836550 w 1937289"/>
                <a:gd name="connsiteY10" fmla="*/ 437827 h 444690"/>
                <a:gd name="connsiteX11" fmla="*/ 1937289 w 1937289"/>
                <a:gd name="connsiteY11" fmla="*/ 224726 h 444690"/>
                <a:gd name="connsiteX0" fmla="*/ 0 w 1937289"/>
                <a:gd name="connsiteY0" fmla="*/ 228600 h 444690"/>
                <a:gd name="connsiteX1" fmla="*/ 100739 w 1937289"/>
                <a:gd name="connsiteY1" fmla="*/ 0 h 444690"/>
                <a:gd name="connsiteX2" fmla="*/ 286719 w 1937289"/>
                <a:gd name="connsiteY2" fmla="*/ 430078 h 444690"/>
                <a:gd name="connsiteX3" fmla="*/ 480448 w 1937289"/>
                <a:gd name="connsiteY3" fmla="*/ 7749 h 444690"/>
                <a:gd name="connsiteX4" fmla="*/ 681926 w 1937289"/>
                <a:gd name="connsiteY4" fmla="*/ 433953 h 444690"/>
                <a:gd name="connsiteX5" fmla="*/ 867905 w 1937289"/>
                <a:gd name="connsiteY5" fmla="*/ 7749 h 444690"/>
                <a:gd name="connsiteX6" fmla="*/ 1061634 w 1937289"/>
                <a:gd name="connsiteY6" fmla="*/ 430078 h 444690"/>
                <a:gd name="connsiteX7" fmla="*/ 1255363 w 1937289"/>
                <a:gd name="connsiteY7" fmla="*/ 3875 h 444690"/>
                <a:gd name="connsiteX8" fmla="*/ 1452966 w 1937289"/>
                <a:gd name="connsiteY8" fmla="*/ 430078 h 444690"/>
                <a:gd name="connsiteX9" fmla="*/ 1638946 w 1937289"/>
                <a:gd name="connsiteY9" fmla="*/ 3875 h 444690"/>
                <a:gd name="connsiteX10" fmla="*/ 1836550 w 1937289"/>
                <a:gd name="connsiteY10" fmla="*/ 437827 h 444690"/>
                <a:gd name="connsiteX11" fmla="*/ 1937289 w 1937289"/>
                <a:gd name="connsiteY11" fmla="*/ 224726 h 444690"/>
                <a:gd name="connsiteX0" fmla="*/ 0 w 1937289"/>
                <a:gd name="connsiteY0" fmla="*/ 228600 h 444690"/>
                <a:gd name="connsiteX1" fmla="*/ 100739 w 1937289"/>
                <a:gd name="connsiteY1" fmla="*/ 0 h 444690"/>
                <a:gd name="connsiteX2" fmla="*/ 286719 w 1937289"/>
                <a:gd name="connsiteY2" fmla="*/ 430078 h 444690"/>
                <a:gd name="connsiteX3" fmla="*/ 480448 w 1937289"/>
                <a:gd name="connsiteY3" fmla="*/ 7749 h 444690"/>
                <a:gd name="connsiteX4" fmla="*/ 681926 w 1937289"/>
                <a:gd name="connsiteY4" fmla="*/ 433953 h 444690"/>
                <a:gd name="connsiteX5" fmla="*/ 867905 w 1937289"/>
                <a:gd name="connsiteY5" fmla="*/ 7749 h 444690"/>
                <a:gd name="connsiteX6" fmla="*/ 1061634 w 1937289"/>
                <a:gd name="connsiteY6" fmla="*/ 430078 h 444690"/>
                <a:gd name="connsiteX7" fmla="*/ 1255363 w 1937289"/>
                <a:gd name="connsiteY7" fmla="*/ 3875 h 444690"/>
                <a:gd name="connsiteX8" fmla="*/ 1452966 w 1937289"/>
                <a:gd name="connsiteY8" fmla="*/ 430078 h 444690"/>
                <a:gd name="connsiteX9" fmla="*/ 1638946 w 1937289"/>
                <a:gd name="connsiteY9" fmla="*/ 3875 h 444690"/>
                <a:gd name="connsiteX10" fmla="*/ 1836550 w 1937289"/>
                <a:gd name="connsiteY10" fmla="*/ 437827 h 444690"/>
                <a:gd name="connsiteX11" fmla="*/ 1937289 w 1937289"/>
                <a:gd name="connsiteY11" fmla="*/ 224726 h 444690"/>
                <a:gd name="connsiteX0" fmla="*/ 0 w 1937289"/>
                <a:gd name="connsiteY0" fmla="*/ 228600 h 444690"/>
                <a:gd name="connsiteX1" fmla="*/ 100739 w 1937289"/>
                <a:gd name="connsiteY1" fmla="*/ 0 h 444690"/>
                <a:gd name="connsiteX2" fmla="*/ 286719 w 1937289"/>
                <a:gd name="connsiteY2" fmla="*/ 430078 h 444690"/>
                <a:gd name="connsiteX3" fmla="*/ 480448 w 1937289"/>
                <a:gd name="connsiteY3" fmla="*/ 7749 h 444690"/>
                <a:gd name="connsiteX4" fmla="*/ 681926 w 1937289"/>
                <a:gd name="connsiteY4" fmla="*/ 433953 h 444690"/>
                <a:gd name="connsiteX5" fmla="*/ 867905 w 1937289"/>
                <a:gd name="connsiteY5" fmla="*/ 7749 h 444690"/>
                <a:gd name="connsiteX6" fmla="*/ 1061634 w 1937289"/>
                <a:gd name="connsiteY6" fmla="*/ 430078 h 444690"/>
                <a:gd name="connsiteX7" fmla="*/ 1255363 w 1937289"/>
                <a:gd name="connsiteY7" fmla="*/ 3875 h 444690"/>
                <a:gd name="connsiteX8" fmla="*/ 1452966 w 1937289"/>
                <a:gd name="connsiteY8" fmla="*/ 430078 h 444690"/>
                <a:gd name="connsiteX9" fmla="*/ 1638946 w 1937289"/>
                <a:gd name="connsiteY9" fmla="*/ 3875 h 444690"/>
                <a:gd name="connsiteX10" fmla="*/ 1836550 w 1937289"/>
                <a:gd name="connsiteY10" fmla="*/ 437827 h 444690"/>
                <a:gd name="connsiteX11" fmla="*/ 1937289 w 1937289"/>
                <a:gd name="connsiteY11" fmla="*/ 224726 h 444690"/>
                <a:gd name="connsiteX0" fmla="*/ 0 w 1937289"/>
                <a:gd name="connsiteY0" fmla="*/ 228600 h 444690"/>
                <a:gd name="connsiteX1" fmla="*/ 100739 w 1937289"/>
                <a:gd name="connsiteY1" fmla="*/ 0 h 444690"/>
                <a:gd name="connsiteX2" fmla="*/ 286719 w 1937289"/>
                <a:gd name="connsiteY2" fmla="*/ 430078 h 444690"/>
                <a:gd name="connsiteX3" fmla="*/ 480448 w 1937289"/>
                <a:gd name="connsiteY3" fmla="*/ 7749 h 444690"/>
                <a:gd name="connsiteX4" fmla="*/ 681926 w 1937289"/>
                <a:gd name="connsiteY4" fmla="*/ 433953 h 444690"/>
                <a:gd name="connsiteX5" fmla="*/ 867905 w 1937289"/>
                <a:gd name="connsiteY5" fmla="*/ 7749 h 444690"/>
                <a:gd name="connsiteX6" fmla="*/ 1061634 w 1937289"/>
                <a:gd name="connsiteY6" fmla="*/ 430078 h 444690"/>
                <a:gd name="connsiteX7" fmla="*/ 1255363 w 1937289"/>
                <a:gd name="connsiteY7" fmla="*/ 3875 h 444690"/>
                <a:gd name="connsiteX8" fmla="*/ 1452966 w 1937289"/>
                <a:gd name="connsiteY8" fmla="*/ 430078 h 444690"/>
                <a:gd name="connsiteX9" fmla="*/ 1638946 w 1937289"/>
                <a:gd name="connsiteY9" fmla="*/ 3875 h 444690"/>
                <a:gd name="connsiteX10" fmla="*/ 1836550 w 1937289"/>
                <a:gd name="connsiteY10" fmla="*/ 437827 h 444690"/>
                <a:gd name="connsiteX11" fmla="*/ 1937289 w 1937289"/>
                <a:gd name="connsiteY11" fmla="*/ 224726 h 444690"/>
                <a:gd name="connsiteX0" fmla="*/ 0 w 1937289"/>
                <a:gd name="connsiteY0" fmla="*/ 232613 h 448703"/>
                <a:gd name="connsiteX1" fmla="*/ 100739 w 1937289"/>
                <a:gd name="connsiteY1" fmla="*/ 4013 h 448703"/>
                <a:gd name="connsiteX2" fmla="*/ 286719 w 1937289"/>
                <a:gd name="connsiteY2" fmla="*/ 434091 h 448703"/>
                <a:gd name="connsiteX3" fmla="*/ 480448 w 1937289"/>
                <a:gd name="connsiteY3" fmla="*/ 11762 h 448703"/>
                <a:gd name="connsiteX4" fmla="*/ 681926 w 1937289"/>
                <a:gd name="connsiteY4" fmla="*/ 437966 h 448703"/>
                <a:gd name="connsiteX5" fmla="*/ 867905 w 1937289"/>
                <a:gd name="connsiteY5" fmla="*/ 11762 h 448703"/>
                <a:gd name="connsiteX6" fmla="*/ 1061634 w 1937289"/>
                <a:gd name="connsiteY6" fmla="*/ 434091 h 448703"/>
                <a:gd name="connsiteX7" fmla="*/ 1255363 w 1937289"/>
                <a:gd name="connsiteY7" fmla="*/ 7888 h 448703"/>
                <a:gd name="connsiteX8" fmla="*/ 1452966 w 1937289"/>
                <a:gd name="connsiteY8" fmla="*/ 434091 h 448703"/>
                <a:gd name="connsiteX9" fmla="*/ 1638946 w 1937289"/>
                <a:gd name="connsiteY9" fmla="*/ 7888 h 448703"/>
                <a:gd name="connsiteX10" fmla="*/ 1836550 w 1937289"/>
                <a:gd name="connsiteY10" fmla="*/ 441840 h 448703"/>
                <a:gd name="connsiteX11" fmla="*/ 1937289 w 1937289"/>
                <a:gd name="connsiteY11" fmla="*/ 228739 h 448703"/>
                <a:gd name="connsiteX0" fmla="*/ 0 w 1937289"/>
                <a:gd name="connsiteY0" fmla="*/ 228603 h 444693"/>
                <a:gd name="connsiteX1" fmla="*/ 100739 w 1937289"/>
                <a:gd name="connsiteY1" fmla="*/ 3 h 444693"/>
                <a:gd name="connsiteX2" fmla="*/ 286719 w 1937289"/>
                <a:gd name="connsiteY2" fmla="*/ 430081 h 444693"/>
                <a:gd name="connsiteX3" fmla="*/ 480448 w 1937289"/>
                <a:gd name="connsiteY3" fmla="*/ 7752 h 444693"/>
                <a:gd name="connsiteX4" fmla="*/ 681926 w 1937289"/>
                <a:gd name="connsiteY4" fmla="*/ 433956 h 444693"/>
                <a:gd name="connsiteX5" fmla="*/ 867905 w 1937289"/>
                <a:gd name="connsiteY5" fmla="*/ 7752 h 444693"/>
                <a:gd name="connsiteX6" fmla="*/ 1061634 w 1937289"/>
                <a:gd name="connsiteY6" fmla="*/ 430081 h 444693"/>
                <a:gd name="connsiteX7" fmla="*/ 1255363 w 1937289"/>
                <a:gd name="connsiteY7" fmla="*/ 3878 h 444693"/>
                <a:gd name="connsiteX8" fmla="*/ 1452966 w 1937289"/>
                <a:gd name="connsiteY8" fmla="*/ 430081 h 444693"/>
                <a:gd name="connsiteX9" fmla="*/ 1638946 w 1937289"/>
                <a:gd name="connsiteY9" fmla="*/ 3878 h 444693"/>
                <a:gd name="connsiteX10" fmla="*/ 1836550 w 1937289"/>
                <a:gd name="connsiteY10" fmla="*/ 437830 h 444693"/>
                <a:gd name="connsiteX11" fmla="*/ 1937289 w 1937289"/>
                <a:gd name="connsiteY11" fmla="*/ 224729 h 444693"/>
                <a:gd name="connsiteX0" fmla="*/ 0 w 1937289"/>
                <a:gd name="connsiteY0" fmla="*/ 228603 h 437864"/>
                <a:gd name="connsiteX1" fmla="*/ 100739 w 1937289"/>
                <a:gd name="connsiteY1" fmla="*/ 3 h 437864"/>
                <a:gd name="connsiteX2" fmla="*/ 286719 w 1937289"/>
                <a:gd name="connsiteY2" fmla="*/ 430081 h 437864"/>
                <a:gd name="connsiteX3" fmla="*/ 480448 w 1937289"/>
                <a:gd name="connsiteY3" fmla="*/ 7752 h 437864"/>
                <a:gd name="connsiteX4" fmla="*/ 681926 w 1937289"/>
                <a:gd name="connsiteY4" fmla="*/ 433956 h 437864"/>
                <a:gd name="connsiteX5" fmla="*/ 867905 w 1937289"/>
                <a:gd name="connsiteY5" fmla="*/ 7752 h 437864"/>
                <a:gd name="connsiteX6" fmla="*/ 1061634 w 1937289"/>
                <a:gd name="connsiteY6" fmla="*/ 430081 h 437864"/>
                <a:gd name="connsiteX7" fmla="*/ 1255363 w 1937289"/>
                <a:gd name="connsiteY7" fmla="*/ 3878 h 437864"/>
                <a:gd name="connsiteX8" fmla="*/ 1452966 w 1937289"/>
                <a:gd name="connsiteY8" fmla="*/ 430081 h 437864"/>
                <a:gd name="connsiteX9" fmla="*/ 1638946 w 1937289"/>
                <a:gd name="connsiteY9" fmla="*/ 3878 h 437864"/>
                <a:gd name="connsiteX10" fmla="*/ 1836550 w 1937289"/>
                <a:gd name="connsiteY10" fmla="*/ 437830 h 437864"/>
                <a:gd name="connsiteX11" fmla="*/ 1937289 w 1937289"/>
                <a:gd name="connsiteY11" fmla="*/ 224729 h 437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937289" h="437864">
                  <a:moveTo>
                    <a:pt x="0" y="228603"/>
                  </a:moveTo>
                  <a:cubicBezTo>
                    <a:pt x="33580" y="152403"/>
                    <a:pt x="49079" y="1294"/>
                    <a:pt x="100739" y="3"/>
                  </a:cubicBezTo>
                  <a:cubicBezTo>
                    <a:pt x="152399" y="-1288"/>
                    <a:pt x="223434" y="428790"/>
                    <a:pt x="286719" y="430081"/>
                  </a:cubicBezTo>
                  <a:cubicBezTo>
                    <a:pt x="350004" y="431372"/>
                    <a:pt x="414580" y="7106"/>
                    <a:pt x="480448" y="7752"/>
                  </a:cubicBezTo>
                  <a:cubicBezTo>
                    <a:pt x="546316" y="8398"/>
                    <a:pt x="617350" y="433956"/>
                    <a:pt x="681926" y="433956"/>
                  </a:cubicBezTo>
                  <a:cubicBezTo>
                    <a:pt x="746502" y="433956"/>
                    <a:pt x="804620" y="8398"/>
                    <a:pt x="867905" y="7752"/>
                  </a:cubicBezTo>
                  <a:cubicBezTo>
                    <a:pt x="931190" y="7106"/>
                    <a:pt x="997058" y="430727"/>
                    <a:pt x="1061634" y="430081"/>
                  </a:cubicBezTo>
                  <a:cubicBezTo>
                    <a:pt x="1126210" y="429435"/>
                    <a:pt x="1190141" y="3878"/>
                    <a:pt x="1255363" y="3878"/>
                  </a:cubicBezTo>
                  <a:cubicBezTo>
                    <a:pt x="1320585" y="3878"/>
                    <a:pt x="1389036" y="430081"/>
                    <a:pt x="1452966" y="430081"/>
                  </a:cubicBezTo>
                  <a:cubicBezTo>
                    <a:pt x="1516896" y="430081"/>
                    <a:pt x="1575015" y="2587"/>
                    <a:pt x="1638946" y="3878"/>
                  </a:cubicBezTo>
                  <a:cubicBezTo>
                    <a:pt x="1702877" y="5170"/>
                    <a:pt x="1764224" y="435247"/>
                    <a:pt x="1836550" y="437830"/>
                  </a:cubicBezTo>
                  <a:cubicBezTo>
                    <a:pt x="1908876" y="440413"/>
                    <a:pt x="1903709" y="295763"/>
                    <a:pt x="1937289" y="224729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Freeform 138">
              <a:extLst>
                <a:ext uri="{FF2B5EF4-FFF2-40B4-BE49-F238E27FC236}">
                  <a16:creationId xmlns:a16="http://schemas.microsoft.com/office/drawing/2014/main" id="{3FA4DA1D-7930-274D-A8BC-73EA2CC3EB94}"/>
                </a:ext>
              </a:extLst>
            </p:cNvPr>
            <p:cNvSpPr/>
            <p:nvPr/>
          </p:nvSpPr>
          <p:spPr>
            <a:xfrm>
              <a:off x="4951503" y="5353664"/>
              <a:ext cx="385251" cy="272673"/>
            </a:xfrm>
            <a:custGeom>
              <a:avLst/>
              <a:gdLst>
                <a:gd name="connsiteX0" fmla="*/ 0 w 1937289"/>
                <a:gd name="connsiteY0" fmla="*/ 228600 h 437827"/>
                <a:gd name="connsiteX1" fmla="*/ 100739 w 1937289"/>
                <a:gd name="connsiteY1" fmla="*/ 0 h 437827"/>
                <a:gd name="connsiteX2" fmla="*/ 286719 w 1937289"/>
                <a:gd name="connsiteY2" fmla="*/ 430078 h 437827"/>
                <a:gd name="connsiteX3" fmla="*/ 480448 w 1937289"/>
                <a:gd name="connsiteY3" fmla="*/ 7749 h 437827"/>
                <a:gd name="connsiteX4" fmla="*/ 681926 w 1937289"/>
                <a:gd name="connsiteY4" fmla="*/ 433953 h 437827"/>
                <a:gd name="connsiteX5" fmla="*/ 867905 w 1937289"/>
                <a:gd name="connsiteY5" fmla="*/ 7749 h 437827"/>
                <a:gd name="connsiteX6" fmla="*/ 1061634 w 1937289"/>
                <a:gd name="connsiteY6" fmla="*/ 430078 h 437827"/>
                <a:gd name="connsiteX7" fmla="*/ 1255363 w 1937289"/>
                <a:gd name="connsiteY7" fmla="*/ 3875 h 437827"/>
                <a:gd name="connsiteX8" fmla="*/ 1452966 w 1937289"/>
                <a:gd name="connsiteY8" fmla="*/ 430078 h 437827"/>
                <a:gd name="connsiteX9" fmla="*/ 1638946 w 1937289"/>
                <a:gd name="connsiteY9" fmla="*/ 3875 h 437827"/>
                <a:gd name="connsiteX10" fmla="*/ 1836550 w 1937289"/>
                <a:gd name="connsiteY10" fmla="*/ 437827 h 437827"/>
                <a:gd name="connsiteX11" fmla="*/ 1937289 w 1937289"/>
                <a:gd name="connsiteY11" fmla="*/ 224726 h 437827"/>
                <a:gd name="connsiteX0" fmla="*/ 0 w 1937289"/>
                <a:gd name="connsiteY0" fmla="*/ 228600 h 437827"/>
                <a:gd name="connsiteX1" fmla="*/ 100739 w 1937289"/>
                <a:gd name="connsiteY1" fmla="*/ 0 h 437827"/>
                <a:gd name="connsiteX2" fmla="*/ 286719 w 1937289"/>
                <a:gd name="connsiteY2" fmla="*/ 430078 h 437827"/>
                <a:gd name="connsiteX3" fmla="*/ 480448 w 1937289"/>
                <a:gd name="connsiteY3" fmla="*/ 7749 h 437827"/>
                <a:gd name="connsiteX4" fmla="*/ 681926 w 1937289"/>
                <a:gd name="connsiteY4" fmla="*/ 433953 h 437827"/>
                <a:gd name="connsiteX5" fmla="*/ 867905 w 1937289"/>
                <a:gd name="connsiteY5" fmla="*/ 7749 h 437827"/>
                <a:gd name="connsiteX6" fmla="*/ 1061634 w 1937289"/>
                <a:gd name="connsiteY6" fmla="*/ 430078 h 437827"/>
                <a:gd name="connsiteX7" fmla="*/ 1255363 w 1937289"/>
                <a:gd name="connsiteY7" fmla="*/ 3875 h 437827"/>
                <a:gd name="connsiteX8" fmla="*/ 1452966 w 1937289"/>
                <a:gd name="connsiteY8" fmla="*/ 430078 h 437827"/>
                <a:gd name="connsiteX9" fmla="*/ 1638946 w 1937289"/>
                <a:gd name="connsiteY9" fmla="*/ 3875 h 437827"/>
                <a:gd name="connsiteX10" fmla="*/ 1836550 w 1937289"/>
                <a:gd name="connsiteY10" fmla="*/ 437827 h 437827"/>
                <a:gd name="connsiteX11" fmla="*/ 1937289 w 1937289"/>
                <a:gd name="connsiteY11" fmla="*/ 224726 h 437827"/>
                <a:gd name="connsiteX0" fmla="*/ 0 w 1937289"/>
                <a:gd name="connsiteY0" fmla="*/ 228600 h 444690"/>
                <a:gd name="connsiteX1" fmla="*/ 100739 w 1937289"/>
                <a:gd name="connsiteY1" fmla="*/ 0 h 444690"/>
                <a:gd name="connsiteX2" fmla="*/ 286719 w 1937289"/>
                <a:gd name="connsiteY2" fmla="*/ 430078 h 444690"/>
                <a:gd name="connsiteX3" fmla="*/ 480448 w 1937289"/>
                <a:gd name="connsiteY3" fmla="*/ 7749 h 444690"/>
                <a:gd name="connsiteX4" fmla="*/ 681926 w 1937289"/>
                <a:gd name="connsiteY4" fmla="*/ 433953 h 444690"/>
                <a:gd name="connsiteX5" fmla="*/ 867905 w 1937289"/>
                <a:gd name="connsiteY5" fmla="*/ 7749 h 444690"/>
                <a:gd name="connsiteX6" fmla="*/ 1061634 w 1937289"/>
                <a:gd name="connsiteY6" fmla="*/ 430078 h 444690"/>
                <a:gd name="connsiteX7" fmla="*/ 1255363 w 1937289"/>
                <a:gd name="connsiteY7" fmla="*/ 3875 h 444690"/>
                <a:gd name="connsiteX8" fmla="*/ 1452966 w 1937289"/>
                <a:gd name="connsiteY8" fmla="*/ 430078 h 444690"/>
                <a:gd name="connsiteX9" fmla="*/ 1638946 w 1937289"/>
                <a:gd name="connsiteY9" fmla="*/ 3875 h 444690"/>
                <a:gd name="connsiteX10" fmla="*/ 1836550 w 1937289"/>
                <a:gd name="connsiteY10" fmla="*/ 437827 h 444690"/>
                <a:gd name="connsiteX11" fmla="*/ 1937289 w 1937289"/>
                <a:gd name="connsiteY11" fmla="*/ 224726 h 444690"/>
                <a:gd name="connsiteX0" fmla="*/ 0 w 1937289"/>
                <a:gd name="connsiteY0" fmla="*/ 228600 h 444690"/>
                <a:gd name="connsiteX1" fmla="*/ 100739 w 1937289"/>
                <a:gd name="connsiteY1" fmla="*/ 0 h 444690"/>
                <a:gd name="connsiteX2" fmla="*/ 286719 w 1937289"/>
                <a:gd name="connsiteY2" fmla="*/ 430078 h 444690"/>
                <a:gd name="connsiteX3" fmla="*/ 480448 w 1937289"/>
                <a:gd name="connsiteY3" fmla="*/ 7749 h 444690"/>
                <a:gd name="connsiteX4" fmla="*/ 681926 w 1937289"/>
                <a:gd name="connsiteY4" fmla="*/ 433953 h 444690"/>
                <a:gd name="connsiteX5" fmla="*/ 867905 w 1937289"/>
                <a:gd name="connsiteY5" fmla="*/ 7749 h 444690"/>
                <a:gd name="connsiteX6" fmla="*/ 1061634 w 1937289"/>
                <a:gd name="connsiteY6" fmla="*/ 430078 h 444690"/>
                <a:gd name="connsiteX7" fmla="*/ 1255363 w 1937289"/>
                <a:gd name="connsiteY7" fmla="*/ 3875 h 444690"/>
                <a:gd name="connsiteX8" fmla="*/ 1452966 w 1937289"/>
                <a:gd name="connsiteY8" fmla="*/ 430078 h 444690"/>
                <a:gd name="connsiteX9" fmla="*/ 1638946 w 1937289"/>
                <a:gd name="connsiteY9" fmla="*/ 3875 h 444690"/>
                <a:gd name="connsiteX10" fmla="*/ 1836550 w 1937289"/>
                <a:gd name="connsiteY10" fmla="*/ 437827 h 444690"/>
                <a:gd name="connsiteX11" fmla="*/ 1937289 w 1937289"/>
                <a:gd name="connsiteY11" fmla="*/ 224726 h 444690"/>
                <a:gd name="connsiteX0" fmla="*/ 0 w 1937289"/>
                <a:gd name="connsiteY0" fmla="*/ 228600 h 444690"/>
                <a:gd name="connsiteX1" fmla="*/ 100739 w 1937289"/>
                <a:gd name="connsiteY1" fmla="*/ 0 h 444690"/>
                <a:gd name="connsiteX2" fmla="*/ 286719 w 1937289"/>
                <a:gd name="connsiteY2" fmla="*/ 430078 h 444690"/>
                <a:gd name="connsiteX3" fmla="*/ 480448 w 1937289"/>
                <a:gd name="connsiteY3" fmla="*/ 7749 h 444690"/>
                <a:gd name="connsiteX4" fmla="*/ 681926 w 1937289"/>
                <a:gd name="connsiteY4" fmla="*/ 433953 h 444690"/>
                <a:gd name="connsiteX5" fmla="*/ 867905 w 1937289"/>
                <a:gd name="connsiteY5" fmla="*/ 7749 h 444690"/>
                <a:gd name="connsiteX6" fmla="*/ 1061634 w 1937289"/>
                <a:gd name="connsiteY6" fmla="*/ 430078 h 444690"/>
                <a:gd name="connsiteX7" fmla="*/ 1255363 w 1937289"/>
                <a:gd name="connsiteY7" fmla="*/ 3875 h 444690"/>
                <a:gd name="connsiteX8" fmla="*/ 1452966 w 1937289"/>
                <a:gd name="connsiteY8" fmla="*/ 430078 h 444690"/>
                <a:gd name="connsiteX9" fmla="*/ 1638946 w 1937289"/>
                <a:gd name="connsiteY9" fmla="*/ 3875 h 444690"/>
                <a:gd name="connsiteX10" fmla="*/ 1836550 w 1937289"/>
                <a:gd name="connsiteY10" fmla="*/ 437827 h 444690"/>
                <a:gd name="connsiteX11" fmla="*/ 1937289 w 1937289"/>
                <a:gd name="connsiteY11" fmla="*/ 224726 h 444690"/>
                <a:gd name="connsiteX0" fmla="*/ 0 w 1937289"/>
                <a:gd name="connsiteY0" fmla="*/ 228600 h 444690"/>
                <a:gd name="connsiteX1" fmla="*/ 100739 w 1937289"/>
                <a:gd name="connsiteY1" fmla="*/ 0 h 444690"/>
                <a:gd name="connsiteX2" fmla="*/ 286719 w 1937289"/>
                <a:gd name="connsiteY2" fmla="*/ 430078 h 444690"/>
                <a:gd name="connsiteX3" fmla="*/ 480448 w 1937289"/>
                <a:gd name="connsiteY3" fmla="*/ 7749 h 444690"/>
                <a:gd name="connsiteX4" fmla="*/ 681926 w 1937289"/>
                <a:gd name="connsiteY4" fmla="*/ 433953 h 444690"/>
                <a:gd name="connsiteX5" fmla="*/ 867905 w 1937289"/>
                <a:gd name="connsiteY5" fmla="*/ 7749 h 444690"/>
                <a:gd name="connsiteX6" fmla="*/ 1061634 w 1937289"/>
                <a:gd name="connsiteY6" fmla="*/ 430078 h 444690"/>
                <a:gd name="connsiteX7" fmla="*/ 1255363 w 1937289"/>
                <a:gd name="connsiteY7" fmla="*/ 3875 h 444690"/>
                <a:gd name="connsiteX8" fmla="*/ 1452966 w 1937289"/>
                <a:gd name="connsiteY8" fmla="*/ 430078 h 444690"/>
                <a:gd name="connsiteX9" fmla="*/ 1638946 w 1937289"/>
                <a:gd name="connsiteY9" fmla="*/ 3875 h 444690"/>
                <a:gd name="connsiteX10" fmla="*/ 1836550 w 1937289"/>
                <a:gd name="connsiteY10" fmla="*/ 437827 h 444690"/>
                <a:gd name="connsiteX11" fmla="*/ 1937289 w 1937289"/>
                <a:gd name="connsiteY11" fmla="*/ 224726 h 444690"/>
                <a:gd name="connsiteX0" fmla="*/ 0 w 1937289"/>
                <a:gd name="connsiteY0" fmla="*/ 228600 h 444690"/>
                <a:gd name="connsiteX1" fmla="*/ 100739 w 1937289"/>
                <a:gd name="connsiteY1" fmla="*/ 0 h 444690"/>
                <a:gd name="connsiteX2" fmla="*/ 286719 w 1937289"/>
                <a:gd name="connsiteY2" fmla="*/ 430078 h 444690"/>
                <a:gd name="connsiteX3" fmla="*/ 480448 w 1937289"/>
                <a:gd name="connsiteY3" fmla="*/ 7749 h 444690"/>
                <a:gd name="connsiteX4" fmla="*/ 681926 w 1937289"/>
                <a:gd name="connsiteY4" fmla="*/ 433953 h 444690"/>
                <a:gd name="connsiteX5" fmla="*/ 867905 w 1937289"/>
                <a:gd name="connsiteY5" fmla="*/ 7749 h 444690"/>
                <a:gd name="connsiteX6" fmla="*/ 1061634 w 1937289"/>
                <a:gd name="connsiteY6" fmla="*/ 430078 h 444690"/>
                <a:gd name="connsiteX7" fmla="*/ 1255363 w 1937289"/>
                <a:gd name="connsiteY7" fmla="*/ 3875 h 444690"/>
                <a:gd name="connsiteX8" fmla="*/ 1452966 w 1937289"/>
                <a:gd name="connsiteY8" fmla="*/ 430078 h 444690"/>
                <a:gd name="connsiteX9" fmla="*/ 1638946 w 1937289"/>
                <a:gd name="connsiteY9" fmla="*/ 3875 h 444690"/>
                <a:gd name="connsiteX10" fmla="*/ 1836550 w 1937289"/>
                <a:gd name="connsiteY10" fmla="*/ 437827 h 444690"/>
                <a:gd name="connsiteX11" fmla="*/ 1937289 w 1937289"/>
                <a:gd name="connsiteY11" fmla="*/ 224726 h 444690"/>
                <a:gd name="connsiteX0" fmla="*/ 0 w 1937289"/>
                <a:gd name="connsiteY0" fmla="*/ 228600 h 444690"/>
                <a:gd name="connsiteX1" fmla="*/ 100739 w 1937289"/>
                <a:gd name="connsiteY1" fmla="*/ 0 h 444690"/>
                <a:gd name="connsiteX2" fmla="*/ 286719 w 1937289"/>
                <a:gd name="connsiteY2" fmla="*/ 430078 h 444690"/>
                <a:gd name="connsiteX3" fmla="*/ 480448 w 1937289"/>
                <a:gd name="connsiteY3" fmla="*/ 7749 h 444690"/>
                <a:gd name="connsiteX4" fmla="*/ 681926 w 1937289"/>
                <a:gd name="connsiteY4" fmla="*/ 433953 h 444690"/>
                <a:gd name="connsiteX5" fmla="*/ 867905 w 1937289"/>
                <a:gd name="connsiteY5" fmla="*/ 7749 h 444690"/>
                <a:gd name="connsiteX6" fmla="*/ 1061634 w 1937289"/>
                <a:gd name="connsiteY6" fmla="*/ 430078 h 444690"/>
                <a:gd name="connsiteX7" fmla="*/ 1255363 w 1937289"/>
                <a:gd name="connsiteY7" fmla="*/ 3875 h 444690"/>
                <a:gd name="connsiteX8" fmla="*/ 1452966 w 1937289"/>
                <a:gd name="connsiteY8" fmla="*/ 430078 h 444690"/>
                <a:gd name="connsiteX9" fmla="*/ 1638946 w 1937289"/>
                <a:gd name="connsiteY9" fmla="*/ 3875 h 444690"/>
                <a:gd name="connsiteX10" fmla="*/ 1836550 w 1937289"/>
                <a:gd name="connsiteY10" fmla="*/ 437827 h 444690"/>
                <a:gd name="connsiteX11" fmla="*/ 1937289 w 1937289"/>
                <a:gd name="connsiteY11" fmla="*/ 224726 h 444690"/>
                <a:gd name="connsiteX0" fmla="*/ 0 w 1937289"/>
                <a:gd name="connsiteY0" fmla="*/ 228600 h 444690"/>
                <a:gd name="connsiteX1" fmla="*/ 100739 w 1937289"/>
                <a:gd name="connsiteY1" fmla="*/ 0 h 444690"/>
                <a:gd name="connsiteX2" fmla="*/ 286719 w 1937289"/>
                <a:gd name="connsiteY2" fmla="*/ 430078 h 444690"/>
                <a:gd name="connsiteX3" fmla="*/ 480448 w 1937289"/>
                <a:gd name="connsiteY3" fmla="*/ 7749 h 444690"/>
                <a:gd name="connsiteX4" fmla="*/ 681926 w 1937289"/>
                <a:gd name="connsiteY4" fmla="*/ 433953 h 444690"/>
                <a:gd name="connsiteX5" fmla="*/ 867905 w 1937289"/>
                <a:gd name="connsiteY5" fmla="*/ 7749 h 444690"/>
                <a:gd name="connsiteX6" fmla="*/ 1061634 w 1937289"/>
                <a:gd name="connsiteY6" fmla="*/ 430078 h 444690"/>
                <a:gd name="connsiteX7" fmla="*/ 1255363 w 1937289"/>
                <a:gd name="connsiteY7" fmla="*/ 3875 h 444690"/>
                <a:gd name="connsiteX8" fmla="*/ 1452966 w 1937289"/>
                <a:gd name="connsiteY8" fmla="*/ 430078 h 444690"/>
                <a:gd name="connsiteX9" fmla="*/ 1638946 w 1937289"/>
                <a:gd name="connsiteY9" fmla="*/ 3875 h 444690"/>
                <a:gd name="connsiteX10" fmla="*/ 1836550 w 1937289"/>
                <a:gd name="connsiteY10" fmla="*/ 437827 h 444690"/>
                <a:gd name="connsiteX11" fmla="*/ 1937289 w 1937289"/>
                <a:gd name="connsiteY11" fmla="*/ 224726 h 444690"/>
                <a:gd name="connsiteX0" fmla="*/ 0 w 1937289"/>
                <a:gd name="connsiteY0" fmla="*/ 228600 h 444690"/>
                <a:gd name="connsiteX1" fmla="*/ 100739 w 1937289"/>
                <a:gd name="connsiteY1" fmla="*/ 0 h 444690"/>
                <a:gd name="connsiteX2" fmla="*/ 286719 w 1937289"/>
                <a:gd name="connsiteY2" fmla="*/ 430078 h 444690"/>
                <a:gd name="connsiteX3" fmla="*/ 480448 w 1937289"/>
                <a:gd name="connsiteY3" fmla="*/ 7749 h 444690"/>
                <a:gd name="connsiteX4" fmla="*/ 681926 w 1937289"/>
                <a:gd name="connsiteY4" fmla="*/ 433953 h 444690"/>
                <a:gd name="connsiteX5" fmla="*/ 867905 w 1937289"/>
                <a:gd name="connsiteY5" fmla="*/ 7749 h 444690"/>
                <a:gd name="connsiteX6" fmla="*/ 1061634 w 1937289"/>
                <a:gd name="connsiteY6" fmla="*/ 430078 h 444690"/>
                <a:gd name="connsiteX7" fmla="*/ 1255363 w 1937289"/>
                <a:gd name="connsiteY7" fmla="*/ 3875 h 444690"/>
                <a:gd name="connsiteX8" fmla="*/ 1452966 w 1937289"/>
                <a:gd name="connsiteY8" fmla="*/ 430078 h 444690"/>
                <a:gd name="connsiteX9" fmla="*/ 1638946 w 1937289"/>
                <a:gd name="connsiteY9" fmla="*/ 3875 h 444690"/>
                <a:gd name="connsiteX10" fmla="*/ 1836550 w 1937289"/>
                <a:gd name="connsiteY10" fmla="*/ 437827 h 444690"/>
                <a:gd name="connsiteX11" fmla="*/ 1937289 w 1937289"/>
                <a:gd name="connsiteY11" fmla="*/ 224726 h 444690"/>
                <a:gd name="connsiteX0" fmla="*/ 0 w 1937289"/>
                <a:gd name="connsiteY0" fmla="*/ 232613 h 448703"/>
                <a:gd name="connsiteX1" fmla="*/ 100739 w 1937289"/>
                <a:gd name="connsiteY1" fmla="*/ 4013 h 448703"/>
                <a:gd name="connsiteX2" fmla="*/ 286719 w 1937289"/>
                <a:gd name="connsiteY2" fmla="*/ 434091 h 448703"/>
                <a:gd name="connsiteX3" fmla="*/ 480448 w 1937289"/>
                <a:gd name="connsiteY3" fmla="*/ 11762 h 448703"/>
                <a:gd name="connsiteX4" fmla="*/ 681926 w 1937289"/>
                <a:gd name="connsiteY4" fmla="*/ 437966 h 448703"/>
                <a:gd name="connsiteX5" fmla="*/ 867905 w 1937289"/>
                <a:gd name="connsiteY5" fmla="*/ 11762 h 448703"/>
                <a:gd name="connsiteX6" fmla="*/ 1061634 w 1937289"/>
                <a:gd name="connsiteY6" fmla="*/ 434091 h 448703"/>
                <a:gd name="connsiteX7" fmla="*/ 1255363 w 1937289"/>
                <a:gd name="connsiteY7" fmla="*/ 7888 h 448703"/>
                <a:gd name="connsiteX8" fmla="*/ 1452966 w 1937289"/>
                <a:gd name="connsiteY8" fmla="*/ 434091 h 448703"/>
                <a:gd name="connsiteX9" fmla="*/ 1638946 w 1937289"/>
                <a:gd name="connsiteY9" fmla="*/ 7888 h 448703"/>
                <a:gd name="connsiteX10" fmla="*/ 1836550 w 1937289"/>
                <a:gd name="connsiteY10" fmla="*/ 441840 h 448703"/>
                <a:gd name="connsiteX11" fmla="*/ 1937289 w 1937289"/>
                <a:gd name="connsiteY11" fmla="*/ 228739 h 448703"/>
                <a:gd name="connsiteX0" fmla="*/ 0 w 1937289"/>
                <a:gd name="connsiteY0" fmla="*/ 228603 h 444693"/>
                <a:gd name="connsiteX1" fmla="*/ 100739 w 1937289"/>
                <a:gd name="connsiteY1" fmla="*/ 3 h 444693"/>
                <a:gd name="connsiteX2" fmla="*/ 286719 w 1937289"/>
                <a:gd name="connsiteY2" fmla="*/ 430081 h 444693"/>
                <a:gd name="connsiteX3" fmla="*/ 480448 w 1937289"/>
                <a:gd name="connsiteY3" fmla="*/ 7752 h 444693"/>
                <a:gd name="connsiteX4" fmla="*/ 681926 w 1937289"/>
                <a:gd name="connsiteY4" fmla="*/ 433956 h 444693"/>
                <a:gd name="connsiteX5" fmla="*/ 867905 w 1937289"/>
                <a:gd name="connsiteY5" fmla="*/ 7752 h 444693"/>
                <a:gd name="connsiteX6" fmla="*/ 1061634 w 1937289"/>
                <a:gd name="connsiteY6" fmla="*/ 430081 h 444693"/>
                <a:gd name="connsiteX7" fmla="*/ 1255363 w 1937289"/>
                <a:gd name="connsiteY7" fmla="*/ 3878 h 444693"/>
                <a:gd name="connsiteX8" fmla="*/ 1452966 w 1937289"/>
                <a:gd name="connsiteY8" fmla="*/ 430081 h 444693"/>
                <a:gd name="connsiteX9" fmla="*/ 1638946 w 1937289"/>
                <a:gd name="connsiteY9" fmla="*/ 3878 h 444693"/>
                <a:gd name="connsiteX10" fmla="*/ 1836550 w 1937289"/>
                <a:gd name="connsiteY10" fmla="*/ 437830 h 444693"/>
                <a:gd name="connsiteX11" fmla="*/ 1937289 w 1937289"/>
                <a:gd name="connsiteY11" fmla="*/ 224729 h 444693"/>
                <a:gd name="connsiteX0" fmla="*/ 0 w 1937289"/>
                <a:gd name="connsiteY0" fmla="*/ 228603 h 437864"/>
                <a:gd name="connsiteX1" fmla="*/ 100739 w 1937289"/>
                <a:gd name="connsiteY1" fmla="*/ 3 h 437864"/>
                <a:gd name="connsiteX2" fmla="*/ 286719 w 1937289"/>
                <a:gd name="connsiteY2" fmla="*/ 430081 h 437864"/>
                <a:gd name="connsiteX3" fmla="*/ 480448 w 1937289"/>
                <a:gd name="connsiteY3" fmla="*/ 7752 h 437864"/>
                <a:gd name="connsiteX4" fmla="*/ 681926 w 1937289"/>
                <a:gd name="connsiteY4" fmla="*/ 433956 h 437864"/>
                <a:gd name="connsiteX5" fmla="*/ 867905 w 1937289"/>
                <a:gd name="connsiteY5" fmla="*/ 7752 h 437864"/>
                <a:gd name="connsiteX6" fmla="*/ 1061634 w 1937289"/>
                <a:gd name="connsiteY6" fmla="*/ 430081 h 437864"/>
                <a:gd name="connsiteX7" fmla="*/ 1255363 w 1937289"/>
                <a:gd name="connsiteY7" fmla="*/ 3878 h 437864"/>
                <a:gd name="connsiteX8" fmla="*/ 1452966 w 1937289"/>
                <a:gd name="connsiteY8" fmla="*/ 430081 h 437864"/>
                <a:gd name="connsiteX9" fmla="*/ 1638946 w 1937289"/>
                <a:gd name="connsiteY9" fmla="*/ 3878 h 437864"/>
                <a:gd name="connsiteX10" fmla="*/ 1836550 w 1937289"/>
                <a:gd name="connsiteY10" fmla="*/ 437830 h 437864"/>
                <a:gd name="connsiteX11" fmla="*/ 1937289 w 1937289"/>
                <a:gd name="connsiteY11" fmla="*/ 224729 h 437864"/>
                <a:gd name="connsiteX0" fmla="*/ 0 w 1836551"/>
                <a:gd name="connsiteY0" fmla="*/ 228603 h 437831"/>
                <a:gd name="connsiteX1" fmla="*/ 100739 w 1836551"/>
                <a:gd name="connsiteY1" fmla="*/ 3 h 437831"/>
                <a:gd name="connsiteX2" fmla="*/ 286719 w 1836551"/>
                <a:gd name="connsiteY2" fmla="*/ 430081 h 437831"/>
                <a:gd name="connsiteX3" fmla="*/ 480448 w 1836551"/>
                <a:gd name="connsiteY3" fmla="*/ 7752 h 437831"/>
                <a:gd name="connsiteX4" fmla="*/ 681926 w 1836551"/>
                <a:gd name="connsiteY4" fmla="*/ 433956 h 437831"/>
                <a:gd name="connsiteX5" fmla="*/ 867905 w 1836551"/>
                <a:gd name="connsiteY5" fmla="*/ 7752 h 437831"/>
                <a:gd name="connsiteX6" fmla="*/ 1061634 w 1836551"/>
                <a:gd name="connsiteY6" fmla="*/ 430081 h 437831"/>
                <a:gd name="connsiteX7" fmla="*/ 1255363 w 1836551"/>
                <a:gd name="connsiteY7" fmla="*/ 3878 h 437831"/>
                <a:gd name="connsiteX8" fmla="*/ 1452966 w 1836551"/>
                <a:gd name="connsiteY8" fmla="*/ 430081 h 437831"/>
                <a:gd name="connsiteX9" fmla="*/ 1638946 w 1836551"/>
                <a:gd name="connsiteY9" fmla="*/ 3878 h 437831"/>
                <a:gd name="connsiteX10" fmla="*/ 1836550 w 1836551"/>
                <a:gd name="connsiteY10" fmla="*/ 437830 h 437831"/>
                <a:gd name="connsiteX0" fmla="*/ 0 w 1638946"/>
                <a:gd name="connsiteY0" fmla="*/ 228603 h 433956"/>
                <a:gd name="connsiteX1" fmla="*/ 100739 w 1638946"/>
                <a:gd name="connsiteY1" fmla="*/ 3 h 433956"/>
                <a:gd name="connsiteX2" fmla="*/ 286719 w 1638946"/>
                <a:gd name="connsiteY2" fmla="*/ 430081 h 433956"/>
                <a:gd name="connsiteX3" fmla="*/ 480448 w 1638946"/>
                <a:gd name="connsiteY3" fmla="*/ 7752 h 433956"/>
                <a:gd name="connsiteX4" fmla="*/ 681926 w 1638946"/>
                <a:gd name="connsiteY4" fmla="*/ 433956 h 433956"/>
                <a:gd name="connsiteX5" fmla="*/ 867905 w 1638946"/>
                <a:gd name="connsiteY5" fmla="*/ 7752 h 433956"/>
                <a:gd name="connsiteX6" fmla="*/ 1061634 w 1638946"/>
                <a:gd name="connsiteY6" fmla="*/ 430081 h 433956"/>
                <a:gd name="connsiteX7" fmla="*/ 1255363 w 1638946"/>
                <a:gd name="connsiteY7" fmla="*/ 3878 h 433956"/>
                <a:gd name="connsiteX8" fmla="*/ 1452966 w 1638946"/>
                <a:gd name="connsiteY8" fmla="*/ 430081 h 433956"/>
                <a:gd name="connsiteX9" fmla="*/ 1638946 w 1638946"/>
                <a:gd name="connsiteY9" fmla="*/ 3878 h 433956"/>
                <a:gd name="connsiteX0" fmla="*/ 0 w 1452965"/>
                <a:gd name="connsiteY0" fmla="*/ 228603 h 433956"/>
                <a:gd name="connsiteX1" fmla="*/ 100739 w 1452965"/>
                <a:gd name="connsiteY1" fmla="*/ 3 h 433956"/>
                <a:gd name="connsiteX2" fmla="*/ 286719 w 1452965"/>
                <a:gd name="connsiteY2" fmla="*/ 430081 h 433956"/>
                <a:gd name="connsiteX3" fmla="*/ 480448 w 1452965"/>
                <a:gd name="connsiteY3" fmla="*/ 7752 h 433956"/>
                <a:gd name="connsiteX4" fmla="*/ 681926 w 1452965"/>
                <a:gd name="connsiteY4" fmla="*/ 433956 h 433956"/>
                <a:gd name="connsiteX5" fmla="*/ 867905 w 1452965"/>
                <a:gd name="connsiteY5" fmla="*/ 7752 h 433956"/>
                <a:gd name="connsiteX6" fmla="*/ 1061634 w 1452965"/>
                <a:gd name="connsiteY6" fmla="*/ 430081 h 433956"/>
                <a:gd name="connsiteX7" fmla="*/ 1255363 w 1452965"/>
                <a:gd name="connsiteY7" fmla="*/ 3878 h 433956"/>
                <a:gd name="connsiteX8" fmla="*/ 1452966 w 1452965"/>
                <a:gd name="connsiteY8" fmla="*/ 430081 h 433956"/>
                <a:gd name="connsiteX0" fmla="*/ 0 w 1255363"/>
                <a:gd name="connsiteY0" fmla="*/ 228603 h 433956"/>
                <a:gd name="connsiteX1" fmla="*/ 100739 w 1255363"/>
                <a:gd name="connsiteY1" fmla="*/ 3 h 433956"/>
                <a:gd name="connsiteX2" fmla="*/ 286719 w 1255363"/>
                <a:gd name="connsiteY2" fmla="*/ 430081 h 433956"/>
                <a:gd name="connsiteX3" fmla="*/ 480448 w 1255363"/>
                <a:gd name="connsiteY3" fmla="*/ 7752 h 433956"/>
                <a:gd name="connsiteX4" fmla="*/ 681926 w 1255363"/>
                <a:gd name="connsiteY4" fmla="*/ 433956 h 433956"/>
                <a:gd name="connsiteX5" fmla="*/ 867905 w 1255363"/>
                <a:gd name="connsiteY5" fmla="*/ 7752 h 433956"/>
                <a:gd name="connsiteX6" fmla="*/ 1061634 w 1255363"/>
                <a:gd name="connsiteY6" fmla="*/ 430081 h 433956"/>
                <a:gd name="connsiteX7" fmla="*/ 1255363 w 1255363"/>
                <a:gd name="connsiteY7" fmla="*/ 3878 h 433956"/>
                <a:gd name="connsiteX0" fmla="*/ 0 w 1255363"/>
                <a:gd name="connsiteY0" fmla="*/ 228603 h 433956"/>
                <a:gd name="connsiteX1" fmla="*/ 100739 w 1255363"/>
                <a:gd name="connsiteY1" fmla="*/ 3 h 433956"/>
                <a:gd name="connsiteX2" fmla="*/ 286719 w 1255363"/>
                <a:gd name="connsiteY2" fmla="*/ 430081 h 433956"/>
                <a:gd name="connsiteX3" fmla="*/ 480448 w 1255363"/>
                <a:gd name="connsiteY3" fmla="*/ 7752 h 433956"/>
                <a:gd name="connsiteX4" fmla="*/ 681926 w 1255363"/>
                <a:gd name="connsiteY4" fmla="*/ 433956 h 433956"/>
                <a:gd name="connsiteX5" fmla="*/ 867905 w 1255363"/>
                <a:gd name="connsiteY5" fmla="*/ 7752 h 433956"/>
                <a:gd name="connsiteX6" fmla="*/ 1061634 w 1255363"/>
                <a:gd name="connsiteY6" fmla="*/ 430081 h 433956"/>
                <a:gd name="connsiteX7" fmla="*/ 1255363 w 1255363"/>
                <a:gd name="connsiteY7" fmla="*/ 3878 h 433956"/>
                <a:gd name="connsiteX0" fmla="*/ 0 w 1215300"/>
                <a:gd name="connsiteY0" fmla="*/ 228603 h 433956"/>
                <a:gd name="connsiteX1" fmla="*/ 100739 w 1215300"/>
                <a:gd name="connsiteY1" fmla="*/ 3 h 433956"/>
                <a:gd name="connsiteX2" fmla="*/ 286719 w 1215300"/>
                <a:gd name="connsiteY2" fmla="*/ 430081 h 433956"/>
                <a:gd name="connsiteX3" fmla="*/ 480448 w 1215300"/>
                <a:gd name="connsiteY3" fmla="*/ 7752 h 433956"/>
                <a:gd name="connsiteX4" fmla="*/ 681926 w 1215300"/>
                <a:gd name="connsiteY4" fmla="*/ 433956 h 433956"/>
                <a:gd name="connsiteX5" fmla="*/ 867905 w 1215300"/>
                <a:gd name="connsiteY5" fmla="*/ 7752 h 433956"/>
                <a:gd name="connsiteX6" fmla="*/ 1061634 w 1215300"/>
                <a:gd name="connsiteY6" fmla="*/ 430081 h 433956"/>
                <a:gd name="connsiteX7" fmla="*/ 1215300 w 1215300"/>
                <a:gd name="connsiteY7" fmla="*/ 200945 h 433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5300" h="433956">
                  <a:moveTo>
                    <a:pt x="0" y="228603"/>
                  </a:moveTo>
                  <a:cubicBezTo>
                    <a:pt x="33580" y="152403"/>
                    <a:pt x="49079" y="1294"/>
                    <a:pt x="100739" y="3"/>
                  </a:cubicBezTo>
                  <a:cubicBezTo>
                    <a:pt x="152399" y="-1288"/>
                    <a:pt x="223434" y="428790"/>
                    <a:pt x="286719" y="430081"/>
                  </a:cubicBezTo>
                  <a:cubicBezTo>
                    <a:pt x="350004" y="431372"/>
                    <a:pt x="414580" y="7106"/>
                    <a:pt x="480448" y="7752"/>
                  </a:cubicBezTo>
                  <a:cubicBezTo>
                    <a:pt x="546316" y="8398"/>
                    <a:pt x="617350" y="433956"/>
                    <a:pt x="681926" y="433956"/>
                  </a:cubicBezTo>
                  <a:cubicBezTo>
                    <a:pt x="746502" y="433956"/>
                    <a:pt x="804620" y="8398"/>
                    <a:pt x="867905" y="7752"/>
                  </a:cubicBezTo>
                  <a:cubicBezTo>
                    <a:pt x="931190" y="7106"/>
                    <a:pt x="1003735" y="397882"/>
                    <a:pt x="1061634" y="430081"/>
                  </a:cubicBezTo>
                  <a:cubicBezTo>
                    <a:pt x="1119533" y="462280"/>
                    <a:pt x="1190142" y="281793"/>
                    <a:pt x="1215300" y="200945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17485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Random access protocols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/>
              <a:t>Link Layer: 6-</a:t>
            </a:r>
            <a:fld id="{C4204591-24BD-A542-B9D5-F8D8A88D2FE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6" name="Rectangle 3">
            <a:extLst>
              <a:ext uri="{FF2B5EF4-FFF2-40B4-BE49-F238E27FC236}">
                <a16:creationId xmlns:a16="http://schemas.microsoft.com/office/drawing/2014/main" id="{0F0D1BE9-A129-4E48-8684-AB67559565A2}"/>
              </a:ext>
            </a:extLst>
          </p:cNvPr>
          <p:cNvSpPr txBox="1">
            <a:spLocks noChangeArrowheads="1"/>
          </p:cNvSpPr>
          <p:nvPr/>
        </p:nvSpPr>
        <p:spPr>
          <a:xfrm>
            <a:off x="904460" y="1438619"/>
            <a:ext cx="11393557" cy="4895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7338" indent="-274638">
              <a:lnSpc>
                <a:spcPct val="75000"/>
              </a:lnSpc>
              <a:defRPr/>
            </a:pPr>
            <a:r>
              <a:rPr lang="en-US" sz="3200" dirty="0"/>
              <a:t>when node has packet to send</a:t>
            </a:r>
          </a:p>
          <a:p>
            <a:pPr lvl="1">
              <a:lnSpc>
                <a:spcPct val="75000"/>
              </a:lnSpc>
              <a:defRPr/>
            </a:pPr>
            <a:r>
              <a:rPr lang="en-US" sz="2800" dirty="0"/>
              <a:t>transmit at full channel data rate R.</a:t>
            </a:r>
          </a:p>
          <a:p>
            <a:pPr lvl="1">
              <a:lnSpc>
                <a:spcPct val="75000"/>
              </a:lnSpc>
              <a:defRPr/>
            </a:pPr>
            <a:r>
              <a:rPr lang="en-US" sz="2800" dirty="0"/>
              <a:t>no </a:t>
            </a:r>
            <a:r>
              <a:rPr lang="en-US" sz="2800" i="1" dirty="0"/>
              <a:t>a priori</a:t>
            </a:r>
            <a:r>
              <a:rPr lang="en-US" sz="2800" dirty="0"/>
              <a:t> coordination among nodes</a:t>
            </a:r>
          </a:p>
          <a:p>
            <a:pPr marL="287338" indent="-274638">
              <a:lnSpc>
                <a:spcPct val="75000"/>
              </a:lnSpc>
              <a:defRPr/>
            </a:pPr>
            <a:r>
              <a:rPr lang="en-US" sz="3200" dirty="0"/>
              <a:t>two or more transmitting nodes: </a:t>
            </a:r>
            <a:r>
              <a:rPr lang="en-US" altLang="ja-JP" sz="3200" dirty="0"/>
              <a:t>“</a:t>
            </a:r>
            <a:r>
              <a:rPr lang="en-US" sz="3200" dirty="0"/>
              <a:t>collision</a:t>
            </a:r>
            <a:r>
              <a:rPr lang="en-US" altLang="ja-JP" sz="3200" dirty="0"/>
              <a:t>”</a:t>
            </a:r>
            <a:r>
              <a:rPr lang="en-US" sz="3200" dirty="0"/>
              <a:t> </a:t>
            </a:r>
          </a:p>
          <a:p>
            <a:pPr marL="287338" indent="-274638">
              <a:lnSpc>
                <a:spcPct val="75000"/>
              </a:lnSpc>
              <a:defRPr/>
            </a:pPr>
            <a:r>
              <a:rPr lang="en-US" sz="3200" dirty="0">
                <a:solidFill>
                  <a:srgbClr val="C00000"/>
                </a:solidFill>
              </a:rPr>
              <a:t>random access MAC protocol </a:t>
            </a:r>
            <a:r>
              <a:rPr lang="en-US" sz="3200" dirty="0"/>
              <a:t>specifies: </a:t>
            </a:r>
          </a:p>
          <a:p>
            <a:pPr lvl="1">
              <a:lnSpc>
                <a:spcPct val="75000"/>
              </a:lnSpc>
              <a:defRPr/>
            </a:pPr>
            <a:r>
              <a:rPr lang="en-US" sz="2800" dirty="0"/>
              <a:t>how to detect collisions</a:t>
            </a:r>
          </a:p>
          <a:p>
            <a:pPr lvl="1">
              <a:lnSpc>
                <a:spcPct val="75000"/>
              </a:lnSpc>
              <a:defRPr/>
            </a:pPr>
            <a:r>
              <a:rPr lang="en-US" sz="2800" dirty="0"/>
              <a:t>how to recover from collisions (e.g., via delayed retransmissions)</a:t>
            </a:r>
          </a:p>
          <a:p>
            <a:pPr marL="287338" indent="-274638">
              <a:lnSpc>
                <a:spcPct val="75000"/>
              </a:lnSpc>
              <a:defRPr/>
            </a:pPr>
            <a:r>
              <a:rPr lang="en-US" sz="3200" dirty="0"/>
              <a:t>examples of random access MAC protocols:</a:t>
            </a:r>
          </a:p>
          <a:p>
            <a:pPr lvl="1">
              <a:lnSpc>
                <a:spcPct val="75000"/>
              </a:lnSpc>
              <a:defRPr/>
            </a:pPr>
            <a:r>
              <a:rPr lang="en-US" sz="2800" dirty="0"/>
              <a:t>ALOHA, slotted ALOHA</a:t>
            </a:r>
          </a:p>
          <a:p>
            <a:pPr lvl="1">
              <a:lnSpc>
                <a:spcPct val="75000"/>
              </a:lnSpc>
              <a:defRPr/>
            </a:pPr>
            <a:r>
              <a:rPr lang="en-US" sz="2800" dirty="0"/>
              <a:t>CSMA, CSMA/CD, CSMA/CA</a:t>
            </a:r>
          </a:p>
        </p:txBody>
      </p:sp>
    </p:spTree>
    <p:extLst>
      <p:ext uri="{BB962C8B-B14F-4D97-AF65-F5344CB8AC3E}">
        <p14:creationId xmlns:p14="http://schemas.microsoft.com/office/powerpoint/2010/main" val="1245589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Slotted ALOHA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8D6383C-7665-4746-86A3-DB2B42D7440C}"/>
              </a:ext>
            </a:extLst>
          </p:cNvPr>
          <p:cNvSpPr txBox="1">
            <a:spLocks noChangeArrowheads="1"/>
          </p:cNvSpPr>
          <p:nvPr/>
        </p:nvSpPr>
        <p:spPr>
          <a:xfrm>
            <a:off x="845584" y="1416396"/>
            <a:ext cx="5104641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  <a:defRPr/>
            </a:pPr>
            <a:r>
              <a:rPr lang="en-US" sz="3200" dirty="0">
                <a:solidFill>
                  <a:srgbClr val="0000A8"/>
                </a:solidFill>
              </a:rPr>
              <a:t>assumptions</a:t>
            </a:r>
            <a:r>
              <a:rPr lang="en-US" dirty="0">
                <a:solidFill>
                  <a:srgbClr val="0000A8"/>
                </a:solidFill>
              </a:rPr>
              <a:t>:</a:t>
            </a:r>
          </a:p>
          <a:p>
            <a:pPr marL="404813">
              <a:defRPr/>
            </a:pPr>
            <a:r>
              <a:rPr lang="en-US" dirty="0"/>
              <a:t>all frames same size</a:t>
            </a:r>
          </a:p>
          <a:p>
            <a:pPr marL="404813">
              <a:defRPr/>
            </a:pPr>
            <a:r>
              <a:rPr lang="en-US" dirty="0"/>
              <a:t>time divided into equal size slots (time to transmit 1 frame)</a:t>
            </a:r>
          </a:p>
          <a:p>
            <a:pPr marL="404813">
              <a:defRPr/>
            </a:pPr>
            <a:r>
              <a:rPr lang="en-US" dirty="0"/>
              <a:t>nodes start to transmit only slot beginning </a:t>
            </a:r>
          </a:p>
          <a:p>
            <a:pPr marL="404813">
              <a:defRPr/>
            </a:pPr>
            <a:r>
              <a:rPr lang="en-US" dirty="0"/>
              <a:t>nodes are synchronized</a:t>
            </a:r>
          </a:p>
          <a:p>
            <a:pPr marL="404813">
              <a:defRPr/>
            </a:pPr>
            <a:r>
              <a:rPr lang="en-US" dirty="0"/>
              <a:t>if 2 or more nodes transmit in slot, all nodes detect collision</a:t>
            </a:r>
            <a:endParaRPr lang="en-US" sz="2400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BFE15C25-BB28-9543-9419-B80CD8AA3C64}"/>
              </a:ext>
            </a:extLst>
          </p:cNvPr>
          <p:cNvSpPr txBox="1">
            <a:spLocks noChangeArrowheads="1"/>
          </p:cNvSpPr>
          <p:nvPr/>
        </p:nvSpPr>
        <p:spPr>
          <a:xfrm>
            <a:off x="6440557" y="1447181"/>
            <a:ext cx="5168347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  <a:defRPr/>
            </a:pPr>
            <a:r>
              <a:rPr lang="en-US" sz="3200" dirty="0">
                <a:solidFill>
                  <a:srgbClr val="0000A8"/>
                </a:solidFill>
              </a:rPr>
              <a:t>operation:</a:t>
            </a:r>
          </a:p>
          <a:p>
            <a:pPr marL="457200" indent="-234950">
              <a:defRPr/>
            </a:pPr>
            <a:r>
              <a:rPr lang="en-US" dirty="0"/>
              <a:t>when node obtains fresh frame, transmits in next slot</a:t>
            </a:r>
          </a:p>
          <a:p>
            <a:pPr marL="746125" lvl="1" indent="-236538">
              <a:lnSpc>
                <a:spcPct val="100000"/>
              </a:lnSpc>
              <a:defRPr/>
            </a:pPr>
            <a:r>
              <a:rPr lang="en-US" sz="2800" i="1" dirty="0"/>
              <a:t>if no collision:</a:t>
            </a:r>
            <a:r>
              <a:rPr lang="en-US" sz="2800" dirty="0"/>
              <a:t> node can send new frame in next slot</a:t>
            </a:r>
          </a:p>
          <a:p>
            <a:pPr marL="746125" lvl="1" indent="-236538">
              <a:lnSpc>
                <a:spcPct val="100000"/>
              </a:lnSpc>
              <a:defRPr/>
            </a:pPr>
            <a:r>
              <a:rPr lang="en-US" sz="2800" i="1" dirty="0"/>
              <a:t>if collision:</a:t>
            </a:r>
            <a:r>
              <a:rPr lang="en-US" sz="2800" dirty="0"/>
              <a:t> node retransmits frame in each subsequent slot with probability </a:t>
            </a:r>
            <a:r>
              <a:rPr lang="en-US" sz="2800" i="1" dirty="0"/>
              <a:t>p</a:t>
            </a:r>
            <a:r>
              <a:rPr lang="en-US" sz="2800" dirty="0"/>
              <a:t> until success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E15E43E-EE56-8544-9198-B2CDA59DD294}"/>
              </a:ext>
            </a:extLst>
          </p:cNvPr>
          <p:cNvGrpSpPr/>
          <p:nvPr/>
        </p:nvGrpSpPr>
        <p:grpSpPr>
          <a:xfrm>
            <a:off x="7222435" y="4651513"/>
            <a:ext cx="3379304" cy="1707369"/>
            <a:chOff x="7222435" y="4651513"/>
            <a:chExt cx="3379304" cy="170736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B4B840C-7E28-C04D-8CE9-682705AEE59B}"/>
                </a:ext>
              </a:extLst>
            </p:cNvPr>
            <p:cNvSpPr txBox="1"/>
            <p:nvPr/>
          </p:nvSpPr>
          <p:spPr>
            <a:xfrm>
              <a:off x="7222435" y="5897217"/>
              <a:ext cx="29426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randomization </a:t>
              </a:r>
              <a:r>
                <a:rPr lang="en-US" sz="2400" dirty="0"/>
                <a:t>– </a:t>
              </a:r>
              <a:r>
                <a:rPr lang="en-US" sz="2400" i="1" dirty="0"/>
                <a:t>why</a:t>
              </a:r>
              <a:r>
                <a:rPr lang="en-US" sz="2400" dirty="0"/>
                <a:t>?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3078318A-B74F-CF47-A0AD-52CC631467FC}"/>
                </a:ext>
              </a:extLst>
            </p:cNvPr>
            <p:cNvSpPr/>
            <p:nvPr/>
          </p:nvSpPr>
          <p:spPr>
            <a:xfrm>
              <a:off x="10058399" y="4651513"/>
              <a:ext cx="543340" cy="543340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D232C45-BB94-AB4D-BDBB-4AF8C10F71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68481" y="5181601"/>
              <a:ext cx="1636301" cy="702364"/>
            </a:xfrm>
            <a:prstGeom prst="line">
              <a:avLst/>
            </a:prstGeom>
            <a:ln w="158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53476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Slotted ALOHA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6" name="Rectangle 3">
            <a:extLst>
              <a:ext uri="{FF2B5EF4-FFF2-40B4-BE49-F238E27FC236}">
                <a16:creationId xmlns:a16="http://schemas.microsoft.com/office/drawing/2014/main" id="{72A8C484-9F3B-7140-9873-AC4A42E47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9991" y="3654425"/>
            <a:ext cx="4846983" cy="320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>
              <a:buFont typeface="Wingdings" charset="0"/>
              <a:buNone/>
              <a:defRPr/>
            </a:pPr>
            <a:r>
              <a:rPr lang="en-US" kern="0" dirty="0">
                <a:solidFill>
                  <a:srgbClr val="0000A8"/>
                </a:solidFill>
                <a:cs typeface="+mn-cs"/>
              </a:rPr>
              <a:t>Pros:</a:t>
            </a:r>
          </a:p>
          <a:p>
            <a:pPr indent="-225425">
              <a:defRPr/>
            </a:pPr>
            <a:r>
              <a:rPr lang="en-US" sz="2400" kern="0" dirty="0">
                <a:cs typeface="+mn-cs"/>
              </a:rPr>
              <a:t>single active node can continuously transmit at full rate of channel</a:t>
            </a:r>
          </a:p>
          <a:p>
            <a:pPr indent="-225425">
              <a:defRPr/>
            </a:pPr>
            <a:r>
              <a:rPr lang="en-US" sz="2400" kern="0" dirty="0">
                <a:cs typeface="+mn-cs"/>
              </a:rPr>
              <a:t>highly decentralized: only slots in nodes need to be in sync</a:t>
            </a:r>
          </a:p>
          <a:p>
            <a:pPr indent="-225425">
              <a:defRPr/>
            </a:pPr>
            <a:r>
              <a:rPr lang="en-US" sz="2400" kern="0" dirty="0">
                <a:cs typeface="+mn-cs"/>
              </a:rPr>
              <a:t>simple</a:t>
            </a:r>
          </a:p>
          <a:p>
            <a:pPr>
              <a:defRPr/>
            </a:pPr>
            <a:endParaRPr lang="en-US" sz="2400" kern="0" dirty="0">
              <a:latin typeface="Gill Sans MT" charset="0"/>
              <a:cs typeface="+mn-cs"/>
            </a:endParaRPr>
          </a:p>
        </p:txBody>
      </p:sp>
      <p:sp>
        <p:nvSpPr>
          <p:cNvPr id="67" name="Rectangle 4">
            <a:extLst>
              <a:ext uri="{FF2B5EF4-FFF2-40B4-BE49-F238E27FC236}">
                <a16:creationId xmlns:a16="http://schemas.microsoft.com/office/drawing/2014/main" id="{2C1441D0-D6C4-E649-93D0-1ECA14AFD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9008" y="3631167"/>
            <a:ext cx="5579166" cy="2743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>
              <a:lnSpc>
                <a:spcPct val="90000"/>
              </a:lnSpc>
              <a:buFont typeface="Wingdings" charset="0"/>
              <a:buNone/>
              <a:defRPr/>
            </a:pPr>
            <a:r>
              <a:rPr lang="en-US" kern="0" dirty="0">
                <a:solidFill>
                  <a:srgbClr val="0000A8"/>
                </a:solidFill>
                <a:cs typeface="+mn-cs"/>
              </a:rPr>
              <a:t>Cons:</a:t>
            </a:r>
          </a:p>
          <a:p>
            <a:pPr indent="-225425">
              <a:lnSpc>
                <a:spcPct val="90000"/>
              </a:lnSpc>
              <a:defRPr/>
            </a:pPr>
            <a:r>
              <a:rPr lang="en-US" sz="2400" kern="0" dirty="0">
                <a:cs typeface="+mn-cs"/>
              </a:rPr>
              <a:t>collisions, wasting slots</a:t>
            </a:r>
          </a:p>
          <a:p>
            <a:pPr indent="-225425">
              <a:lnSpc>
                <a:spcPct val="90000"/>
              </a:lnSpc>
              <a:defRPr/>
            </a:pPr>
            <a:r>
              <a:rPr lang="en-US" sz="2400" kern="0" dirty="0">
                <a:cs typeface="+mn-cs"/>
              </a:rPr>
              <a:t>idle slots</a:t>
            </a:r>
          </a:p>
          <a:p>
            <a:pPr indent="-225425">
              <a:lnSpc>
                <a:spcPct val="90000"/>
              </a:lnSpc>
              <a:defRPr/>
            </a:pPr>
            <a:r>
              <a:rPr lang="en-US" sz="2400" kern="0" dirty="0">
                <a:cs typeface="+mn-cs"/>
              </a:rPr>
              <a:t>nodes may be able to detect collision in less than time to transmit packet</a:t>
            </a:r>
          </a:p>
          <a:p>
            <a:pPr indent="-225425">
              <a:lnSpc>
                <a:spcPct val="90000"/>
              </a:lnSpc>
              <a:defRPr/>
            </a:pPr>
            <a:r>
              <a:rPr lang="en-US" sz="2400" kern="0" dirty="0">
                <a:cs typeface="+mn-cs"/>
              </a:rPr>
              <a:t>clock synchronization</a:t>
            </a:r>
          </a:p>
        </p:txBody>
      </p:sp>
      <p:grpSp>
        <p:nvGrpSpPr>
          <p:cNvPr id="69" name="Group 9">
            <a:extLst>
              <a:ext uri="{FF2B5EF4-FFF2-40B4-BE49-F238E27FC236}">
                <a16:creationId xmlns:a16="http://schemas.microsoft.com/office/drawing/2014/main" id="{21164FC9-FE4C-614D-972E-A00FCAE25C23}"/>
              </a:ext>
            </a:extLst>
          </p:cNvPr>
          <p:cNvGrpSpPr>
            <a:grpSpLocks/>
          </p:cNvGrpSpPr>
          <p:nvPr/>
        </p:nvGrpSpPr>
        <p:grpSpPr bwMode="auto">
          <a:xfrm>
            <a:off x="3258866" y="1417223"/>
            <a:ext cx="449263" cy="338137"/>
            <a:chOff x="1185" y="903"/>
            <a:chExt cx="283" cy="213"/>
          </a:xfrm>
        </p:grpSpPr>
        <p:sp>
          <p:nvSpPr>
            <p:cNvPr id="120" name="Rectangle 7">
              <a:extLst>
                <a:ext uri="{FF2B5EF4-FFF2-40B4-BE49-F238E27FC236}">
                  <a16:creationId xmlns:a16="http://schemas.microsoft.com/office/drawing/2014/main" id="{B6FB277F-EDE2-1049-9ABF-92D11D6060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5" y="924"/>
              <a:ext cx="283" cy="169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121" name="Text Box 8">
              <a:extLst>
                <a:ext uri="{FF2B5EF4-FFF2-40B4-BE49-F238E27FC236}">
                  <a16:creationId xmlns:a16="http://schemas.microsoft.com/office/drawing/2014/main" id="{C293767F-FCDF-8642-A612-4649CC7D05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6" y="903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1</a:t>
              </a:r>
            </a:p>
          </p:txBody>
        </p:sp>
      </p:grpSp>
      <p:grpSp>
        <p:nvGrpSpPr>
          <p:cNvPr id="70" name="Group 10">
            <a:extLst>
              <a:ext uri="{FF2B5EF4-FFF2-40B4-BE49-F238E27FC236}">
                <a16:creationId xmlns:a16="http://schemas.microsoft.com/office/drawing/2014/main" id="{CD7A64E0-8DFE-1E45-8F86-C8EBCFF9F9DA}"/>
              </a:ext>
            </a:extLst>
          </p:cNvPr>
          <p:cNvGrpSpPr>
            <a:grpSpLocks/>
          </p:cNvGrpSpPr>
          <p:nvPr/>
        </p:nvGrpSpPr>
        <p:grpSpPr bwMode="auto">
          <a:xfrm>
            <a:off x="4239941" y="1420398"/>
            <a:ext cx="449263" cy="338137"/>
            <a:chOff x="1185" y="903"/>
            <a:chExt cx="283" cy="213"/>
          </a:xfrm>
        </p:grpSpPr>
        <p:sp>
          <p:nvSpPr>
            <p:cNvPr id="118" name="Rectangle 11">
              <a:extLst>
                <a:ext uri="{FF2B5EF4-FFF2-40B4-BE49-F238E27FC236}">
                  <a16:creationId xmlns:a16="http://schemas.microsoft.com/office/drawing/2014/main" id="{07CCF55F-4FAA-894C-888B-199900ED48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5" y="924"/>
              <a:ext cx="283" cy="169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119" name="Text Box 12">
              <a:extLst>
                <a:ext uri="{FF2B5EF4-FFF2-40B4-BE49-F238E27FC236}">
                  <a16:creationId xmlns:a16="http://schemas.microsoft.com/office/drawing/2014/main" id="{6E547B66-C5F6-F343-A739-58397CBF01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6" y="903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1</a:t>
              </a:r>
            </a:p>
          </p:txBody>
        </p:sp>
      </p:grpSp>
      <p:grpSp>
        <p:nvGrpSpPr>
          <p:cNvPr id="71" name="Group 13">
            <a:extLst>
              <a:ext uri="{FF2B5EF4-FFF2-40B4-BE49-F238E27FC236}">
                <a16:creationId xmlns:a16="http://schemas.microsoft.com/office/drawing/2014/main" id="{5E7B8AAA-4C6F-564D-BA83-59E54AD6FA2A}"/>
              </a:ext>
            </a:extLst>
          </p:cNvPr>
          <p:cNvGrpSpPr>
            <a:grpSpLocks/>
          </p:cNvGrpSpPr>
          <p:nvPr/>
        </p:nvGrpSpPr>
        <p:grpSpPr bwMode="auto">
          <a:xfrm>
            <a:off x="5776641" y="1421985"/>
            <a:ext cx="449263" cy="338137"/>
            <a:chOff x="1185" y="903"/>
            <a:chExt cx="283" cy="213"/>
          </a:xfrm>
        </p:grpSpPr>
        <p:sp>
          <p:nvSpPr>
            <p:cNvPr id="116" name="Rectangle 14">
              <a:extLst>
                <a:ext uri="{FF2B5EF4-FFF2-40B4-BE49-F238E27FC236}">
                  <a16:creationId xmlns:a16="http://schemas.microsoft.com/office/drawing/2014/main" id="{4646B359-A79E-F349-BF8A-9D2512A629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5" y="924"/>
              <a:ext cx="283" cy="169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117" name="Text Box 15">
              <a:extLst>
                <a:ext uri="{FF2B5EF4-FFF2-40B4-BE49-F238E27FC236}">
                  <a16:creationId xmlns:a16="http://schemas.microsoft.com/office/drawing/2014/main" id="{6ECCB147-A652-0C45-8411-FDEFE8B769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6" y="903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1</a:t>
              </a:r>
            </a:p>
          </p:txBody>
        </p:sp>
      </p:grpSp>
      <p:grpSp>
        <p:nvGrpSpPr>
          <p:cNvPr id="72" name="Group 16">
            <a:extLst>
              <a:ext uri="{FF2B5EF4-FFF2-40B4-BE49-F238E27FC236}">
                <a16:creationId xmlns:a16="http://schemas.microsoft.com/office/drawing/2014/main" id="{034C0BC2-FAFB-954B-8184-7437ED6443FF}"/>
              </a:ext>
            </a:extLst>
          </p:cNvPr>
          <p:cNvGrpSpPr>
            <a:grpSpLocks/>
          </p:cNvGrpSpPr>
          <p:nvPr/>
        </p:nvGrpSpPr>
        <p:grpSpPr bwMode="auto">
          <a:xfrm>
            <a:off x="6792641" y="1417223"/>
            <a:ext cx="449263" cy="338137"/>
            <a:chOff x="1185" y="903"/>
            <a:chExt cx="283" cy="213"/>
          </a:xfrm>
        </p:grpSpPr>
        <p:sp>
          <p:nvSpPr>
            <p:cNvPr id="114" name="Rectangle 17">
              <a:extLst>
                <a:ext uri="{FF2B5EF4-FFF2-40B4-BE49-F238E27FC236}">
                  <a16:creationId xmlns:a16="http://schemas.microsoft.com/office/drawing/2014/main" id="{B5E231FA-D60E-3344-A54A-AE1CCAC278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5" y="924"/>
              <a:ext cx="283" cy="169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115" name="Text Box 18">
              <a:extLst>
                <a:ext uri="{FF2B5EF4-FFF2-40B4-BE49-F238E27FC236}">
                  <a16:creationId xmlns:a16="http://schemas.microsoft.com/office/drawing/2014/main" id="{C4C08E10-907C-DD42-A551-372531B73D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6" y="903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1</a:t>
              </a:r>
            </a:p>
          </p:txBody>
        </p:sp>
      </p:grpSp>
      <p:grpSp>
        <p:nvGrpSpPr>
          <p:cNvPr id="73" name="Group 24">
            <a:extLst>
              <a:ext uri="{FF2B5EF4-FFF2-40B4-BE49-F238E27FC236}">
                <a16:creationId xmlns:a16="http://schemas.microsoft.com/office/drawing/2014/main" id="{647D2F6D-CE64-8B4B-B615-A2D4A4BABDA1}"/>
              </a:ext>
            </a:extLst>
          </p:cNvPr>
          <p:cNvGrpSpPr>
            <a:grpSpLocks/>
          </p:cNvGrpSpPr>
          <p:nvPr/>
        </p:nvGrpSpPr>
        <p:grpSpPr bwMode="auto">
          <a:xfrm>
            <a:off x="3260453" y="1934748"/>
            <a:ext cx="449263" cy="338137"/>
            <a:chOff x="4584" y="1229"/>
            <a:chExt cx="283" cy="213"/>
          </a:xfrm>
        </p:grpSpPr>
        <p:sp>
          <p:nvSpPr>
            <p:cNvPr id="112" name="Rectangle 20">
              <a:extLst>
                <a:ext uri="{FF2B5EF4-FFF2-40B4-BE49-F238E27FC236}">
                  <a16:creationId xmlns:a16="http://schemas.microsoft.com/office/drawing/2014/main" id="{40A791FB-0B4E-E54D-A7B1-9F64A6BAE3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4" y="1247"/>
              <a:ext cx="283" cy="169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113" name="Text Box 21">
              <a:extLst>
                <a:ext uri="{FF2B5EF4-FFF2-40B4-BE49-F238E27FC236}">
                  <a16:creationId xmlns:a16="http://schemas.microsoft.com/office/drawing/2014/main" id="{B1F1A4C1-13C1-264C-B2A5-E57D85AD56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36" y="1229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2</a:t>
              </a:r>
            </a:p>
          </p:txBody>
        </p:sp>
      </p:grpSp>
      <p:grpSp>
        <p:nvGrpSpPr>
          <p:cNvPr id="74" name="Group 31">
            <a:extLst>
              <a:ext uri="{FF2B5EF4-FFF2-40B4-BE49-F238E27FC236}">
                <a16:creationId xmlns:a16="http://schemas.microsoft.com/office/drawing/2014/main" id="{A513746B-2BA9-7842-A3F9-4C806D4C430D}"/>
              </a:ext>
            </a:extLst>
          </p:cNvPr>
          <p:cNvGrpSpPr>
            <a:grpSpLocks/>
          </p:cNvGrpSpPr>
          <p:nvPr/>
        </p:nvGrpSpPr>
        <p:grpSpPr bwMode="auto">
          <a:xfrm>
            <a:off x="3262041" y="2444335"/>
            <a:ext cx="449263" cy="338137"/>
            <a:chOff x="4827" y="1591"/>
            <a:chExt cx="283" cy="213"/>
          </a:xfrm>
        </p:grpSpPr>
        <p:sp>
          <p:nvSpPr>
            <p:cNvPr id="110" name="Rectangle 22">
              <a:extLst>
                <a:ext uri="{FF2B5EF4-FFF2-40B4-BE49-F238E27FC236}">
                  <a16:creationId xmlns:a16="http://schemas.microsoft.com/office/drawing/2014/main" id="{D2113151-CB73-5B4D-B726-093BB119A4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7" y="1609"/>
              <a:ext cx="283" cy="169"/>
            </a:xfrm>
            <a:prstGeom prst="rect">
              <a:avLst/>
            </a:prstGeom>
            <a:solidFill>
              <a:srgbClr val="D6009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111" name="Text Box 23">
              <a:extLst>
                <a:ext uri="{FF2B5EF4-FFF2-40B4-BE49-F238E27FC236}">
                  <a16:creationId xmlns:a16="http://schemas.microsoft.com/office/drawing/2014/main" id="{F159D2A5-6D5C-0349-BF63-4ECC249F37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2" y="1591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3</a:t>
              </a:r>
            </a:p>
          </p:txBody>
        </p:sp>
      </p:grpSp>
      <p:grpSp>
        <p:nvGrpSpPr>
          <p:cNvPr id="75" name="Group 25">
            <a:extLst>
              <a:ext uri="{FF2B5EF4-FFF2-40B4-BE49-F238E27FC236}">
                <a16:creationId xmlns:a16="http://schemas.microsoft.com/office/drawing/2014/main" id="{94B00C29-0193-D349-BFB1-CF44B881490C}"/>
              </a:ext>
            </a:extLst>
          </p:cNvPr>
          <p:cNvGrpSpPr>
            <a:grpSpLocks/>
          </p:cNvGrpSpPr>
          <p:nvPr/>
        </p:nvGrpSpPr>
        <p:grpSpPr bwMode="auto">
          <a:xfrm>
            <a:off x="4249466" y="1936335"/>
            <a:ext cx="449263" cy="338137"/>
            <a:chOff x="4584" y="1229"/>
            <a:chExt cx="283" cy="213"/>
          </a:xfrm>
        </p:grpSpPr>
        <p:sp>
          <p:nvSpPr>
            <p:cNvPr id="108" name="Rectangle 26">
              <a:extLst>
                <a:ext uri="{FF2B5EF4-FFF2-40B4-BE49-F238E27FC236}">
                  <a16:creationId xmlns:a16="http://schemas.microsoft.com/office/drawing/2014/main" id="{8A1DD3D1-8785-3040-A4F2-5147DB8857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4" y="1247"/>
              <a:ext cx="283" cy="169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109" name="Text Box 27">
              <a:extLst>
                <a:ext uri="{FF2B5EF4-FFF2-40B4-BE49-F238E27FC236}">
                  <a16:creationId xmlns:a16="http://schemas.microsoft.com/office/drawing/2014/main" id="{09BBF762-4792-7643-BA15-B59BC2E2DC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36" y="1229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2</a:t>
              </a:r>
            </a:p>
          </p:txBody>
        </p:sp>
      </p:grpSp>
      <p:grpSp>
        <p:nvGrpSpPr>
          <p:cNvPr id="76" name="Group 28">
            <a:extLst>
              <a:ext uri="{FF2B5EF4-FFF2-40B4-BE49-F238E27FC236}">
                <a16:creationId xmlns:a16="http://schemas.microsoft.com/office/drawing/2014/main" id="{E38A06E9-F095-D04D-91F9-81DAFE4FE972}"/>
              </a:ext>
            </a:extLst>
          </p:cNvPr>
          <p:cNvGrpSpPr>
            <a:grpSpLocks/>
          </p:cNvGrpSpPr>
          <p:nvPr/>
        </p:nvGrpSpPr>
        <p:grpSpPr bwMode="auto">
          <a:xfrm>
            <a:off x="4766991" y="1937923"/>
            <a:ext cx="449263" cy="338137"/>
            <a:chOff x="4584" y="1229"/>
            <a:chExt cx="283" cy="213"/>
          </a:xfrm>
        </p:grpSpPr>
        <p:sp>
          <p:nvSpPr>
            <p:cNvPr id="106" name="Rectangle 29">
              <a:extLst>
                <a:ext uri="{FF2B5EF4-FFF2-40B4-BE49-F238E27FC236}">
                  <a16:creationId xmlns:a16="http://schemas.microsoft.com/office/drawing/2014/main" id="{0987B743-D2A1-9D4F-A662-FFB579A919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4" y="1247"/>
              <a:ext cx="283" cy="169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107" name="Text Box 30">
              <a:extLst>
                <a:ext uri="{FF2B5EF4-FFF2-40B4-BE49-F238E27FC236}">
                  <a16:creationId xmlns:a16="http://schemas.microsoft.com/office/drawing/2014/main" id="{89D7FAA9-9F94-0C4F-B4C3-025342E3FD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36" y="1229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2</a:t>
              </a:r>
            </a:p>
          </p:txBody>
        </p:sp>
      </p:grpSp>
      <p:grpSp>
        <p:nvGrpSpPr>
          <p:cNvPr id="77" name="Group 32">
            <a:extLst>
              <a:ext uri="{FF2B5EF4-FFF2-40B4-BE49-F238E27FC236}">
                <a16:creationId xmlns:a16="http://schemas.microsoft.com/office/drawing/2014/main" id="{DEC4F61B-7F47-6D40-A1E6-9647D3850BE9}"/>
              </a:ext>
            </a:extLst>
          </p:cNvPr>
          <p:cNvGrpSpPr>
            <a:grpSpLocks/>
          </p:cNvGrpSpPr>
          <p:nvPr/>
        </p:nvGrpSpPr>
        <p:grpSpPr bwMode="auto">
          <a:xfrm>
            <a:off x="5778228" y="2445922"/>
            <a:ext cx="449263" cy="338137"/>
            <a:chOff x="4827" y="1591"/>
            <a:chExt cx="283" cy="213"/>
          </a:xfrm>
        </p:grpSpPr>
        <p:sp>
          <p:nvSpPr>
            <p:cNvPr id="104" name="Rectangle 33">
              <a:extLst>
                <a:ext uri="{FF2B5EF4-FFF2-40B4-BE49-F238E27FC236}">
                  <a16:creationId xmlns:a16="http://schemas.microsoft.com/office/drawing/2014/main" id="{78D56CA1-57DA-D349-81DF-1FE3F45AA4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7" y="1609"/>
              <a:ext cx="283" cy="169"/>
            </a:xfrm>
            <a:prstGeom prst="rect">
              <a:avLst/>
            </a:prstGeom>
            <a:solidFill>
              <a:srgbClr val="D6009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105" name="Text Box 34">
              <a:extLst>
                <a:ext uri="{FF2B5EF4-FFF2-40B4-BE49-F238E27FC236}">
                  <a16:creationId xmlns:a16="http://schemas.microsoft.com/office/drawing/2014/main" id="{90B9F9DD-82FB-9540-93E1-DE1323F00C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2" y="1591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3</a:t>
              </a:r>
            </a:p>
          </p:txBody>
        </p:sp>
      </p:grpSp>
      <p:grpSp>
        <p:nvGrpSpPr>
          <p:cNvPr id="78" name="Group 35">
            <a:extLst>
              <a:ext uri="{FF2B5EF4-FFF2-40B4-BE49-F238E27FC236}">
                <a16:creationId xmlns:a16="http://schemas.microsoft.com/office/drawing/2014/main" id="{9515035B-221C-F640-AD70-3EDAE35D9A46}"/>
              </a:ext>
            </a:extLst>
          </p:cNvPr>
          <p:cNvGrpSpPr>
            <a:grpSpLocks/>
          </p:cNvGrpSpPr>
          <p:nvPr/>
        </p:nvGrpSpPr>
        <p:grpSpPr bwMode="auto">
          <a:xfrm>
            <a:off x="7289528" y="2447510"/>
            <a:ext cx="449263" cy="338137"/>
            <a:chOff x="4827" y="1591"/>
            <a:chExt cx="283" cy="213"/>
          </a:xfrm>
        </p:grpSpPr>
        <p:sp>
          <p:nvSpPr>
            <p:cNvPr id="102" name="Rectangle 36">
              <a:extLst>
                <a:ext uri="{FF2B5EF4-FFF2-40B4-BE49-F238E27FC236}">
                  <a16:creationId xmlns:a16="http://schemas.microsoft.com/office/drawing/2014/main" id="{011AA78D-6081-1E4C-B13C-ABA03976C8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7" y="1609"/>
              <a:ext cx="283" cy="169"/>
            </a:xfrm>
            <a:prstGeom prst="rect">
              <a:avLst/>
            </a:prstGeom>
            <a:solidFill>
              <a:srgbClr val="D6009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103" name="Text Box 37">
              <a:extLst>
                <a:ext uri="{FF2B5EF4-FFF2-40B4-BE49-F238E27FC236}">
                  <a16:creationId xmlns:a16="http://schemas.microsoft.com/office/drawing/2014/main" id="{E9D6FFEE-F33E-FF42-9FA7-54026C2FB7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2" y="1591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3</a:t>
              </a:r>
            </a:p>
          </p:txBody>
        </p:sp>
      </p:grpSp>
      <p:sp>
        <p:nvSpPr>
          <p:cNvPr id="79" name="Text Box 38">
            <a:extLst>
              <a:ext uri="{FF2B5EF4-FFF2-40B4-BE49-F238E27FC236}">
                <a16:creationId xmlns:a16="http://schemas.microsoft.com/office/drawing/2014/main" id="{BC3667BC-568F-5D45-AA96-AD633C981E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1141" y="1452148"/>
            <a:ext cx="762000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node 1</a:t>
            </a:r>
          </a:p>
        </p:txBody>
      </p:sp>
      <p:sp>
        <p:nvSpPr>
          <p:cNvPr id="80" name="Text Box 39">
            <a:extLst>
              <a:ext uri="{FF2B5EF4-FFF2-40B4-BE49-F238E27FC236}">
                <a16:creationId xmlns:a16="http://schemas.microsoft.com/office/drawing/2014/main" id="{54EFAF25-FCFE-594D-BB9A-4C06F0108F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3678" y="1966498"/>
            <a:ext cx="762000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node 2</a:t>
            </a:r>
          </a:p>
        </p:txBody>
      </p:sp>
      <p:sp>
        <p:nvSpPr>
          <p:cNvPr id="81" name="Text Box 40">
            <a:extLst>
              <a:ext uri="{FF2B5EF4-FFF2-40B4-BE49-F238E27FC236}">
                <a16:creationId xmlns:a16="http://schemas.microsoft.com/office/drawing/2014/main" id="{047D14B7-CD88-0D4A-AD77-5823FBA991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9716" y="2469735"/>
            <a:ext cx="762000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node 3</a:t>
            </a:r>
          </a:p>
        </p:txBody>
      </p:sp>
      <p:sp>
        <p:nvSpPr>
          <p:cNvPr id="82" name="Line 41">
            <a:extLst>
              <a:ext uri="{FF2B5EF4-FFF2-40B4-BE49-F238E27FC236}">
                <a16:creationId xmlns:a16="http://schemas.microsoft.com/office/drawing/2014/main" id="{EF48CFD5-90F6-EF43-A053-5A2BD2F09AEF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6641" y="2977735"/>
            <a:ext cx="52101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i="0" u="none" strike="noStrike" kern="0" cap="none" spc="0" normalizeH="0" baseline="0" noProof="0" dirty="0">
              <a:ln>
                <a:noFill/>
              </a:ln>
              <a:solidFill>
                <a:srgbClr val="0000A8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83" name="Line 42">
            <a:extLst>
              <a:ext uri="{FF2B5EF4-FFF2-40B4-BE49-F238E27FC236}">
                <a16:creationId xmlns:a16="http://schemas.microsoft.com/office/drawing/2014/main" id="{000967D4-6D82-3C45-A172-150191F96BEF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9816" y="2877722"/>
            <a:ext cx="0" cy="2127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i="0" u="none" strike="noStrike" kern="0" cap="none" spc="0" normalizeH="0" baseline="0" noProof="0" dirty="0">
              <a:ln>
                <a:noFill/>
              </a:ln>
              <a:solidFill>
                <a:srgbClr val="0000A8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84" name="Line 43">
            <a:extLst>
              <a:ext uri="{FF2B5EF4-FFF2-40B4-BE49-F238E27FC236}">
                <a16:creationId xmlns:a16="http://schemas.microsoft.com/office/drawing/2014/main" id="{F238DB4A-BE5F-9743-9947-04D5215C95E1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9878" y="2877722"/>
            <a:ext cx="0" cy="2127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i="0" u="none" strike="noStrike" kern="0" cap="none" spc="0" normalizeH="0" baseline="0" noProof="0" dirty="0">
              <a:ln>
                <a:noFill/>
              </a:ln>
              <a:solidFill>
                <a:srgbClr val="0000A8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85" name="Line 44">
            <a:extLst>
              <a:ext uri="{FF2B5EF4-FFF2-40B4-BE49-F238E27FC236}">
                <a16:creationId xmlns:a16="http://schemas.microsoft.com/office/drawing/2014/main" id="{C6957062-2774-324C-BCB0-B11EB113A305}"/>
              </a:ext>
            </a:extLst>
          </p:cNvPr>
          <p:cNvSpPr>
            <a:spLocks noChangeShapeType="1"/>
          </p:cNvSpPr>
          <p:nvPr/>
        </p:nvSpPr>
        <p:spPr bwMode="auto">
          <a:xfrm>
            <a:off x="4243116" y="2874547"/>
            <a:ext cx="0" cy="2127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i="0" u="none" strike="noStrike" kern="0" cap="none" spc="0" normalizeH="0" baseline="0" noProof="0" dirty="0">
              <a:ln>
                <a:noFill/>
              </a:ln>
              <a:solidFill>
                <a:srgbClr val="0000A8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86" name="Line 45">
            <a:extLst>
              <a:ext uri="{FF2B5EF4-FFF2-40B4-BE49-F238E27FC236}">
                <a16:creationId xmlns:a16="http://schemas.microsoft.com/office/drawing/2014/main" id="{242EDB35-EDA5-084B-9AA4-62A7C146A416}"/>
              </a:ext>
            </a:extLst>
          </p:cNvPr>
          <p:cNvSpPr>
            <a:spLocks noChangeShapeType="1"/>
          </p:cNvSpPr>
          <p:nvPr/>
        </p:nvSpPr>
        <p:spPr bwMode="auto">
          <a:xfrm>
            <a:off x="4749528" y="2877722"/>
            <a:ext cx="0" cy="2127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i="0" u="none" strike="noStrike" kern="0" cap="none" spc="0" normalizeH="0" baseline="0" noProof="0" dirty="0">
              <a:ln>
                <a:noFill/>
              </a:ln>
              <a:solidFill>
                <a:srgbClr val="0000A8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87" name="Line 46">
            <a:extLst>
              <a:ext uri="{FF2B5EF4-FFF2-40B4-BE49-F238E27FC236}">
                <a16:creationId xmlns:a16="http://schemas.microsoft.com/office/drawing/2014/main" id="{E0FAA97E-3CAE-F145-BE6E-2931C7A409F0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4353" y="2874547"/>
            <a:ext cx="0" cy="2127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i="0" u="none" strike="noStrike" kern="0" cap="none" spc="0" normalizeH="0" baseline="0" noProof="0" dirty="0">
              <a:ln>
                <a:noFill/>
              </a:ln>
              <a:solidFill>
                <a:srgbClr val="0000A8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88" name="Line 47">
            <a:extLst>
              <a:ext uri="{FF2B5EF4-FFF2-40B4-BE49-F238E27FC236}">
                <a16:creationId xmlns:a16="http://schemas.microsoft.com/office/drawing/2014/main" id="{9EAB79C7-5AED-CD47-BF01-F04C67454D83}"/>
              </a:ext>
            </a:extLst>
          </p:cNvPr>
          <p:cNvSpPr>
            <a:spLocks noChangeShapeType="1"/>
          </p:cNvSpPr>
          <p:nvPr/>
        </p:nvSpPr>
        <p:spPr bwMode="auto">
          <a:xfrm>
            <a:off x="5762353" y="2877722"/>
            <a:ext cx="0" cy="2127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i="0" u="none" strike="noStrike" kern="0" cap="none" spc="0" normalizeH="0" baseline="0" noProof="0" dirty="0">
              <a:ln>
                <a:noFill/>
              </a:ln>
              <a:solidFill>
                <a:srgbClr val="0000A8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89" name="Line 48">
            <a:extLst>
              <a:ext uri="{FF2B5EF4-FFF2-40B4-BE49-F238E27FC236}">
                <a16:creationId xmlns:a16="http://schemas.microsoft.com/office/drawing/2014/main" id="{ED1E52C2-A2DF-7244-888D-8BC965C7BF91}"/>
              </a:ext>
            </a:extLst>
          </p:cNvPr>
          <p:cNvSpPr>
            <a:spLocks noChangeShapeType="1"/>
          </p:cNvSpPr>
          <p:nvPr/>
        </p:nvSpPr>
        <p:spPr bwMode="auto">
          <a:xfrm>
            <a:off x="6267178" y="2877722"/>
            <a:ext cx="0" cy="2127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i="0" u="none" strike="noStrike" kern="0" cap="none" spc="0" normalizeH="0" baseline="0" noProof="0" dirty="0">
              <a:ln>
                <a:noFill/>
              </a:ln>
              <a:solidFill>
                <a:srgbClr val="0000A8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90" name="Line 49">
            <a:extLst>
              <a:ext uri="{FF2B5EF4-FFF2-40B4-BE49-F238E27FC236}">
                <a16:creationId xmlns:a16="http://schemas.microsoft.com/office/drawing/2014/main" id="{0337F98B-B062-E149-AA28-4B72BC8AD653}"/>
              </a:ext>
            </a:extLst>
          </p:cNvPr>
          <p:cNvSpPr>
            <a:spLocks noChangeShapeType="1"/>
          </p:cNvSpPr>
          <p:nvPr/>
        </p:nvSpPr>
        <p:spPr bwMode="auto">
          <a:xfrm>
            <a:off x="6772003" y="2874547"/>
            <a:ext cx="0" cy="2127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i="0" u="none" strike="noStrike" kern="0" cap="none" spc="0" normalizeH="0" baseline="0" noProof="0" dirty="0">
              <a:ln>
                <a:noFill/>
              </a:ln>
              <a:solidFill>
                <a:srgbClr val="0000A8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91" name="Line 50">
            <a:extLst>
              <a:ext uri="{FF2B5EF4-FFF2-40B4-BE49-F238E27FC236}">
                <a16:creationId xmlns:a16="http://schemas.microsoft.com/office/drawing/2014/main" id="{A8A55C4A-1AC8-E64D-A11D-781712E97BA7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0003" y="2871372"/>
            <a:ext cx="0" cy="2127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i="0" u="none" strike="noStrike" kern="0" cap="none" spc="0" normalizeH="0" baseline="0" noProof="0" dirty="0">
              <a:ln>
                <a:noFill/>
              </a:ln>
              <a:solidFill>
                <a:srgbClr val="0000A8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92" name="Line 51">
            <a:extLst>
              <a:ext uri="{FF2B5EF4-FFF2-40B4-BE49-F238E27FC236}">
                <a16:creationId xmlns:a16="http://schemas.microsoft.com/office/drawing/2014/main" id="{68413A17-8D6D-6F4A-9006-440A683FDCD3}"/>
              </a:ext>
            </a:extLst>
          </p:cNvPr>
          <p:cNvSpPr>
            <a:spLocks noChangeShapeType="1"/>
          </p:cNvSpPr>
          <p:nvPr/>
        </p:nvSpPr>
        <p:spPr bwMode="auto">
          <a:xfrm>
            <a:off x="7768953" y="2868197"/>
            <a:ext cx="0" cy="2127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i="0" u="none" strike="noStrike" kern="0" cap="none" spc="0" normalizeH="0" baseline="0" noProof="0" dirty="0">
              <a:ln>
                <a:noFill/>
              </a:ln>
              <a:solidFill>
                <a:srgbClr val="0000A8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93" name="Text Box 54">
            <a:extLst>
              <a:ext uri="{FF2B5EF4-FFF2-40B4-BE49-F238E27FC236}">
                <a16:creationId xmlns:a16="http://schemas.microsoft.com/office/drawing/2014/main" id="{EFB9B6C9-55C7-9543-BEDB-3C9A6C2B17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1728" y="2992022"/>
            <a:ext cx="32067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+mn-lt"/>
                <a:ea typeface="ＭＳ Ｐゴシック" charset="0"/>
              </a:rPr>
              <a:t>C</a:t>
            </a:r>
          </a:p>
        </p:txBody>
      </p:sp>
      <p:sp>
        <p:nvSpPr>
          <p:cNvPr id="94" name="Text Box 55">
            <a:extLst>
              <a:ext uri="{FF2B5EF4-FFF2-40B4-BE49-F238E27FC236}">
                <a16:creationId xmlns:a16="http://schemas.microsoft.com/office/drawing/2014/main" id="{A8BF3599-17CC-C54D-A1F4-204FFCEF53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0903" y="2992022"/>
            <a:ext cx="32067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+mn-lt"/>
                <a:ea typeface="ＭＳ Ｐゴシック" charset="0"/>
              </a:rPr>
              <a:t>C</a:t>
            </a:r>
          </a:p>
        </p:txBody>
      </p:sp>
      <p:sp>
        <p:nvSpPr>
          <p:cNvPr id="95" name="Text Box 56">
            <a:extLst>
              <a:ext uri="{FF2B5EF4-FFF2-40B4-BE49-F238E27FC236}">
                <a16:creationId xmlns:a16="http://schemas.microsoft.com/office/drawing/2014/main" id="{016A40F4-F886-714E-966E-BFDE0F62F8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5378" y="2992022"/>
            <a:ext cx="32067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+mn-lt"/>
                <a:ea typeface="ＭＳ Ｐゴシック" charset="0"/>
              </a:rPr>
              <a:t>C</a:t>
            </a:r>
          </a:p>
        </p:txBody>
      </p:sp>
      <p:sp>
        <p:nvSpPr>
          <p:cNvPr id="96" name="Text Box 58">
            <a:extLst>
              <a:ext uri="{FF2B5EF4-FFF2-40B4-BE49-F238E27FC236}">
                <a16:creationId xmlns:a16="http://schemas.microsoft.com/office/drawing/2014/main" id="{807DF3EC-AAB1-B04A-A023-C5893F6D27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5253" y="2992022"/>
            <a:ext cx="306388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+mn-lt"/>
                <a:ea typeface="ＭＳ Ｐゴシック" charset="0"/>
              </a:rPr>
              <a:t>S</a:t>
            </a:r>
          </a:p>
        </p:txBody>
      </p:sp>
      <p:sp>
        <p:nvSpPr>
          <p:cNvPr id="97" name="Text Box 59">
            <a:extLst>
              <a:ext uri="{FF2B5EF4-FFF2-40B4-BE49-F238E27FC236}">
                <a16:creationId xmlns:a16="http://schemas.microsoft.com/office/drawing/2014/main" id="{17BF9D31-70E0-5A45-BE2F-E528E81168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503" y="2992022"/>
            <a:ext cx="306388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+mn-lt"/>
                <a:ea typeface="ＭＳ Ｐゴシック" charset="0"/>
              </a:rPr>
              <a:t>S</a:t>
            </a:r>
          </a:p>
        </p:txBody>
      </p:sp>
      <p:sp>
        <p:nvSpPr>
          <p:cNvPr id="98" name="Text Box 60">
            <a:extLst>
              <a:ext uri="{FF2B5EF4-FFF2-40B4-BE49-F238E27FC236}">
                <a16:creationId xmlns:a16="http://schemas.microsoft.com/office/drawing/2014/main" id="{FE3B7D2B-E773-5048-9CD2-02409182FB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1278" y="2992022"/>
            <a:ext cx="306388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+mn-lt"/>
                <a:ea typeface="ＭＳ Ｐゴシック" charset="0"/>
              </a:rPr>
              <a:t>S</a:t>
            </a:r>
          </a:p>
        </p:txBody>
      </p:sp>
      <p:sp>
        <p:nvSpPr>
          <p:cNvPr id="99" name="Text Box 61">
            <a:extLst>
              <a:ext uri="{FF2B5EF4-FFF2-40B4-BE49-F238E27FC236}">
                <a16:creationId xmlns:a16="http://schemas.microsoft.com/office/drawing/2014/main" id="{67899F9D-5059-EB46-BE3E-E0710E91B7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4016" y="2988847"/>
            <a:ext cx="30956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+mn-lt"/>
                <a:ea typeface="ＭＳ Ｐゴシック" charset="0"/>
              </a:rPr>
              <a:t>E</a:t>
            </a:r>
          </a:p>
        </p:txBody>
      </p:sp>
      <p:sp>
        <p:nvSpPr>
          <p:cNvPr id="100" name="Text Box 62">
            <a:extLst>
              <a:ext uri="{FF2B5EF4-FFF2-40B4-BE49-F238E27FC236}">
                <a16:creationId xmlns:a16="http://schemas.microsoft.com/office/drawing/2014/main" id="{0537C8B8-45B8-534A-B936-B66DF9D0E5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0078" y="2988847"/>
            <a:ext cx="30956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+mn-lt"/>
                <a:ea typeface="ＭＳ Ｐゴシック" charset="0"/>
              </a:rPr>
              <a:t>E</a:t>
            </a:r>
          </a:p>
        </p:txBody>
      </p:sp>
      <p:sp>
        <p:nvSpPr>
          <p:cNvPr id="101" name="Text Box 63">
            <a:extLst>
              <a:ext uri="{FF2B5EF4-FFF2-40B4-BE49-F238E27FC236}">
                <a16:creationId xmlns:a16="http://schemas.microsoft.com/office/drawing/2014/main" id="{A95F6825-15C2-894C-A225-C35D931A82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0203" y="2988847"/>
            <a:ext cx="30956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+mn-lt"/>
                <a:ea typeface="ＭＳ Ｐゴシック" charset="0"/>
              </a:rPr>
              <a:t>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11076B-DA1C-6740-8643-B478EA3CF6E2}"/>
              </a:ext>
            </a:extLst>
          </p:cNvPr>
          <p:cNvSpPr txBox="1"/>
          <p:nvPr/>
        </p:nvSpPr>
        <p:spPr>
          <a:xfrm>
            <a:off x="8693431" y="1736034"/>
            <a:ext cx="15141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A8"/>
                </a:solidFill>
              </a:rPr>
              <a:t>C</a:t>
            </a:r>
            <a:r>
              <a:rPr lang="en-US" sz="2400" dirty="0"/>
              <a:t>: collision</a:t>
            </a:r>
          </a:p>
          <a:p>
            <a:r>
              <a:rPr lang="en-US" sz="2400" dirty="0">
                <a:solidFill>
                  <a:srgbClr val="0000A8"/>
                </a:solidFill>
              </a:rPr>
              <a:t>S</a:t>
            </a:r>
            <a:r>
              <a:rPr lang="en-US" sz="2400" dirty="0"/>
              <a:t>: success</a:t>
            </a:r>
          </a:p>
          <a:p>
            <a:r>
              <a:rPr lang="en-US" sz="2400" dirty="0">
                <a:solidFill>
                  <a:srgbClr val="0000A8"/>
                </a:solidFill>
              </a:rPr>
              <a:t>E</a:t>
            </a:r>
            <a:r>
              <a:rPr lang="en-US" sz="2400" dirty="0"/>
              <a:t>: empty</a:t>
            </a:r>
          </a:p>
        </p:txBody>
      </p:sp>
    </p:spTree>
    <p:extLst>
      <p:ext uri="{BB962C8B-B14F-4D97-AF65-F5344CB8AC3E}">
        <p14:creationId xmlns:p14="http://schemas.microsoft.com/office/powerpoint/2010/main" val="1645034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F6FC3-7DD0-8D48-A73C-1EC08DB3B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cs typeface="Calibri" panose="020F0502020204030204" pitchFamily="34" charset="0"/>
              </a:rPr>
              <a:t>Link layer and LANs: our goals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83EDA-C355-9A48-9A7B-13CAE9D049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72572"/>
            <a:ext cx="5181600" cy="4698465"/>
          </a:xfrm>
        </p:spPr>
        <p:txBody>
          <a:bodyPr>
            <a:normAutofit/>
          </a:bodyPr>
          <a:lstStyle/>
          <a:p>
            <a:pPr marL="342900" indent="-212725">
              <a:buFont typeface="Wingdings" charset="2"/>
              <a:buChar char="§"/>
              <a:defRPr/>
            </a:pPr>
            <a:r>
              <a:rPr lang="en-US" sz="3200" dirty="0"/>
              <a:t>understand principles behind link layer services:</a:t>
            </a:r>
          </a:p>
          <a:p>
            <a:pPr marL="688975" lvl="1" indent="-317500">
              <a:lnSpc>
                <a:spcPct val="100000"/>
              </a:lnSpc>
              <a:defRPr/>
            </a:pPr>
            <a:r>
              <a:rPr lang="en-US" sz="2800" dirty="0"/>
              <a:t>error detection, correction</a:t>
            </a:r>
          </a:p>
          <a:p>
            <a:pPr marL="688975" lvl="1" indent="-317500">
              <a:lnSpc>
                <a:spcPct val="100000"/>
              </a:lnSpc>
              <a:defRPr/>
            </a:pPr>
            <a:r>
              <a:rPr lang="en-US" sz="2800" dirty="0"/>
              <a:t>sharing a broadcast channel: multiple access</a:t>
            </a:r>
          </a:p>
          <a:p>
            <a:pPr marL="688975" lvl="1" indent="-317500">
              <a:lnSpc>
                <a:spcPct val="100000"/>
              </a:lnSpc>
              <a:defRPr/>
            </a:pPr>
            <a:r>
              <a:rPr lang="en-US" sz="2800" dirty="0"/>
              <a:t>link layer addressing</a:t>
            </a:r>
          </a:p>
          <a:p>
            <a:pPr marL="688975" lvl="1" indent="-317500">
              <a:lnSpc>
                <a:spcPct val="100000"/>
              </a:lnSpc>
              <a:defRPr/>
            </a:pPr>
            <a:r>
              <a:rPr lang="en-US" sz="2800" dirty="0"/>
              <a:t>local area networks: Ethernet, VLANs</a:t>
            </a:r>
          </a:p>
          <a:p>
            <a:pPr marL="342900" indent="-212725">
              <a:buFont typeface="Wingdings" charset="2"/>
              <a:buChar char="§"/>
              <a:defRPr/>
            </a:pPr>
            <a:r>
              <a:rPr lang="en-US" sz="3200" dirty="0"/>
              <a:t>datacenter networks</a:t>
            </a:r>
          </a:p>
          <a:p>
            <a:pPr marL="130175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6A4EEF-90EE-424B-9F5F-D32E647EF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4934" y="1602070"/>
            <a:ext cx="5584371" cy="4351338"/>
          </a:xfrm>
        </p:spPr>
        <p:txBody>
          <a:bodyPr>
            <a:normAutofit/>
          </a:bodyPr>
          <a:lstStyle/>
          <a:p>
            <a:pPr marL="407988" indent="-277813"/>
            <a:r>
              <a:rPr lang="en-US" sz="3200" dirty="0"/>
              <a:t>instantiation, implementation of various link layer technologies</a:t>
            </a:r>
            <a:endParaRPr lang="en-US" sz="2800" dirty="0"/>
          </a:p>
        </p:txBody>
      </p:sp>
      <p:pic>
        <p:nvPicPr>
          <p:cNvPr id="7" name="Picture 6" descr="A train crossing a bridge over a body of water&#10;&#10;Description automatically generated">
            <a:extLst>
              <a:ext uri="{FF2B5EF4-FFF2-40B4-BE49-F238E27FC236}">
                <a16:creationId xmlns:a16="http://schemas.microsoft.com/office/drawing/2014/main" id="{439BFE83-3A49-904C-8D0A-2D330947D1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7543" y="3498941"/>
            <a:ext cx="3102316" cy="2326737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0B01662C-0D2B-C547-B59B-BA568A5A2F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/>
              <a:t>Link Layer: 6-</a:t>
            </a:r>
            <a:fld id="{C4204591-24BD-A542-B9D5-F8D8A88D2FE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3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513571B-5A38-7249-BDB3-42189BDDB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948" y="1697523"/>
            <a:ext cx="10515600" cy="4743034"/>
          </a:xfrm>
        </p:spPr>
        <p:txBody>
          <a:bodyPr>
            <a:normAutofit/>
          </a:bodyPr>
          <a:lstStyle/>
          <a:p>
            <a:pPr marL="130175" indent="0">
              <a:buNone/>
            </a:pPr>
            <a:r>
              <a:rPr lang="en-US" sz="3200" dirty="0">
                <a:solidFill>
                  <a:srgbClr val="C00000"/>
                </a:solidFill>
              </a:rPr>
              <a:t>efficiency: </a:t>
            </a:r>
            <a:r>
              <a:rPr lang="en-US" dirty="0"/>
              <a:t>long-run  fraction of successful slots  (many nodes, all with many frames to send)</a:t>
            </a:r>
          </a:p>
          <a:p>
            <a:pPr marL="457200" indent="-274638">
              <a:defRPr/>
            </a:pPr>
            <a:r>
              <a:rPr lang="en-US" i="1" dirty="0"/>
              <a:t>suppose:</a:t>
            </a:r>
            <a:r>
              <a:rPr lang="en-US" dirty="0"/>
              <a:t> </a:t>
            </a:r>
            <a:r>
              <a:rPr lang="en-US" i="1" dirty="0"/>
              <a:t>N</a:t>
            </a:r>
            <a:r>
              <a:rPr lang="en-US" dirty="0"/>
              <a:t> nodes with many frames to send, each transmits in slot with probability </a:t>
            </a:r>
            <a:r>
              <a:rPr lang="en-US" i="1" dirty="0"/>
              <a:t>p</a:t>
            </a:r>
          </a:p>
          <a:p>
            <a:pPr marL="800100" lvl="1" indent="-274638">
              <a:defRPr/>
            </a:pPr>
            <a:r>
              <a:rPr lang="en-US" sz="2600" dirty="0"/>
              <a:t>prob that given node has success in a slot  = </a:t>
            </a:r>
            <a:r>
              <a:rPr lang="en-US" sz="2600" i="1" dirty="0"/>
              <a:t>p(1-p)</a:t>
            </a:r>
            <a:r>
              <a:rPr lang="en-US" sz="2600" b="1" i="1" baseline="30000" dirty="0"/>
              <a:t>N-1</a:t>
            </a:r>
          </a:p>
          <a:p>
            <a:pPr marL="800100" lvl="1" indent="-274638">
              <a:defRPr/>
            </a:pPr>
            <a:r>
              <a:rPr lang="en-US" sz="2600" dirty="0"/>
              <a:t>prob that </a:t>
            </a:r>
            <a:r>
              <a:rPr lang="en-US" sz="2600" i="1" dirty="0"/>
              <a:t>any</a:t>
            </a:r>
            <a:r>
              <a:rPr lang="en-US" sz="2600" dirty="0"/>
              <a:t> node has a success = </a:t>
            </a:r>
            <a:r>
              <a:rPr lang="en-US" sz="2600" i="1" dirty="0"/>
              <a:t>Np(1-p)</a:t>
            </a:r>
            <a:r>
              <a:rPr lang="en-US" sz="2600" b="1" i="1" baseline="30000" dirty="0"/>
              <a:t>N-1</a:t>
            </a:r>
          </a:p>
          <a:p>
            <a:pPr marL="800100" lvl="1" indent="-274638">
              <a:defRPr/>
            </a:pPr>
            <a:r>
              <a:rPr lang="en-US" sz="2600" dirty="0"/>
              <a:t>max efficiency: find </a:t>
            </a:r>
            <a:r>
              <a:rPr lang="en-US" sz="2600" i="1" dirty="0"/>
              <a:t>p* </a:t>
            </a:r>
            <a:r>
              <a:rPr lang="en-US" sz="2600" dirty="0"/>
              <a:t>that maximizes  </a:t>
            </a:r>
            <a:r>
              <a:rPr lang="en-US" sz="2600" i="1" dirty="0"/>
              <a:t>Np(1-p)</a:t>
            </a:r>
            <a:r>
              <a:rPr lang="en-US" sz="2600" b="1" i="1" baseline="30000" dirty="0"/>
              <a:t>N-1</a:t>
            </a:r>
          </a:p>
          <a:p>
            <a:pPr marL="800100" lvl="1" indent="-274638">
              <a:defRPr/>
            </a:pPr>
            <a:r>
              <a:rPr lang="en-US" sz="2600" dirty="0"/>
              <a:t>for many nodes, take limit of </a:t>
            </a:r>
            <a:r>
              <a:rPr lang="en-US" sz="2600" i="1" dirty="0"/>
              <a:t>Np*(1-p*)</a:t>
            </a:r>
            <a:r>
              <a:rPr lang="en-US" sz="2600" b="1" i="1" baseline="30000" dirty="0"/>
              <a:t>N-1 </a:t>
            </a:r>
            <a:r>
              <a:rPr lang="en-US" sz="2600" dirty="0"/>
              <a:t>as </a:t>
            </a:r>
            <a:r>
              <a:rPr lang="en-US" sz="2600" i="1" dirty="0"/>
              <a:t>N</a:t>
            </a:r>
            <a:r>
              <a:rPr lang="en-US" sz="2600" dirty="0"/>
              <a:t> goes to infinity, gives</a:t>
            </a:r>
            <a:r>
              <a:rPr lang="en-US" dirty="0"/>
              <a:t>:</a:t>
            </a:r>
          </a:p>
          <a:p>
            <a:pPr>
              <a:buFont typeface="Wingdings" charset="0"/>
              <a:buNone/>
              <a:defRPr/>
            </a:pPr>
            <a:r>
              <a:rPr lang="en-US" dirty="0">
                <a:solidFill>
                  <a:srgbClr val="C00000"/>
                </a:solidFill>
              </a:rPr>
              <a:t>    </a:t>
            </a:r>
            <a:r>
              <a:rPr lang="en-US" i="1" dirty="0">
                <a:solidFill>
                  <a:srgbClr val="C00000"/>
                </a:solidFill>
              </a:rPr>
              <a:t>max efficiency = 1/e = .37</a:t>
            </a:r>
            <a:endParaRPr lang="en-US" b="1" i="1" baseline="30000" dirty="0">
              <a:solidFill>
                <a:srgbClr val="C00000"/>
              </a:solidFill>
            </a:endParaRPr>
          </a:p>
          <a:p>
            <a:pPr marL="457200" indent="-274638">
              <a:lnSpc>
                <a:spcPct val="85000"/>
              </a:lnSpc>
              <a:defRPr/>
            </a:pPr>
            <a:r>
              <a:rPr lang="en-US" i="1" dirty="0">
                <a:solidFill>
                  <a:srgbClr val="0000A8"/>
                </a:solidFill>
              </a:rPr>
              <a:t>at best:</a:t>
            </a:r>
            <a:r>
              <a:rPr lang="en-US" sz="2400" i="1" dirty="0">
                <a:solidFill>
                  <a:srgbClr val="0000A8"/>
                </a:solidFill>
              </a:rPr>
              <a:t> </a:t>
            </a:r>
            <a:r>
              <a:rPr lang="en-US" sz="2400" dirty="0"/>
              <a:t>channel used for useful  transmissions 37% of time!</a:t>
            </a:r>
          </a:p>
          <a:p>
            <a:pPr>
              <a:defRPr/>
            </a:pPr>
            <a:endParaRPr lang="en-US" i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11A8D2D-09AD-0C49-9183-F486B9371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Slotted ALOHA: efficiency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FC8BF5-34FB-B64D-8803-0F740A1B87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Link Layer: 6-</a:t>
            </a:r>
            <a:fld id="{C4204591-24BD-A542-B9D5-F8D8A88D2FE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137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Pure ALOHA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0" name="Rectangle 3">
            <a:extLst>
              <a:ext uri="{FF2B5EF4-FFF2-40B4-BE49-F238E27FC236}">
                <a16:creationId xmlns:a16="http://schemas.microsoft.com/office/drawing/2014/main" id="{756184F9-23FF-CD49-83C3-B99C5857535A}"/>
              </a:ext>
            </a:extLst>
          </p:cNvPr>
          <p:cNvSpPr txBox="1">
            <a:spLocks noChangeArrowheads="1"/>
          </p:cNvSpPr>
          <p:nvPr/>
        </p:nvSpPr>
        <p:spPr>
          <a:xfrm>
            <a:off x="891209" y="1435652"/>
            <a:ext cx="10518913" cy="2314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4813" indent="-274638">
              <a:defRPr/>
            </a:pPr>
            <a:r>
              <a:rPr lang="en-US" dirty="0"/>
              <a:t>unslotted Aloha: simpler, no synchronization</a:t>
            </a:r>
          </a:p>
          <a:p>
            <a:pPr marL="747713" lvl="1" indent="-274638">
              <a:defRPr/>
            </a:pPr>
            <a:r>
              <a:rPr lang="en-US" sz="2800" dirty="0"/>
              <a:t>when</a:t>
            </a:r>
            <a:r>
              <a:rPr lang="en-US" dirty="0"/>
              <a:t> frame first arrives: transmit immediately </a:t>
            </a:r>
          </a:p>
          <a:p>
            <a:pPr marL="404813" indent="-274638">
              <a:defRPr/>
            </a:pPr>
            <a:r>
              <a:rPr lang="en-US" dirty="0"/>
              <a:t>collision probability increases with no synchronization:</a:t>
            </a:r>
          </a:p>
          <a:p>
            <a:pPr lvl="1">
              <a:defRPr/>
            </a:pPr>
            <a:r>
              <a:rPr lang="en-US" sz="2800" dirty="0"/>
              <a:t>frame sent at t</a:t>
            </a:r>
            <a:r>
              <a:rPr lang="en-US" sz="2800" baseline="-25000" dirty="0"/>
              <a:t>0</a:t>
            </a:r>
            <a:r>
              <a:rPr lang="en-US" sz="2800" dirty="0"/>
              <a:t> collides with other frames sent in [t</a:t>
            </a:r>
            <a:r>
              <a:rPr lang="en-US" sz="2800" baseline="-25000" dirty="0"/>
              <a:t>0</a:t>
            </a:r>
            <a:r>
              <a:rPr lang="en-US" sz="2800" dirty="0"/>
              <a:t>-1,t</a:t>
            </a:r>
            <a:r>
              <a:rPr lang="en-US" sz="2800" baseline="-25000" dirty="0"/>
              <a:t>0</a:t>
            </a:r>
            <a:r>
              <a:rPr lang="en-US" sz="2800" dirty="0"/>
              <a:t>+1]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58FCDAC-4991-8E41-8E42-FF4F98922CAC}"/>
              </a:ext>
            </a:extLst>
          </p:cNvPr>
          <p:cNvGrpSpPr/>
          <p:nvPr/>
        </p:nvGrpSpPr>
        <p:grpSpPr>
          <a:xfrm>
            <a:off x="2981739" y="3590924"/>
            <a:ext cx="6215270" cy="1680396"/>
            <a:chOff x="2981739" y="3590924"/>
            <a:chExt cx="6215270" cy="1680396"/>
          </a:xfrm>
        </p:grpSpPr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F04F1C7F-2BD1-DB49-8C42-5F936FEE4314}"/>
                </a:ext>
              </a:extLst>
            </p:cNvPr>
            <p:cNvGrpSpPr/>
            <p:nvPr/>
          </p:nvGrpSpPr>
          <p:grpSpPr>
            <a:xfrm>
              <a:off x="3709987" y="4014790"/>
              <a:ext cx="1533525" cy="57150"/>
              <a:chOff x="5229225" y="5548314"/>
              <a:chExt cx="1533525" cy="57150"/>
            </a:xfrm>
          </p:grpSpPr>
          <p:cxnSp>
            <p:nvCxnSpPr>
              <p:cNvPr id="129" name="Straight Arrow Connector 128">
                <a:extLst>
                  <a:ext uri="{FF2B5EF4-FFF2-40B4-BE49-F238E27FC236}">
                    <a16:creationId xmlns:a16="http://schemas.microsoft.com/office/drawing/2014/main" id="{F65A0A69-1573-6D44-ADDC-67D7500383D8}"/>
                  </a:ext>
                </a:extLst>
              </p:cNvPr>
              <p:cNvCxnSpPr/>
              <p:nvPr/>
            </p:nvCxnSpPr>
            <p:spPr>
              <a:xfrm>
                <a:off x="5229225" y="5581650"/>
                <a:ext cx="1533525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FF60540F-6305-BF46-A035-95A71A5A3EF6}"/>
                  </a:ext>
                </a:extLst>
              </p:cNvPr>
              <p:cNvSpPr/>
              <p:nvPr/>
            </p:nvSpPr>
            <p:spPr>
              <a:xfrm>
                <a:off x="5591173" y="5548314"/>
                <a:ext cx="828675" cy="571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BEC5DF1-BB4C-B643-9EEC-F5897534DF4F}"/>
                </a:ext>
              </a:extLst>
            </p:cNvPr>
            <p:cNvGrpSpPr/>
            <p:nvPr/>
          </p:nvGrpSpPr>
          <p:grpSpPr>
            <a:xfrm>
              <a:off x="5262562" y="4014791"/>
              <a:ext cx="1533525" cy="57150"/>
              <a:chOff x="5229225" y="5548314"/>
              <a:chExt cx="1533525" cy="57150"/>
            </a:xfrm>
          </p:grpSpPr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FD0212D6-BC99-A34D-831C-31550FCEDFE4}"/>
                  </a:ext>
                </a:extLst>
              </p:cNvPr>
              <p:cNvCxnSpPr/>
              <p:nvPr/>
            </p:nvCxnSpPr>
            <p:spPr>
              <a:xfrm>
                <a:off x="5229225" y="5581650"/>
                <a:ext cx="1533525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E133521-4038-3047-A618-9452E9464C0A}"/>
                  </a:ext>
                </a:extLst>
              </p:cNvPr>
              <p:cNvSpPr/>
              <p:nvPr/>
            </p:nvSpPr>
            <p:spPr>
              <a:xfrm>
                <a:off x="5591173" y="5548314"/>
                <a:ext cx="828675" cy="571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274D194-4596-F343-A104-292FA9948F3C}"/>
                </a:ext>
              </a:extLst>
            </p:cNvPr>
            <p:cNvCxnSpPr/>
            <p:nvPr/>
          </p:nvCxnSpPr>
          <p:spPr>
            <a:xfrm>
              <a:off x="2981739" y="4890052"/>
              <a:ext cx="621527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CEB99DB7-822A-FD4D-BE48-51D15528B104}"/>
                </a:ext>
              </a:extLst>
            </p:cNvPr>
            <p:cNvCxnSpPr>
              <a:cxnSpLocks/>
            </p:cNvCxnSpPr>
            <p:nvPr/>
          </p:nvCxnSpPr>
          <p:spPr>
            <a:xfrm>
              <a:off x="6798365" y="3817663"/>
              <a:ext cx="0" cy="1099931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9AA9349-82D3-E244-B5E0-9CDCE5F5F13D}"/>
                </a:ext>
              </a:extLst>
            </p:cNvPr>
            <p:cNvCxnSpPr>
              <a:cxnSpLocks/>
            </p:cNvCxnSpPr>
            <p:nvPr/>
          </p:nvCxnSpPr>
          <p:spPr>
            <a:xfrm>
              <a:off x="5254486" y="3823252"/>
              <a:ext cx="0" cy="1099931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EEBFEF5B-319D-C144-A8CA-8D6A3D74B7E8}"/>
                </a:ext>
              </a:extLst>
            </p:cNvPr>
            <p:cNvCxnSpPr>
              <a:cxnSpLocks/>
            </p:cNvCxnSpPr>
            <p:nvPr/>
          </p:nvCxnSpPr>
          <p:spPr>
            <a:xfrm>
              <a:off x="3710607" y="3833604"/>
              <a:ext cx="0" cy="1099931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652579E-DAAA-3246-A949-4F19B6153782}"/>
                </a:ext>
              </a:extLst>
            </p:cNvPr>
            <p:cNvSpPr txBox="1"/>
            <p:nvPr/>
          </p:nvSpPr>
          <p:spPr>
            <a:xfrm>
              <a:off x="6453809" y="4863548"/>
              <a:ext cx="7312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/>
                <a:t>t</a:t>
              </a:r>
              <a:r>
                <a:rPr lang="en-US" sz="2000" i="1" baseline="-25000" dirty="0"/>
                <a:t>0</a:t>
              </a:r>
              <a:r>
                <a:rPr lang="en-US" sz="2000" i="1" dirty="0"/>
                <a:t> + 1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2603F56C-20E8-6D4A-A7C1-F55DB1B68EAD}"/>
                </a:ext>
              </a:extLst>
            </p:cNvPr>
            <p:cNvSpPr txBox="1"/>
            <p:nvPr/>
          </p:nvSpPr>
          <p:spPr>
            <a:xfrm>
              <a:off x="3381167" y="4871210"/>
              <a:ext cx="6815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/>
                <a:t>t</a:t>
              </a:r>
              <a:r>
                <a:rPr lang="en-US" sz="2000" i="1" baseline="-25000" dirty="0"/>
                <a:t>0</a:t>
              </a:r>
              <a:r>
                <a:rPr lang="en-US" sz="2000" i="1" dirty="0"/>
                <a:t> - 1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7FEFADC6-0ABF-574C-ACFF-91876E6D1286}"/>
                </a:ext>
              </a:extLst>
            </p:cNvPr>
            <p:cNvSpPr txBox="1"/>
            <p:nvPr/>
          </p:nvSpPr>
          <p:spPr>
            <a:xfrm>
              <a:off x="5102086" y="4865199"/>
              <a:ext cx="3577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/>
                <a:t>t</a:t>
              </a:r>
              <a:r>
                <a:rPr lang="en-US" sz="2000" i="1" baseline="-25000" dirty="0"/>
                <a:t>0</a:t>
              </a:r>
              <a:endParaRPr lang="en-US" sz="2000" i="1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B332304-08FC-2B48-A938-75295885492F}"/>
                </a:ext>
              </a:extLst>
            </p:cNvPr>
            <p:cNvSpPr/>
            <p:nvPr/>
          </p:nvSpPr>
          <p:spPr>
            <a:xfrm>
              <a:off x="4090988" y="4191000"/>
              <a:ext cx="1547812" cy="17145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48EC6991-A55D-F44E-A46B-4C53E2B7E20C}"/>
                </a:ext>
              </a:extLst>
            </p:cNvPr>
            <p:cNvSpPr/>
            <p:nvPr/>
          </p:nvSpPr>
          <p:spPr>
            <a:xfrm>
              <a:off x="5248276" y="4429125"/>
              <a:ext cx="1547812" cy="17145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DFA1D211-7014-034D-A964-C2C2F7515351}"/>
                </a:ext>
              </a:extLst>
            </p:cNvPr>
            <p:cNvSpPr/>
            <p:nvPr/>
          </p:nvSpPr>
          <p:spPr>
            <a:xfrm>
              <a:off x="6519864" y="4672012"/>
              <a:ext cx="1547812" cy="17145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FEBE1DD-B95B-0648-9062-B8B36326544D}"/>
                </a:ext>
              </a:extLst>
            </p:cNvPr>
            <p:cNvSpPr txBox="1"/>
            <p:nvPr/>
          </p:nvSpPr>
          <p:spPr>
            <a:xfrm>
              <a:off x="5514017" y="3590925"/>
              <a:ext cx="1058302" cy="6136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400" dirty="0"/>
                <a:t>will overlap</a:t>
              </a:r>
            </a:p>
            <a:p>
              <a:pPr algn="ctr">
                <a:lnSpc>
                  <a:spcPct val="80000"/>
                </a:lnSpc>
              </a:pPr>
              <a:r>
                <a:rPr lang="en-US" sz="1400" dirty="0"/>
                <a:t>with end of </a:t>
              </a:r>
            </a:p>
            <a:p>
              <a:pPr algn="ctr">
                <a:lnSpc>
                  <a:spcPct val="80000"/>
                </a:lnSpc>
              </a:pPr>
              <a:r>
                <a:rPr lang="en-US" sz="1400" dirty="0"/>
                <a:t>i’s frame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7D37ED1F-D953-EE43-BF83-335949BBBAC2}"/>
                </a:ext>
              </a:extLst>
            </p:cNvPr>
            <p:cNvSpPr txBox="1"/>
            <p:nvPr/>
          </p:nvSpPr>
          <p:spPr>
            <a:xfrm>
              <a:off x="3946547" y="3590924"/>
              <a:ext cx="1116652" cy="6136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400" dirty="0"/>
                <a:t>will overlap</a:t>
              </a:r>
            </a:p>
            <a:p>
              <a:pPr algn="ctr">
                <a:lnSpc>
                  <a:spcPct val="80000"/>
                </a:lnSpc>
              </a:pPr>
              <a:r>
                <a:rPr lang="en-US" sz="1400" dirty="0"/>
                <a:t>with start of </a:t>
              </a:r>
            </a:p>
            <a:p>
              <a:pPr algn="ctr">
                <a:lnSpc>
                  <a:spcPct val="80000"/>
                </a:lnSpc>
              </a:pPr>
              <a:r>
                <a:rPr lang="en-US" sz="1400" dirty="0"/>
                <a:t>i’s frame</a:t>
              </a:r>
            </a:p>
          </p:txBody>
        </p:sp>
      </p:grpSp>
      <p:sp>
        <p:nvSpPr>
          <p:cNvPr id="131" name="Rectangle 3">
            <a:extLst>
              <a:ext uri="{FF2B5EF4-FFF2-40B4-BE49-F238E27FC236}">
                <a16:creationId xmlns:a16="http://schemas.microsoft.com/office/drawing/2014/main" id="{F939E5F7-799D-7849-A30B-30CE63066E5E}"/>
              </a:ext>
            </a:extLst>
          </p:cNvPr>
          <p:cNvSpPr txBox="1">
            <a:spLocks noChangeArrowheads="1"/>
          </p:cNvSpPr>
          <p:nvPr/>
        </p:nvSpPr>
        <p:spPr>
          <a:xfrm>
            <a:off x="911088" y="5316331"/>
            <a:ext cx="10518913" cy="6206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4813" indent="-274638">
              <a:defRPr/>
            </a:pPr>
            <a:r>
              <a:rPr lang="en-US" dirty="0"/>
              <a:t>pure Aloha efficiency: 18% !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44367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Pure ALOHA efficiency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25" name="Rectangle 3">
            <a:extLst>
              <a:ext uri="{FF2B5EF4-FFF2-40B4-BE49-F238E27FC236}">
                <a16:creationId xmlns:a16="http://schemas.microsoft.com/office/drawing/2014/main" id="{B3B00A17-4A32-6A4D-8D3E-3C47A2258B5D}"/>
              </a:ext>
            </a:extLst>
          </p:cNvPr>
          <p:cNvSpPr txBox="1">
            <a:spLocks noChangeArrowheads="1"/>
          </p:cNvSpPr>
          <p:nvPr/>
        </p:nvSpPr>
        <p:spPr>
          <a:xfrm>
            <a:off x="1063487" y="1408251"/>
            <a:ext cx="10399643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  <a:defRPr/>
            </a:pPr>
            <a:r>
              <a:rPr lang="en-US" dirty="0"/>
              <a:t>P(success by given node) = P(node transmits)   </a:t>
            </a:r>
          </a:p>
          <a:p>
            <a:pPr>
              <a:buFont typeface="Wingdings" charset="0"/>
              <a:buNone/>
              <a:defRPr/>
            </a:pPr>
            <a:r>
              <a:rPr lang="en-US" dirty="0"/>
              <a:t>                                              P(no other node transmits in [t</a:t>
            </a:r>
            <a:r>
              <a:rPr lang="en-US" baseline="-25000" dirty="0"/>
              <a:t>0</a:t>
            </a:r>
            <a:r>
              <a:rPr lang="en-US" dirty="0"/>
              <a:t>-1,t</a:t>
            </a:r>
            <a:r>
              <a:rPr lang="en-US" baseline="-25000" dirty="0"/>
              <a:t>0</a:t>
            </a:r>
            <a:r>
              <a:rPr lang="en-US" dirty="0"/>
              <a:t>]</a:t>
            </a:r>
            <a:endParaRPr lang="en-US" baseline="-25000" dirty="0"/>
          </a:p>
          <a:p>
            <a:pPr>
              <a:buFont typeface="Wingdings" charset="0"/>
              <a:buNone/>
              <a:defRPr/>
            </a:pPr>
            <a:r>
              <a:rPr lang="en-US" dirty="0"/>
              <a:t>                                              P(no other node transmits in [t</a:t>
            </a:r>
            <a:r>
              <a:rPr lang="en-US" baseline="-25000" dirty="0"/>
              <a:t>0</a:t>
            </a:r>
            <a:r>
              <a:rPr lang="en-US" dirty="0"/>
              <a:t>-1,t</a:t>
            </a:r>
            <a:r>
              <a:rPr lang="en-US" baseline="-25000" dirty="0"/>
              <a:t>0</a:t>
            </a:r>
            <a:r>
              <a:rPr lang="en-US" dirty="0"/>
              <a:t>] </a:t>
            </a:r>
          </a:p>
          <a:p>
            <a:pPr>
              <a:buFont typeface="Wingdings" charset="0"/>
              <a:buNone/>
              <a:defRPr/>
            </a:pPr>
            <a:r>
              <a:rPr lang="en-US" sz="3200" dirty="0"/>
              <a:t>                                    </a:t>
            </a:r>
            <a:r>
              <a:rPr lang="en-US" sz="3200" i="1" dirty="0"/>
              <a:t>  = p </a:t>
            </a:r>
            <a:r>
              <a:rPr lang="en-US" sz="3200" i="1" baseline="16000" dirty="0"/>
              <a:t>. </a:t>
            </a:r>
            <a:r>
              <a:rPr lang="en-US" sz="3200" i="1" dirty="0"/>
              <a:t>(1-p)</a:t>
            </a:r>
            <a:r>
              <a:rPr lang="en-US" sz="3200" b="1" i="1" baseline="30000" dirty="0"/>
              <a:t>N-1</a:t>
            </a:r>
            <a:r>
              <a:rPr lang="en-US" sz="3200" i="1" baseline="16000" dirty="0"/>
              <a:t> . </a:t>
            </a:r>
            <a:r>
              <a:rPr lang="en-US" sz="3200" i="1" dirty="0"/>
              <a:t>(1-p)</a:t>
            </a:r>
            <a:r>
              <a:rPr lang="en-US" sz="3200" b="1" i="1" baseline="30000" dirty="0"/>
              <a:t>N-1  </a:t>
            </a:r>
          </a:p>
          <a:p>
            <a:pPr>
              <a:buFont typeface="Wingdings" charset="0"/>
              <a:buNone/>
              <a:defRPr/>
            </a:pPr>
            <a:r>
              <a:rPr lang="en-US" sz="3200" b="1" baseline="30000" dirty="0"/>
              <a:t>                                                    </a:t>
            </a:r>
            <a:r>
              <a:rPr lang="en-US" sz="3200" b="1" i="1" baseline="30000" dirty="0"/>
              <a:t>     </a:t>
            </a:r>
            <a:r>
              <a:rPr lang="en-US" sz="3200" i="1" dirty="0"/>
              <a:t>=</a:t>
            </a:r>
            <a:r>
              <a:rPr lang="en-US" sz="3200" b="1" i="1" dirty="0"/>
              <a:t> </a:t>
            </a:r>
            <a:r>
              <a:rPr lang="en-US" sz="3200" i="1" dirty="0"/>
              <a:t>p </a:t>
            </a:r>
            <a:r>
              <a:rPr lang="en-US" sz="3200" i="1" baseline="16000" dirty="0"/>
              <a:t>. </a:t>
            </a:r>
            <a:r>
              <a:rPr lang="en-US" sz="3200" i="1" dirty="0"/>
              <a:t>(1-p)</a:t>
            </a:r>
            <a:r>
              <a:rPr lang="en-US" sz="3200" b="1" i="1" baseline="30000" dirty="0"/>
              <a:t>2(N-1)</a:t>
            </a:r>
            <a:r>
              <a:rPr lang="en-US" sz="3600" i="1" baseline="16000" dirty="0"/>
              <a:t> </a:t>
            </a:r>
            <a:endParaRPr lang="en-US" baseline="16000" dirty="0">
              <a:latin typeface="Gill Sans MT" charset="0"/>
            </a:endParaRPr>
          </a:p>
          <a:p>
            <a:pPr>
              <a:buFont typeface="Wingdings" charset="0"/>
              <a:buNone/>
              <a:defRPr/>
            </a:pPr>
            <a:r>
              <a:rPr lang="en-US" baseline="16000" dirty="0">
                <a:latin typeface="Gill Sans MT" charset="0"/>
              </a:rPr>
              <a:t>    </a:t>
            </a:r>
            <a:r>
              <a:rPr lang="en-US" dirty="0">
                <a:latin typeface="Gill Sans MT" charset="0"/>
              </a:rPr>
              <a:t>… choosing optimum p and then letting </a:t>
            </a:r>
            <a:r>
              <a:rPr lang="en-US" i="1" dirty="0">
                <a:latin typeface="Gill Sans MT" charset="0"/>
              </a:rPr>
              <a:t>n</a:t>
            </a:r>
            <a:r>
              <a:rPr lang="en-US" dirty="0">
                <a:latin typeface="Gill Sans MT" charset="0"/>
              </a:rPr>
              <a:t> </a:t>
            </a:r>
          </a:p>
          <a:p>
            <a:pPr>
              <a:buFont typeface="Wingdings" charset="0"/>
              <a:buNone/>
              <a:defRPr/>
            </a:pPr>
            <a:r>
              <a:rPr lang="en-US" baseline="16000" dirty="0">
                <a:latin typeface="Gill Sans MT" charset="0"/>
              </a:rPr>
              <a:t>                                        </a:t>
            </a:r>
            <a:r>
              <a:rPr lang="en-US" i="1" baseline="16000" dirty="0">
                <a:latin typeface="Gill Sans MT" charset="0"/>
              </a:rPr>
              <a:t>         </a:t>
            </a:r>
            <a:r>
              <a:rPr lang="en-US" sz="2400" i="1" dirty="0">
                <a:latin typeface="Gill Sans MT" charset="0"/>
              </a:rPr>
              <a:t>= 1/(2e) = .18</a:t>
            </a:r>
            <a:r>
              <a:rPr lang="en-US" i="1" baseline="16000" dirty="0">
                <a:latin typeface="Gill Sans MT" charset="0"/>
              </a:rPr>
              <a:t> </a:t>
            </a:r>
            <a:r>
              <a:rPr lang="en-US" dirty="0">
                <a:latin typeface="Gill Sans MT" charset="0"/>
              </a:rPr>
              <a:t>	</a:t>
            </a:r>
            <a:endParaRPr lang="en-US" b="1" i="1" dirty="0">
              <a:latin typeface="Gill Sans MT" charset="0"/>
            </a:endParaRPr>
          </a:p>
          <a:p>
            <a:pPr>
              <a:defRPr/>
            </a:pPr>
            <a:endParaRPr lang="en-US" dirty="0">
              <a:latin typeface="Gill Sans MT" charset="0"/>
            </a:endParaRPr>
          </a:p>
        </p:txBody>
      </p:sp>
      <p:grpSp>
        <p:nvGrpSpPr>
          <p:cNvPr id="27" name="Group 10">
            <a:extLst>
              <a:ext uri="{FF2B5EF4-FFF2-40B4-BE49-F238E27FC236}">
                <a16:creationId xmlns:a16="http://schemas.microsoft.com/office/drawing/2014/main" id="{943FEA0C-5912-C84A-87CA-5AAB4CA22C65}"/>
              </a:ext>
            </a:extLst>
          </p:cNvPr>
          <p:cNvGrpSpPr>
            <a:grpSpLocks/>
          </p:cNvGrpSpPr>
          <p:nvPr/>
        </p:nvGrpSpPr>
        <p:grpSpPr bwMode="auto">
          <a:xfrm>
            <a:off x="6333008" y="4733274"/>
            <a:ext cx="736600" cy="90487"/>
            <a:chOff x="3242" y="3679"/>
            <a:chExt cx="464" cy="57"/>
          </a:xfrm>
        </p:grpSpPr>
        <p:sp>
          <p:nvSpPr>
            <p:cNvPr id="28" name="Line 7">
              <a:extLst>
                <a:ext uri="{FF2B5EF4-FFF2-40B4-BE49-F238E27FC236}">
                  <a16:creationId xmlns:a16="http://schemas.microsoft.com/office/drawing/2014/main" id="{6C346B1B-6796-7545-AFCA-0A6A5C92BA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2" y="3711"/>
              <a:ext cx="20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9" name="Oval 8">
              <a:extLst>
                <a:ext uri="{FF2B5EF4-FFF2-40B4-BE49-F238E27FC236}">
                  <a16:creationId xmlns:a16="http://schemas.microsoft.com/office/drawing/2014/main" id="{AA7F64A4-3A13-AD47-A9E6-2E828EB942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4" y="3680"/>
              <a:ext cx="107" cy="5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0" name="Oval 9">
              <a:extLst>
                <a:ext uri="{FF2B5EF4-FFF2-40B4-BE49-F238E27FC236}">
                  <a16:creationId xmlns:a16="http://schemas.microsoft.com/office/drawing/2014/main" id="{747B9007-7AA3-1A45-95BE-2E5A663351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9" y="3679"/>
              <a:ext cx="107" cy="5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225366D-29E8-B848-AE40-216B56C58CF6}"/>
              </a:ext>
            </a:extLst>
          </p:cNvPr>
          <p:cNvSpPr txBox="1"/>
          <p:nvPr/>
        </p:nvSpPr>
        <p:spPr>
          <a:xfrm>
            <a:off x="10230679" y="2014330"/>
            <a:ext cx="30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23E982B-B718-2347-9BE0-3111AC8DD551}"/>
              </a:ext>
            </a:extLst>
          </p:cNvPr>
          <p:cNvSpPr txBox="1"/>
          <p:nvPr/>
        </p:nvSpPr>
        <p:spPr>
          <a:xfrm>
            <a:off x="10383079" y="2166730"/>
            <a:ext cx="30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E78D1F9-9D8D-1742-8244-7439276D19D3}"/>
              </a:ext>
            </a:extLst>
          </p:cNvPr>
          <p:cNvSpPr txBox="1"/>
          <p:nvPr/>
        </p:nvSpPr>
        <p:spPr>
          <a:xfrm>
            <a:off x="7752522" y="1523999"/>
            <a:ext cx="30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050F12-4183-1D4F-9711-50294857CF17}"/>
              </a:ext>
            </a:extLst>
          </p:cNvPr>
          <p:cNvSpPr/>
          <p:nvPr/>
        </p:nvSpPr>
        <p:spPr>
          <a:xfrm>
            <a:off x="3267186" y="5421004"/>
            <a:ext cx="47311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rgbClr val="CC0000"/>
                </a:solidFill>
              </a:rPr>
              <a:t>even worse than slotted Aloha!</a:t>
            </a:r>
          </a:p>
        </p:txBody>
      </p:sp>
    </p:spTree>
    <p:extLst>
      <p:ext uri="{BB962C8B-B14F-4D97-AF65-F5344CB8AC3E}">
        <p14:creationId xmlns:p14="http://schemas.microsoft.com/office/powerpoint/2010/main" val="352167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CSMA (carrier sense multiple access)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25" name="Rectangle 3">
            <a:extLst>
              <a:ext uri="{FF2B5EF4-FFF2-40B4-BE49-F238E27FC236}">
                <a16:creationId xmlns:a16="http://schemas.microsoft.com/office/drawing/2014/main" id="{5E7A0B0F-2486-9640-B03D-72DF37C159B4}"/>
              </a:ext>
            </a:extLst>
          </p:cNvPr>
          <p:cNvSpPr txBox="1">
            <a:spLocks noChangeArrowheads="1"/>
          </p:cNvSpPr>
          <p:nvPr/>
        </p:nvSpPr>
        <p:spPr>
          <a:xfrm>
            <a:off x="1075221" y="1383818"/>
            <a:ext cx="10295145" cy="22207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  <a:defRPr/>
            </a:pPr>
            <a:r>
              <a:rPr lang="en-US" sz="3200" dirty="0"/>
              <a:t>simple </a:t>
            </a:r>
            <a:r>
              <a:rPr lang="en-US" sz="3200" dirty="0">
                <a:solidFill>
                  <a:srgbClr val="C00000"/>
                </a:solidFill>
              </a:rPr>
              <a:t>CSMA: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listen before transmit:</a:t>
            </a:r>
          </a:p>
          <a:p>
            <a:pPr lvl="1">
              <a:defRPr/>
            </a:pPr>
            <a:r>
              <a:rPr lang="en-US" sz="2800" dirty="0">
                <a:solidFill>
                  <a:srgbClr val="000099"/>
                </a:solidFill>
              </a:rPr>
              <a:t>if channel sensed idle:</a:t>
            </a:r>
            <a:r>
              <a:rPr lang="en-US" sz="2800" dirty="0"/>
              <a:t> transmit entire frame</a:t>
            </a:r>
          </a:p>
          <a:p>
            <a:pPr lvl="1">
              <a:defRPr/>
            </a:pPr>
            <a:r>
              <a:rPr lang="en-US" sz="2800" dirty="0">
                <a:solidFill>
                  <a:srgbClr val="000099"/>
                </a:solidFill>
              </a:rPr>
              <a:t>if channel sensed busy:</a:t>
            </a:r>
            <a:r>
              <a:rPr lang="en-US" sz="2800" dirty="0"/>
              <a:t> defer transmission </a:t>
            </a:r>
            <a:endParaRPr lang="en-US" dirty="0"/>
          </a:p>
          <a:p>
            <a:pPr>
              <a:defRPr/>
            </a:pPr>
            <a:r>
              <a:rPr lang="en-US" dirty="0"/>
              <a:t>human analogy: don</a:t>
            </a:r>
            <a:r>
              <a:rPr lang="ja-JP" altLang="en-US"/>
              <a:t>’</a:t>
            </a:r>
            <a:r>
              <a:rPr lang="en-US" dirty="0"/>
              <a:t>t interrupt others!</a:t>
            </a:r>
          </a:p>
        </p:txBody>
      </p:sp>
      <p:sp>
        <p:nvSpPr>
          <p:cNvPr id="26" name="Rectangle 3">
            <a:extLst>
              <a:ext uri="{FF2B5EF4-FFF2-40B4-BE49-F238E27FC236}">
                <a16:creationId xmlns:a16="http://schemas.microsoft.com/office/drawing/2014/main" id="{2C4025D2-3728-874E-8B17-43AA7C121C2A}"/>
              </a:ext>
            </a:extLst>
          </p:cNvPr>
          <p:cNvSpPr txBox="1">
            <a:spLocks noChangeArrowheads="1"/>
          </p:cNvSpPr>
          <p:nvPr/>
        </p:nvSpPr>
        <p:spPr>
          <a:xfrm>
            <a:off x="1078879" y="3646626"/>
            <a:ext cx="10158964" cy="26614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  <a:defRPr/>
            </a:pPr>
            <a:r>
              <a:rPr lang="en-US" sz="3200" dirty="0">
                <a:solidFill>
                  <a:srgbClr val="C00000"/>
                </a:solidFill>
              </a:rPr>
              <a:t>CSMA/CD: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sz="3200" dirty="0"/>
              <a:t>CSMA with </a:t>
            </a:r>
            <a:r>
              <a:rPr lang="en-US" sz="3200" i="1" dirty="0">
                <a:solidFill>
                  <a:srgbClr val="0000A8"/>
                </a:solidFill>
              </a:rPr>
              <a:t>collision detection</a:t>
            </a:r>
            <a:endParaRPr lang="en-US" i="1" dirty="0">
              <a:solidFill>
                <a:srgbClr val="0000A8"/>
              </a:solidFill>
            </a:endParaRPr>
          </a:p>
          <a:p>
            <a:pPr lvl="1">
              <a:defRPr/>
            </a:pPr>
            <a:r>
              <a:rPr lang="en-US" sz="2800" dirty="0"/>
              <a:t>collisions </a:t>
            </a:r>
            <a:r>
              <a:rPr lang="en-US" sz="2800" i="1" dirty="0"/>
              <a:t>detected</a:t>
            </a:r>
            <a:r>
              <a:rPr lang="en-US" sz="2800" dirty="0"/>
              <a:t> within short time</a:t>
            </a:r>
          </a:p>
          <a:p>
            <a:pPr lvl="1">
              <a:defRPr/>
            </a:pPr>
            <a:r>
              <a:rPr lang="en-US" sz="2800" dirty="0"/>
              <a:t>colliding transmissions aborted, reducing channel wastage</a:t>
            </a:r>
          </a:p>
          <a:p>
            <a:pPr lvl="1">
              <a:defRPr/>
            </a:pPr>
            <a:r>
              <a:rPr lang="en-US" sz="2800" dirty="0"/>
              <a:t>collision detection easy in wired, difficult with wireless</a:t>
            </a:r>
          </a:p>
          <a:p>
            <a:pPr>
              <a:defRPr/>
            </a:pPr>
            <a:r>
              <a:rPr lang="en-US" dirty="0"/>
              <a:t>human analogy: the polite conversationalist </a:t>
            </a:r>
          </a:p>
        </p:txBody>
      </p:sp>
    </p:spTree>
    <p:extLst>
      <p:ext uri="{BB962C8B-B14F-4D97-AF65-F5344CB8AC3E}">
        <p14:creationId xmlns:p14="http://schemas.microsoft.com/office/powerpoint/2010/main" val="308928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CSMA: collisions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58A3876E-869D-8249-AD44-8C126ECC71E2}"/>
              </a:ext>
            </a:extLst>
          </p:cNvPr>
          <p:cNvSpPr txBox="1">
            <a:spLocks noChangeArrowheads="1"/>
          </p:cNvSpPr>
          <p:nvPr/>
        </p:nvSpPr>
        <p:spPr>
          <a:xfrm>
            <a:off x="944217" y="1520687"/>
            <a:ext cx="5536096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collisions </a:t>
            </a:r>
            <a:r>
              <a:rPr lang="en-US" i="1" dirty="0"/>
              <a:t>can</a:t>
            </a:r>
            <a:r>
              <a:rPr lang="en-US" dirty="0"/>
              <a:t> still occur with carrier sensing: </a:t>
            </a:r>
          </a:p>
          <a:p>
            <a:pPr lvl="1">
              <a:defRPr/>
            </a:pPr>
            <a:r>
              <a:rPr lang="en-US" dirty="0"/>
              <a:t>propagation delay means  two nodes may not hear each other</a:t>
            </a:r>
            <a:r>
              <a:rPr lang="en-US" altLang="ja-JP" dirty="0"/>
              <a:t>’</a:t>
            </a:r>
            <a:r>
              <a:rPr lang="en-US" dirty="0"/>
              <a:t>s just-started transmission</a:t>
            </a:r>
          </a:p>
          <a:p>
            <a:pPr>
              <a:defRPr/>
            </a:pPr>
            <a:r>
              <a:rPr lang="en-US" dirty="0">
                <a:solidFill>
                  <a:srgbClr val="0000A8"/>
                </a:solidFill>
              </a:rPr>
              <a:t>collision: </a:t>
            </a:r>
            <a:r>
              <a:rPr lang="en-US" dirty="0"/>
              <a:t>entire packet transmission time wasted</a:t>
            </a:r>
          </a:p>
          <a:p>
            <a:pPr lvl="1">
              <a:defRPr/>
            </a:pPr>
            <a:r>
              <a:rPr lang="en-US" dirty="0"/>
              <a:t>distance &amp; propagation delay play role in in determining collision probability</a:t>
            </a:r>
          </a:p>
          <a:p>
            <a:pPr lvl="1">
              <a:defRPr/>
            </a:pPr>
            <a:endParaRPr lang="en-US" sz="2000" dirty="0">
              <a:latin typeface="Gill Sans MT" charset="0"/>
            </a:endParaRPr>
          </a:p>
        </p:txBody>
      </p:sp>
      <p:pic>
        <p:nvPicPr>
          <p:cNvPr id="34" name="Picture 3" descr="5">
            <a:extLst>
              <a:ext uri="{FF2B5EF4-FFF2-40B4-BE49-F238E27FC236}">
                <a16:creationId xmlns:a16="http://schemas.microsoft.com/office/drawing/2014/main" id="{0D5CA368-0551-4340-986D-4B213A2C76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570" y="1216371"/>
            <a:ext cx="4287837" cy="5049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Rectangle 6">
            <a:extLst>
              <a:ext uri="{FF2B5EF4-FFF2-40B4-BE49-F238E27FC236}">
                <a16:creationId xmlns:a16="http://schemas.microsoft.com/office/drawing/2014/main" id="{D39D6C6A-5A1A-CF45-9875-738474A4E1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9482" y="778221"/>
            <a:ext cx="2568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spatial layout of nodes </a:t>
            </a:r>
            <a:endParaRPr lang="en-US" sz="200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6" name="Rectangle 87">
            <a:extLst>
              <a:ext uri="{FF2B5EF4-FFF2-40B4-BE49-F238E27FC236}">
                <a16:creationId xmlns:a16="http://schemas.microsoft.com/office/drawing/2014/main" id="{76BB7ED7-48BD-4147-9085-F9EF88290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5745" y="2446683"/>
            <a:ext cx="3736975" cy="2571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37" name="Rectangle 88">
            <a:extLst>
              <a:ext uri="{FF2B5EF4-FFF2-40B4-BE49-F238E27FC236}">
                <a16:creationId xmlns:a16="http://schemas.microsoft.com/office/drawing/2014/main" id="{71973DC3-114C-5B40-B7FA-C9A27EDCCE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3682" y="2703858"/>
            <a:ext cx="3725863" cy="2571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38" name="Rectangle 90">
            <a:extLst>
              <a:ext uri="{FF2B5EF4-FFF2-40B4-BE49-F238E27FC236}">
                <a16:creationId xmlns:a16="http://schemas.microsoft.com/office/drawing/2014/main" id="{E334A8C5-6B7D-0A4C-B55D-CAB16DF703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5582" y="2956271"/>
            <a:ext cx="3763963" cy="16240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39" name="Rectangle 91">
            <a:extLst>
              <a:ext uri="{FF2B5EF4-FFF2-40B4-BE49-F238E27FC236}">
                <a16:creationId xmlns:a16="http://schemas.microsoft.com/office/drawing/2014/main" id="{F9970BA6-5D73-A749-8704-5220C05F99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8595" y="4564408"/>
            <a:ext cx="3789362" cy="16351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0" name="Rectangle 92">
            <a:extLst>
              <a:ext uri="{FF2B5EF4-FFF2-40B4-BE49-F238E27FC236}">
                <a16:creationId xmlns:a16="http://schemas.microsoft.com/office/drawing/2014/main" id="{AE948D01-7FF0-DD4D-BFDD-F95AAF8506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2245" y="1148108"/>
            <a:ext cx="4040187" cy="13017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41" name="Group 98">
            <a:extLst>
              <a:ext uri="{FF2B5EF4-FFF2-40B4-BE49-F238E27FC236}">
                <a16:creationId xmlns:a16="http://schemas.microsoft.com/office/drawing/2014/main" id="{50E4F1B9-D30D-3140-B7D9-712C28143A01}"/>
              </a:ext>
            </a:extLst>
          </p:cNvPr>
          <p:cNvGrpSpPr>
            <a:grpSpLocks/>
          </p:cNvGrpSpPr>
          <p:nvPr/>
        </p:nvGrpSpPr>
        <p:grpSpPr bwMode="auto">
          <a:xfrm>
            <a:off x="7426395" y="1146521"/>
            <a:ext cx="3513137" cy="628650"/>
            <a:chOff x="3117" y="180"/>
            <a:chExt cx="2213" cy="396"/>
          </a:xfrm>
        </p:grpSpPr>
        <p:grpSp>
          <p:nvGrpSpPr>
            <p:cNvPr id="42" name="Group 67">
              <a:extLst>
                <a:ext uri="{FF2B5EF4-FFF2-40B4-BE49-F238E27FC236}">
                  <a16:creationId xmlns:a16="http://schemas.microsoft.com/office/drawing/2014/main" id="{FC7CB790-4B06-2D46-93B8-665CC2659A8D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3117" y="245"/>
              <a:ext cx="316" cy="323"/>
              <a:chOff x="2839" y="3501"/>
              <a:chExt cx="755" cy="803"/>
            </a:xfrm>
          </p:grpSpPr>
          <p:pic>
            <p:nvPicPr>
              <p:cNvPr id="57" name="Picture 68" descr="desktop_computer_stylized_medium">
                <a:extLst>
                  <a:ext uri="{FF2B5EF4-FFF2-40B4-BE49-F238E27FC236}">
                    <a16:creationId xmlns:a16="http://schemas.microsoft.com/office/drawing/2014/main" id="{DEB17F91-EA76-7442-B298-023829D2D06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8" name="Freeform 69">
                <a:extLst>
                  <a:ext uri="{FF2B5EF4-FFF2-40B4-BE49-F238E27FC236}">
                    <a16:creationId xmlns:a16="http://schemas.microsoft.com/office/drawing/2014/main" id="{98BBD2D9-9D1B-B24A-8D63-4BC7E496B5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43" name="Group 70">
              <a:extLst>
                <a:ext uri="{FF2B5EF4-FFF2-40B4-BE49-F238E27FC236}">
                  <a16:creationId xmlns:a16="http://schemas.microsoft.com/office/drawing/2014/main" id="{4C7FFD54-FB17-394B-8449-7FAA8DE07F8E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3747" y="253"/>
              <a:ext cx="316" cy="323"/>
              <a:chOff x="2839" y="3501"/>
              <a:chExt cx="755" cy="803"/>
            </a:xfrm>
          </p:grpSpPr>
          <p:pic>
            <p:nvPicPr>
              <p:cNvPr id="55" name="Picture 71" descr="desktop_computer_stylized_medium">
                <a:extLst>
                  <a:ext uri="{FF2B5EF4-FFF2-40B4-BE49-F238E27FC236}">
                    <a16:creationId xmlns:a16="http://schemas.microsoft.com/office/drawing/2014/main" id="{826D8206-EAB9-3D48-92AA-BD8B212018C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6" name="Freeform 72">
                <a:extLst>
                  <a:ext uri="{FF2B5EF4-FFF2-40B4-BE49-F238E27FC236}">
                    <a16:creationId xmlns:a16="http://schemas.microsoft.com/office/drawing/2014/main" id="{C1C969E0-E2F3-9141-8D5D-FEBB45AFC9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44" name="Group 73">
              <a:extLst>
                <a:ext uri="{FF2B5EF4-FFF2-40B4-BE49-F238E27FC236}">
                  <a16:creationId xmlns:a16="http://schemas.microsoft.com/office/drawing/2014/main" id="{8A97574D-2558-174E-B305-AA08A3C7A8AD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4356" y="247"/>
              <a:ext cx="316" cy="323"/>
              <a:chOff x="2839" y="3501"/>
              <a:chExt cx="755" cy="803"/>
            </a:xfrm>
          </p:grpSpPr>
          <p:pic>
            <p:nvPicPr>
              <p:cNvPr id="53" name="Picture 74" descr="desktop_computer_stylized_medium">
                <a:extLst>
                  <a:ext uri="{FF2B5EF4-FFF2-40B4-BE49-F238E27FC236}">
                    <a16:creationId xmlns:a16="http://schemas.microsoft.com/office/drawing/2014/main" id="{DA115C27-F619-9546-937E-6CD1A2141B3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4" name="Freeform 75">
                <a:extLst>
                  <a:ext uri="{FF2B5EF4-FFF2-40B4-BE49-F238E27FC236}">
                    <a16:creationId xmlns:a16="http://schemas.microsoft.com/office/drawing/2014/main" id="{CD685018-7CA3-3B4C-A452-B8E042BBAC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45" name="Group 76">
              <a:extLst>
                <a:ext uri="{FF2B5EF4-FFF2-40B4-BE49-F238E27FC236}">
                  <a16:creationId xmlns:a16="http://schemas.microsoft.com/office/drawing/2014/main" id="{DBDBB8DE-6AD3-EE44-9B46-0D5E8F80359A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5014" y="249"/>
              <a:ext cx="316" cy="323"/>
              <a:chOff x="2839" y="3501"/>
              <a:chExt cx="755" cy="803"/>
            </a:xfrm>
          </p:grpSpPr>
          <p:pic>
            <p:nvPicPr>
              <p:cNvPr id="51" name="Picture 77" descr="desktop_computer_stylized_medium">
                <a:extLst>
                  <a:ext uri="{FF2B5EF4-FFF2-40B4-BE49-F238E27FC236}">
                    <a16:creationId xmlns:a16="http://schemas.microsoft.com/office/drawing/2014/main" id="{6A7B0553-F377-FD44-A88B-D2727D21D28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" name="Freeform 78">
                <a:extLst>
                  <a:ext uri="{FF2B5EF4-FFF2-40B4-BE49-F238E27FC236}">
                    <a16:creationId xmlns:a16="http://schemas.microsoft.com/office/drawing/2014/main" id="{B7B2B53F-C3B8-444B-93F9-72043CF615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46" name="Line 93">
              <a:extLst>
                <a:ext uri="{FF2B5EF4-FFF2-40B4-BE49-F238E27FC236}">
                  <a16:creationId xmlns:a16="http://schemas.microsoft.com/office/drawing/2014/main" id="{17BC36CE-61EB-3544-881D-44148445DF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09" y="181"/>
              <a:ext cx="198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7" name="Line 94">
              <a:extLst>
                <a:ext uri="{FF2B5EF4-FFF2-40B4-BE49-F238E27FC236}">
                  <a16:creationId xmlns:a16="http://schemas.microsoft.com/office/drawing/2014/main" id="{496041E2-CD00-714C-8109-E48EBB9E80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09" y="180"/>
              <a:ext cx="0" cy="8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8" name="Line 95">
              <a:extLst>
                <a:ext uri="{FF2B5EF4-FFF2-40B4-BE49-F238E27FC236}">
                  <a16:creationId xmlns:a16="http://schemas.microsoft.com/office/drawing/2014/main" id="{B1602836-94A7-1344-AD99-4F6543EE55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5" y="183"/>
              <a:ext cx="0" cy="8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9" name="Line 96">
              <a:extLst>
                <a:ext uri="{FF2B5EF4-FFF2-40B4-BE49-F238E27FC236}">
                  <a16:creationId xmlns:a16="http://schemas.microsoft.com/office/drawing/2014/main" id="{AE901CCC-1861-184E-962B-60CDFAA34E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78" y="183"/>
              <a:ext cx="0" cy="8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0" name="Line 97">
              <a:extLst>
                <a:ext uri="{FF2B5EF4-FFF2-40B4-BE49-F238E27FC236}">
                  <a16:creationId xmlns:a16="http://schemas.microsoft.com/office/drawing/2014/main" id="{3DD53366-738C-944E-B540-F34E1C8571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9" y="180"/>
              <a:ext cx="0" cy="8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7674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3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CSMA/CD: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58A3876E-869D-8249-AD44-8C126ECC71E2}"/>
              </a:ext>
            </a:extLst>
          </p:cNvPr>
          <p:cNvSpPr txBox="1">
            <a:spLocks noChangeArrowheads="1"/>
          </p:cNvSpPr>
          <p:nvPr/>
        </p:nvSpPr>
        <p:spPr>
          <a:xfrm>
            <a:off x="944217" y="1520687"/>
            <a:ext cx="5536096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CSMA/CS reduces the amount of time wasted in collisions</a:t>
            </a:r>
          </a:p>
          <a:p>
            <a:pPr lvl="1">
              <a:defRPr/>
            </a:pPr>
            <a:r>
              <a:rPr lang="en-US" dirty="0"/>
              <a:t>transmission aborted on collision detection</a:t>
            </a:r>
          </a:p>
          <a:p>
            <a:pPr lvl="1">
              <a:defRPr/>
            </a:pPr>
            <a:endParaRPr lang="en-US" sz="2000" dirty="0">
              <a:latin typeface="Gill Sans MT" charset="0"/>
            </a:endParaRPr>
          </a:p>
        </p:txBody>
      </p:sp>
      <p:pic>
        <p:nvPicPr>
          <p:cNvPr id="78" name="Picture 3" descr="5">
            <a:extLst>
              <a:ext uri="{FF2B5EF4-FFF2-40B4-BE49-F238E27FC236}">
                <a16:creationId xmlns:a16="http://schemas.microsoft.com/office/drawing/2014/main" id="{D06E5E41-130E-BB43-89F8-A1F35982D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882" y="750060"/>
            <a:ext cx="4433887" cy="387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" name="Rectangle 29">
            <a:extLst>
              <a:ext uri="{FF2B5EF4-FFF2-40B4-BE49-F238E27FC236}">
                <a16:creationId xmlns:a16="http://schemas.microsoft.com/office/drawing/2014/main" id="{1DC42722-FCDE-C744-B3AD-4FFF0DDCBC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6619" y="664335"/>
            <a:ext cx="4135438" cy="12112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80" name="Rectangle 9">
            <a:extLst>
              <a:ext uri="{FF2B5EF4-FFF2-40B4-BE49-F238E27FC236}">
                <a16:creationId xmlns:a16="http://schemas.microsoft.com/office/drawing/2014/main" id="{76701BCC-FF60-A34C-9FFB-B99203FB60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3219" y="813560"/>
            <a:ext cx="2568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spatial layout of nodes </a:t>
            </a:r>
            <a:endParaRPr lang="en-US" sz="200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81" name="Group 30">
            <a:extLst>
              <a:ext uri="{FF2B5EF4-FFF2-40B4-BE49-F238E27FC236}">
                <a16:creationId xmlns:a16="http://schemas.microsoft.com/office/drawing/2014/main" id="{24935420-9F5A-6646-BC35-FE5744F261B4}"/>
              </a:ext>
            </a:extLst>
          </p:cNvPr>
          <p:cNvGrpSpPr>
            <a:grpSpLocks/>
          </p:cNvGrpSpPr>
          <p:nvPr/>
        </p:nvGrpSpPr>
        <p:grpSpPr bwMode="auto">
          <a:xfrm>
            <a:off x="7696682" y="1204085"/>
            <a:ext cx="3263900" cy="195262"/>
            <a:chOff x="4220" y="1231"/>
            <a:chExt cx="1989" cy="90"/>
          </a:xfrm>
        </p:grpSpPr>
        <p:sp>
          <p:nvSpPr>
            <p:cNvPr id="82" name="Line 23">
              <a:extLst>
                <a:ext uri="{FF2B5EF4-FFF2-40B4-BE49-F238E27FC236}">
                  <a16:creationId xmlns:a16="http://schemas.microsoft.com/office/drawing/2014/main" id="{548DB465-82DF-0440-A432-2DF2634BEC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0" y="1232"/>
              <a:ext cx="198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83" name="Line 24">
              <a:extLst>
                <a:ext uri="{FF2B5EF4-FFF2-40B4-BE49-F238E27FC236}">
                  <a16:creationId xmlns:a16="http://schemas.microsoft.com/office/drawing/2014/main" id="{5EF8B124-5E56-EB4D-8C08-46C67AE707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0" y="1231"/>
              <a:ext cx="0" cy="8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84" name="Line 25">
              <a:extLst>
                <a:ext uri="{FF2B5EF4-FFF2-40B4-BE49-F238E27FC236}">
                  <a16:creationId xmlns:a16="http://schemas.microsoft.com/office/drawing/2014/main" id="{9D8D4137-33A6-FD4B-BE8A-F6C5838630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86" y="1234"/>
              <a:ext cx="0" cy="8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85" name="Line 26">
              <a:extLst>
                <a:ext uri="{FF2B5EF4-FFF2-40B4-BE49-F238E27FC236}">
                  <a16:creationId xmlns:a16="http://schemas.microsoft.com/office/drawing/2014/main" id="{BC114EE6-828B-264D-9807-6A556FCE5F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89" y="1234"/>
              <a:ext cx="0" cy="8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86" name="Line 27">
              <a:extLst>
                <a:ext uri="{FF2B5EF4-FFF2-40B4-BE49-F238E27FC236}">
                  <a16:creationId xmlns:a16="http://schemas.microsoft.com/office/drawing/2014/main" id="{615EC4B7-B973-6E41-8EB5-75BB758DBA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00" y="1231"/>
              <a:ext cx="0" cy="8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87" name="Group 11">
            <a:extLst>
              <a:ext uri="{FF2B5EF4-FFF2-40B4-BE49-F238E27FC236}">
                <a16:creationId xmlns:a16="http://schemas.microsoft.com/office/drawing/2014/main" id="{6B3E042D-00E8-0D43-B62C-BC257C0BE333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342669" y="1337435"/>
            <a:ext cx="501650" cy="512762"/>
            <a:chOff x="2839" y="3501"/>
            <a:chExt cx="755" cy="803"/>
          </a:xfrm>
        </p:grpSpPr>
        <p:pic>
          <p:nvPicPr>
            <p:cNvPr id="88" name="Picture 12" descr="desktop_computer_stylized_medium">
              <a:extLst>
                <a:ext uri="{FF2B5EF4-FFF2-40B4-BE49-F238E27FC236}">
                  <a16:creationId xmlns:a16="http://schemas.microsoft.com/office/drawing/2014/main" id="{4C9AC728-261B-FE45-9FEE-3F36E7FE65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9" name="Freeform 13">
              <a:extLst>
                <a:ext uri="{FF2B5EF4-FFF2-40B4-BE49-F238E27FC236}">
                  <a16:creationId xmlns:a16="http://schemas.microsoft.com/office/drawing/2014/main" id="{2012AC6C-1E80-9C43-A74F-B25426F10C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90" name="Group 14">
            <a:extLst>
              <a:ext uri="{FF2B5EF4-FFF2-40B4-BE49-F238E27FC236}">
                <a16:creationId xmlns:a16="http://schemas.microsoft.com/office/drawing/2014/main" id="{A4B289BD-7DCF-6045-ACB6-F2429F1C7C2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434869" y="1319972"/>
            <a:ext cx="501650" cy="512763"/>
            <a:chOff x="2839" y="3501"/>
            <a:chExt cx="755" cy="803"/>
          </a:xfrm>
        </p:grpSpPr>
        <p:pic>
          <p:nvPicPr>
            <p:cNvPr id="91" name="Picture 15" descr="desktop_computer_stylized_medium">
              <a:extLst>
                <a:ext uri="{FF2B5EF4-FFF2-40B4-BE49-F238E27FC236}">
                  <a16:creationId xmlns:a16="http://schemas.microsoft.com/office/drawing/2014/main" id="{FBAD689B-8E45-1845-A238-667A4218FF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" name="Freeform 16">
              <a:extLst>
                <a:ext uri="{FF2B5EF4-FFF2-40B4-BE49-F238E27FC236}">
                  <a16:creationId xmlns:a16="http://schemas.microsoft.com/office/drawing/2014/main" id="{DE135AD2-2096-2A42-B530-B6E6036AB50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93" name="Group 17">
            <a:extLst>
              <a:ext uri="{FF2B5EF4-FFF2-40B4-BE49-F238E27FC236}">
                <a16:creationId xmlns:a16="http://schemas.microsoft.com/office/drawing/2014/main" id="{A5CD4FED-7480-B747-A3DA-8F9FE8F0E1BA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433407" y="1310447"/>
            <a:ext cx="501650" cy="512763"/>
            <a:chOff x="2839" y="3501"/>
            <a:chExt cx="755" cy="803"/>
          </a:xfrm>
        </p:grpSpPr>
        <p:pic>
          <p:nvPicPr>
            <p:cNvPr id="94" name="Picture 18" descr="desktop_computer_stylized_medium">
              <a:extLst>
                <a:ext uri="{FF2B5EF4-FFF2-40B4-BE49-F238E27FC236}">
                  <a16:creationId xmlns:a16="http://schemas.microsoft.com/office/drawing/2014/main" id="{81E67EE6-C5AF-C14F-B5DF-53480B2077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5" name="Freeform 19">
              <a:extLst>
                <a:ext uri="{FF2B5EF4-FFF2-40B4-BE49-F238E27FC236}">
                  <a16:creationId xmlns:a16="http://schemas.microsoft.com/office/drawing/2014/main" id="{4D1CE32B-7F6C-AF41-929E-EB5E9CAA87E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96" name="Group 20">
            <a:extLst>
              <a:ext uri="{FF2B5EF4-FFF2-40B4-BE49-F238E27FC236}">
                <a16:creationId xmlns:a16="http://schemas.microsoft.com/office/drawing/2014/main" id="{9178B92E-2122-5945-A67E-297BB2AC5703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0552594" y="1324735"/>
            <a:ext cx="501650" cy="512762"/>
            <a:chOff x="2839" y="3501"/>
            <a:chExt cx="755" cy="803"/>
          </a:xfrm>
        </p:grpSpPr>
        <p:pic>
          <p:nvPicPr>
            <p:cNvPr id="97" name="Picture 21" descr="desktop_computer_stylized_medium">
              <a:extLst>
                <a:ext uri="{FF2B5EF4-FFF2-40B4-BE49-F238E27FC236}">
                  <a16:creationId xmlns:a16="http://schemas.microsoft.com/office/drawing/2014/main" id="{3AE91596-19C4-414E-B810-903273BB38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8" name="Freeform 22">
              <a:extLst>
                <a:ext uri="{FF2B5EF4-FFF2-40B4-BE49-F238E27FC236}">
                  <a16:creationId xmlns:a16="http://schemas.microsoft.com/office/drawing/2014/main" id="{915D17CB-26CA-AD4F-B23A-0E57A00BBF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4330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Ethernet CSMA/CD algorithm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4A2C08B-2DCB-6B41-B08C-D11F19EEFDB4}"/>
              </a:ext>
            </a:extLst>
          </p:cNvPr>
          <p:cNvSpPr txBox="1">
            <a:spLocks noChangeArrowheads="1"/>
          </p:cNvSpPr>
          <p:nvPr/>
        </p:nvSpPr>
        <p:spPr>
          <a:xfrm>
            <a:off x="804379" y="1513440"/>
            <a:ext cx="10181673" cy="242245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27025">
              <a:buFont typeface="+mj-lt"/>
              <a:buAutoNum type="arabicPeriod"/>
              <a:defRPr/>
            </a:pPr>
            <a:r>
              <a:rPr lang="en-US" dirty="0"/>
              <a:t>NIC receives datagram from network layer, creates frame</a:t>
            </a:r>
          </a:p>
          <a:p>
            <a:pPr marL="457200" indent="-327025">
              <a:buFont typeface="+mj-lt"/>
              <a:buAutoNum type="arabicPeriod"/>
              <a:defRPr/>
            </a:pPr>
            <a:r>
              <a:rPr lang="en-US" dirty="0"/>
              <a:t>If NIC senses channel:</a:t>
            </a:r>
          </a:p>
          <a:p>
            <a:pPr lvl="1" indent="50800">
              <a:buNone/>
              <a:defRPr/>
            </a:pPr>
            <a:r>
              <a:rPr lang="en-US" sz="2600" dirty="0"/>
              <a:t>if </a:t>
            </a:r>
            <a:r>
              <a:rPr lang="en-US" sz="2600" dirty="0">
                <a:solidFill>
                  <a:srgbClr val="0000A8"/>
                </a:solidFill>
              </a:rPr>
              <a:t>idle: </a:t>
            </a:r>
            <a:r>
              <a:rPr lang="en-US" sz="2600" dirty="0"/>
              <a:t>start frame transmission. </a:t>
            </a:r>
          </a:p>
          <a:p>
            <a:pPr lvl="1" indent="50800">
              <a:buNone/>
              <a:defRPr/>
            </a:pPr>
            <a:r>
              <a:rPr lang="en-US" sz="2600" dirty="0"/>
              <a:t>if </a:t>
            </a:r>
            <a:r>
              <a:rPr lang="en-US" sz="2600" dirty="0">
                <a:solidFill>
                  <a:srgbClr val="0000A8"/>
                </a:solidFill>
              </a:rPr>
              <a:t>busy: </a:t>
            </a:r>
            <a:r>
              <a:rPr lang="en-US" sz="2600" dirty="0"/>
              <a:t>wait until channel idle, then transmit</a:t>
            </a:r>
          </a:p>
          <a:p>
            <a:pPr marL="457200" indent="-339725">
              <a:buFont typeface="+mj-lt"/>
              <a:buAutoNum type="arabicPeriod"/>
              <a:defRPr/>
            </a:pPr>
            <a:r>
              <a:rPr lang="en-US" dirty="0"/>
              <a:t>If NIC transmits entire frame without collision, NIC is done with frame !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7CCFD716-78C6-2B48-AE7B-69BF9D9E7C61}"/>
              </a:ext>
            </a:extLst>
          </p:cNvPr>
          <p:cNvSpPr txBox="1">
            <a:spLocks noChangeArrowheads="1"/>
          </p:cNvSpPr>
          <p:nvPr/>
        </p:nvSpPr>
        <p:spPr>
          <a:xfrm>
            <a:off x="781879" y="3856384"/>
            <a:ext cx="11211339" cy="24938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27025">
              <a:buFont typeface="+mj-lt"/>
              <a:buAutoNum type="arabicPeriod" startAt="4"/>
              <a:defRPr/>
            </a:pPr>
            <a:r>
              <a:rPr lang="en-US" sz="2600" dirty="0"/>
              <a:t>If NIC detects another transmission while sending:  abort, send jam signal</a:t>
            </a:r>
          </a:p>
          <a:p>
            <a:pPr marL="457200" indent="-327025">
              <a:buFont typeface="+mj-lt"/>
              <a:buAutoNum type="arabicPeriod" startAt="4"/>
              <a:defRPr/>
            </a:pPr>
            <a:r>
              <a:rPr lang="en-US" sz="2600" dirty="0"/>
              <a:t>After aborting, NIC enters </a:t>
            </a:r>
            <a:r>
              <a:rPr lang="en-US" sz="2600" i="1" dirty="0">
                <a:solidFill>
                  <a:srgbClr val="C00000"/>
                </a:solidFill>
              </a:rPr>
              <a:t>binary (exponential) </a:t>
            </a:r>
            <a:r>
              <a:rPr lang="en-US" sz="2600" i="1" dirty="0" err="1">
                <a:solidFill>
                  <a:srgbClr val="C00000"/>
                </a:solidFill>
              </a:rPr>
              <a:t>backoff</a:t>
            </a:r>
            <a:r>
              <a:rPr lang="en-US" sz="2600" i="1" dirty="0">
                <a:solidFill>
                  <a:srgbClr val="C00000"/>
                </a:solidFill>
              </a:rPr>
              <a:t>: </a:t>
            </a:r>
          </a:p>
          <a:p>
            <a:pPr marL="1085850" lvl="1" indent="-274638">
              <a:defRPr/>
            </a:pPr>
            <a:r>
              <a:rPr lang="en-US" dirty="0"/>
              <a:t>after </a:t>
            </a:r>
            <a:r>
              <a:rPr lang="en-US" i="1" dirty="0" err="1"/>
              <a:t>m</a:t>
            </a:r>
            <a:r>
              <a:rPr lang="en-US" dirty="0" err="1"/>
              <a:t>th</a:t>
            </a:r>
            <a:r>
              <a:rPr lang="en-US" dirty="0"/>
              <a:t> collision, NIC chooses </a:t>
            </a:r>
            <a:r>
              <a:rPr lang="en-US" i="1" dirty="0"/>
              <a:t>K </a:t>
            </a:r>
            <a:r>
              <a:rPr lang="en-US" dirty="0"/>
              <a:t>at random from </a:t>
            </a:r>
            <a:r>
              <a:rPr lang="en-US" i="1" dirty="0"/>
              <a:t>{0,1,2, …, 2</a:t>
            </a:r>
            <a:r>
              <a:rPr lang="en-US" b="1" i="1" baseline="30000" dirty="0"/>
              <a:t>m</a:t>
            </a:r>
            <a:r>
              <a:rPr lang="en-US" i="1" dirty="0"/>
              <a:t>-1}</a:t>
            </a:r>
            <a:r>
              <a:rPr lang="en-US" dirty="0"/>
              <a:t>. NIC waits </a:t>
            </a:r>
            <a:r>
              <a:rPr lang="en-US" i="1" dirty="0"/>
              <a:t>K</a:t>
            </a:r>
            <a:r>
              <a:rPr lang="el-GR" dirty="0"/>
              <a:t>·</a:t>
            </a:r>
            <a:r>
              <a:rPr lang="en-US" dirty="0"/>
              <a:t>512 bit times, returns to Step 2</a:t>
            </a:r>
          </a:p>
          <a:p>
            <a:pPr marL="1085850" lvl="1" indent="-274638">
              <a:defRPr/>
            </a:pPr>
            <a:r>
              <a:rPr lang="en-US" dirty="0"/>
              <a:t>more collisions: longer </a:t>
            </a:r>
            <a:r>
              <a:rPr lang="en-US" dirty="0" err="1"/>
              <a:t>backoff</a:t>
            </a:r>
            <a:r>
              <a:rPr lang="en-US" dirty="0"/>
              <a:t> interval</a:t>
            </a:r>
          </a:p>
          <a:p>
            <a:pPr>
              <a:buFont typeface="Wingdings" charset="0"/>
              <a:buNone/>
              <a:defRPr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4060232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CSMA/CD efficiency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01B8942E-BB9F-9F46-9201-9FDDC20195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1586948"/>
            <a:ext cx="10972800" cy="168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38125" indent="-238125">
              <a:defRPr/>
            </a:pPr>
            <a:r>
              <a:rPr lang="en-US" kern="0" dirty="0" err="1">
                <a:cs typeface="+mn-cs"/>
              </a:rPr>
              <a:t>T</a:t>
            </a:r>
            <a:r>
              <a:rPr lang="en-US" kern="0" baseline="-25000" dirty="0" err="1">
                <a:cs typeface="+mn-cs"/>
              </a:rPr>
              <a:t>prop</a:t>
            </a:r>
            <a:r>
              <a:rPr lang="en-US" kern="0" dirty="0">
                <a:cs typeface="+mn-cs"/>
              </a:rPr>
              <a:t> = max prop delay between 2 nodes in LAN</a:t>
            </a:r>
          </a:p>
          <a:p>
            <a:pPr marL="238125" indent="-238125">
              <a:defRPr/>
            </a:pPr>
            <a:r>
              <a:rPr lang="en-US" kern="0" dirty="0" err="1">
                <a:cs typeface="+mn-cs"/>
              </a:rPr>
              <a:t>t</a:t>
            </a:r>
            <a:r>
              <a:rPr lang="en-US" kern="0" baseline="-25000" dirty="0" err="1">
                <a:cs typeface="+mn-cs"/>
              </a:rPr>
              <a:t>trans</a:t>
            </a:r>
            <a:r>
              <a:rPr lang="en-US" kern="0" dirty="0">
                <a:cs typeface="+mn-cs"/>
              </a:rPr>
              <a:t> = time to transmit max-size frame</a:t>
            </a:r>
            <a:endParaRPr lang="en-US" sz="3200" kern="0" dirty="0">
              <a:cs typeface="+mn-cs"/>
            </a:endParaRPr>
          </a:p>
          <a:p>
            <a:pPr>
              <a:defRPr/>
            </a:pPr>
            <a:endParaRPr lang="en-US" sz="3200" kern="0" dirty="0">
              <a:cs typeface="+mn-cs"/>
            </a:endParaRPr>
          </a:p>
          <a:p>
            <a:pPr>
              <a:defRPr/>
            </a:pPr>
            <a:endParaRPr lang="en-US" sz="3200" kern="0" dirty="0">
              <a:cs typeface="+mn-cs"/>
            </a:endParaRPr>
          </a:p>
          <a:p>
            <a:pPr>
              <a:defRPr/>
            </a:pPr>
            <a:r>
              <a:rPr lang="en-US" kern="0" dirty="0">
                <a:cs typeface="+mn-cs"/>
              </a:rPr>
              <a:t>efficiency goes to 1 </a:t>
            </a:r>
          </a:p>
          <a:p>
            <a:pPr marL="695325" lvl="1" indent="-238125">
              <a:defRPr/>
            </a:pPr>
            <a:r>
              <a:rPr lang="en-US" sz="2800" kern="0" dirty="0"/>
              <a:t>as </a:t>
            </a:r>
            <a:r>
              <a:rPr lang="en-US" sz="2800" i="1" kern="0" dirty="0" err="1"/>
              <a:t>t</a:t>
            </a:r>
            <a:r>
              <a:rPr lang="en-US" sz="2800" i="1" kern="0" baseline="-25000" dirty="0" err="1"/>
              <a:t>prop</a:t>
            </a:r>
            <a:r>
              <a:rPr lang="en-US" sz="2800" kern="0" dirty="0"/>
              <a:t>  goes to 0</a:t>
            </a:r>
          </a:p>
          <a:p>
            <a:pPr marL="695325" lvl="1" indent="-238125">
              <a:defRPr/>
            </a:pPr>
            <a:r>
              <a:rPr lang="en-US" sz="2800" kern="0" dirty="0"/>
              <a:t>as </a:t>
            </a:r>
            <a:r>
              <a:rPr lang="en-US" sz="2800" i="1" kern="0" dirty="0" err="1"/>
              <a:t>t</a:t>
            </a:r>
            <a:r>
              <a:rPr lang="en-US" sz="2800" i="1" kern="0" baseline="-25000" dirty="0" err="1"/>
              <a:t>trans</a:t>
            </a:r>
            <a:r>
              <a:rPr lang="en-US" sz="2800" kern="0" dirty="0"/>
              <a:t>  goes to infinity</a:t>
            </a:r>
          </a:p>
          <a:p>
            <a:pPr marL="277813" indent="-277813">
              <a:defRPr/>
            </a:pPr>
            <a:r>
              <a:rPr lang="en-US" kern="0" dirty="0">
                <a:cs typeface="+mn-cs"/>
              </a:rPr>
              <a:t>better performance than ALOHA: and simple, cheap, decentralized</a:t>
            </a:r>
            <a:r>
              <a:rPr lang="en-US" sz="3200" kern="0" dirty="0">
                <a:cs typeface="+mn-cs"/>
              </a:rPr>
              <a:t>!</a:t>
            </a:r>
            <a:endParaRPr lang="en-US" kern="0" dirty="0">
              <a:cs typeface="+mn-cs"/>
            </a:endParaRPr>
          </a:p>
        </p:txBody>
      </p:sp>
      <p:graphicFrame>
        <p:nvGraphicFramePr>
          <p:cNvPr id="11" name="Object 4">
            <a:extLst>
              <a:ext uri="{FF2B5EF4-FFF2-40B4-BE49-F238E27FC236}">
                <a16:creationId xmlns:a16="http://schemas.microsoft.com/office/drawing/2014/main" id="{D18DDED1-1FBF-6E4E-BD7D-37437660C7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9434639"/>
              </p:ext>
            </p:extLst>
          </p:nvPr>
        </p:nvGraphicFramePr>
        <p:xfrm>
          <a:off x="4037979" y="2514531"/>
          <a:ext cx="3570287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7" name="Equation" r:id="rId4" imgW="1422400" imgH="393700" progId="Equation.3">
                  <p:embed/>
                </p:oleObj>
              </mc:Choice>
              <mc:Fallback>
                <p:oleObj name="Equation" r:id="rId4" imgW="1422400" imgH="393700" progId="Equation.3">
                  <p:embed/>
                  <p:pic>
                    <p:nvPicPr>
                      <p:cNvPr id="10752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7979" y="2514531"/>
                        <a:ext cx="3570287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27370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235921"/>
            <a:ext cx="10515600" cy="894622"/>
          </a:xfrm>
        </p:spPr>
        <p:txBody>
          <a:bodyPr/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IEEE 802.11: multiple access</a:t>
            </a:r>
            <a:endParaRPr lang="en-US" dirty="0"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196" name="Rectangle 3">
            <a:extLst>
              <a:ext uri="{FF2B5EF4-FFF2-40B4-BE49-F238E27FC236}">
                <a16:creationId xmlns:a16="http://schemas.microsoft.com/office/drawing/2014/main" id="{A492C35A-994E-064C-B918-4058461067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1236663"/>
            <a:ext cx="104267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>
              <a:defRPr/>
            </a:pPr>
            <a:r>
              <a:rPr lang="en-US" kern="0" dirty="0">
                <a:cs typeface="+mn-cs"/>
              </a:rPr>
              <a:t>avoid collisions: 2</a:t>
            </a:r>
            <a:r>
              <a:rPr lang="en-US" kern="0" baseline="30000" dirty="0">
                <a:cs typeface="+mn-cs"/>
              </a:rPr>
              <a:t>+</a:t>
            </a:r>
            <a:r>
              <a:rPr lang="en-US" kern="0" dirty="0">
                <a:cs typeface="+mn-cs"/>
              </a:rPr>
              <a:t> nodes </a:t>
            </a:r>
            <a:r>
              <a:rPr lang="en-US" kern="0" dirty="0">
                <a:cs typeface="+mn-cs"/>
                <a:sym typeface="Symbol" charset="0"/>
              </a:rPr>
              <a:t>transmitting at same time</a:t>
            </a:r>
          </a:p>
          <a:p>
            <a:pPr>
              <a:defRPr/>
            </a:pPr>
            <a:r>
              <a:rPr lang="en-US" kern="0" dirty="0">
                <a:cs typeface="+mn-cs"/>
                <a:sym typeface="Symbol" charset="0"/>
              </a:rPr>
              <a:t>802.11: CSMA - sense before transmitting</a:t>
            </a:r>
          </a:p>
          <a:p>
            <a:pPr lvl="1">
              <a:defRPr/>
            </a:pPr>
            <a:r>
              <a:rPr lang="en-US" kern="0" dirty="0"/>
              <a:t>don’t collide with detected ongoing transmission by another node</a:t>
            </a:r>
          </a:p>
          <a:p>
            <a:pPr>
              <a:defRPr/>
            </a:pPr>
            <a:r>
              <a:rPr lang="en-US" kern="0" dirty="0">
                <a:cs typeface="+mn-cs"/>
              </a:rPr>
              <a:t>802.11: </a:t>
            </a:r>
            <a:r>
              <a:rPr lang="en-US" i="1" kern="0" dirty="0">
                <a:cs typeface="+mn-cs"/>
              </a:rPr>
              <a:t>no</a:t>
            </a:r>
            <a:r>
              <a:rPr lang="en-US" kern="0" dirty="0">
                <a:cs typeface="+mn-cs"/>
              </a:rPr>
              <a:t> collision detection!</a:t>
            </a:r>
          </a:p>
          <a:p>
            <a:pPr lvl="1">
              <a:defRPr/>
            </a:pPr>
            <a:r>
              <a:rPr lang="en-US" kern="0" dirty="0"/>
              <a:t>difficult to sense collisions: high transmitting signal, weak received signal due to fading</a:t>
            </a:r>
          </a:p>
          <a:p>
            <a:pPr lvl="1">
              <a:defRPr/>
            </a:pPr>
            <a:r>
              <a:rPr lang="en-US" kern="0" dirty="0"/>
              <a:t>can’t sense all collisions in any case: hidden terminal, fading</a:t>
            </a:r>
          </a:p>
          <a:p>
            <a:pPr lvl="1">
              <a:defRPr/>
            </a:pPr>
            <a:r>
              <a:rPr lang="en-US" kern="0" dirty="0"/>
              <a:t>goal: </a:t>
            </a:r>
            <a:r>
              <a:rPr lang="en-US" i="1" kern="0" dirty="0">
                <a:solidFill>
                  <a:srgbClr val="0000A8"/>
                </a:solidFill>
              </a:rPr>
              <a:t>avoid collisions:</a:t>
            </a:r>
            <a:r>
              <a:rPr lang="en-US" kern="0" dirty="0">
                <a:solidFill>
                  <a:srgbClr val="0000A8"/>
                </a:solidFill>
              </a:rPr>
              <a:t> </a:t>
            </a:r>
            <a:r>
              <a:rPr lang="en-US" kern="0" dirty="0"/>
              <a:t>CSMA/</a:t>
            </a:r>
            <a:r>
              <a:rPr lang="en-US" u="sng" kern="0" dirty="0">
                <a:solidFill>
                  <a:srgbClr val="0000A8"/>
                </a:solidFill>
              </a:rPr>
              <a:t>C</a:t>
            </a:r>
            <a:r>
              <a:rPr lang="en-US" kern="0" dirty="0"/>
              <a:t>ollision</a:t>
            </a:r>
            <a:r>
              <a:rPr lang="en-US" u="sng" kern="0" dirty="0">
                <a:solidFill>
                  <a:srgbClr val="0000A8"/>
                </a:solidFill>
              </a:rPr>
              <a:t>A</a:t>
            </a:r>
            <a:r>
              <a:rPr lang="en-US" kern="0" dirty="0"/>
              <a:t>voidance</a:t>
            </a:r>
            <a:endParaRPr lang="en-US" sz="2000" kern="0" dirty="0">
              <a:solidFill>
                <a:srgbClr val="FF0000"/>
              </a:solidFill>
            </a:endParaRPr>
          </a:p>
        </p:txBody>
      </p:sp>
      <p:sp>
        <p:nvSpPr>
          <p:cNvPr id="197" name="Text Box 63">
            <a:extLst>
              <a:ext uri="{FF2B5EF4-FFF2-40B4-BE49-F238E27FC236}">
                <a16:creationId xmlns:a16="http://schemas.microsoft.com/office/drawing/2014/main" id="{7326BD09-D43A-DC4E-A90B-C1A4A79218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9138" y="6273800"/>
            <a:ext cx="59372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Arial" charset="0"/>
                <a:cs typeface="Arial" charset="0"/>
              </a:rPr>
              <a:t>space</a:t>
            </a:r>
          </a:p>
        </p:txBody>
      </p:sp>
      <p:grpSp>
        <p:nvGrpSpPr>
          <p:cNvPr id="198" name="Group 1">
            <a:extLst>
              <a:ext uri="{FF2B5EF4-FFF2-40B4-BE49-F238E27FC236}">
                <a16:creationId xmlns:a16="http://schemas.microsoft.com/office/drawing/2014/main" id="{4644F3E7-8E99-754A-BFEF-3CEB45EF70DF}"/>
              </a:ext>
            </a:extLst>
          </p:cNvPr>
          <p:cNvGrpSpPr>
            <a:grpSpLocks/>
          </p:cNvGrpSpPr>
          <p:nvPr/>
        </p:nvGrpSpPr>
        <p:grpSpPr bwMode="auto">
          <a:xfrm>
            <a:off x="2616200" y="4905375"/>
            <a:ext cx="2273300" cy="1028700"/>
            <a:chOff x="576580" y="4516120"/>
            <a:chExt cx="3170330" cy="1491615"/>
          </a:xfrm>
        </p:grpSpPr>
        <p:grpSp>
          <p:nvGrpSpPr>
            <p:cNvPr id="199" name="Group 356">
              <a:extLst>
                <a:ext uri="{FF2B5EF4-FFF2-40B4-BE49-F238E27FC236}">
                  <a16:creationId xmlns:a16="http://schemas.microsoft.com/office/drawing/2014/main" id="{34F4117D-08AE-9F48-96F9-E1ABA3C455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42160" y="4673600"/>
              <a:ext cx="627380" cy="643255"/>
              <a:chOff x="313" y="1497"/>
              <a:chExt cx="1152" cy="1014"/>
            </a:xfrm>
          </p:grpSpPr>
          <p:pic>
            <p:nvPicPr>
              <p:cNvPr id="212" name="Picture 354" descr="laptop_stylized_small">
                <a:extLst>
                  <a:ext uri="{FF2B5EF4-FFF2-40B4-BE49-F238E27FC236}">
                    <a16:creationId xmlns:a16="http://schemas.microsoft.com/office/drawing/2014/main" id="{EBFEE52C-F9A1-684A-A171-3433FC7A991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3" name="Picture 355" descr="antenna_stylized">
                <a:extLst>
                  <a:ext uri="{FF2B5EF4-FFF2-40B4-BE49-F238E27FC236}">
                    <a16:creationId xmlns:a16="http://schemas.microsoft.com/office/drawing/2014/main" id="{F194AAE1-3568-2B48-8B43-FC5B6C9E3A1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00" name="Freeform 7">
              <a:extLst>
                <a:ext uri="{FF2B5EF4-FFF2-40B4-BE49-F238E27FC236}">
                  <a16:creationId xmlns:a16="http://schemas.microsoft.com/office/drawing/2014/main" id="{CD0A49EF-46E5-D846-9C2A-AE8690B48E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580" y="4516120"/>
              <a:ext cx="2020888" cy="1085850"/>
            </a:xfrm>
            <a:custGeom>
              <a:avLst/>
              <a:gdLst>
                <a:gd name="T0" fmla="*/ 2147483647 w 1273"/>
                <a:gd name="T1" fmla="*/ 2147483647 h 684"/>
                <a:gd name="T2" fmla="*/ 2147483647 w 1273"/>
                <a:gd name="T3" fmla="*/ 0 h 684"/>
                <a:gd name="T4" fmla="*/ 2147483647 w 1273"/>
                <a:gd name="T5" fmla="*/ 2147483647 h 684"/>
                <a:gd name="T6" fmla="*/ 2147483647 w 1273"/>
                <a:gd name="T7" fmla="*/ 2147483647 h 684"/>
                <a:gd name="T8" fmla="*/ 2147483647 w 1273"/>
                <a:gd name="T9" fmla="*/ 2147483647 h 684"/>
                <a:gd name="T10" fmla="*/ 2147483647 w 1273"/>
                <a:gd name="T11" fmla="*/ 2147483647 h 684"/>
                <a:gd name="T12" fmla="*/ 2147483647 w 1273"/>
                <a:gd name="T13" fmla="*/ 2147483647 h 684"/>
                <a:gd name="T14" fmla="*/ 2147483647 w 1273"/>
                <a:gd name="T15" fmla="*/ 2147483647 h 684"/>
                <a:gd name="T16" fmla="*/ 2147483647 w 1273"/>
                <a:gd name="T17" fmla="*/ 2147483647 h 684"/>
                <a:gd name="T18" fmla="*/ 0 w 1273"/>
                <a:gd name="T19" fmla="*/ 2147483647 h 68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273" h="684">
                  <a:moveTo>
                    <a:pt x="9" y="675"/>
                  </a:moveTo>
                  <a:lnTo>
                    <a:pt x="316" y="0"/>
                  </a:lnTo>
                  <a:lnTo>
                    <a:pt x="461" y="228"/>
                  </a:lnTo>
                  <a:lnTo>
                    <a:pt x="510" y="119"/>
                  </a:lnTo>
                  <a:lnTo>
                    <a:pt x="631" y="467"/>
                  </a:lnTo>
                  <a:lnTo>
                    <a:pt x="667" y="391"/>
                  </a:lnTo>
                  <a:lnTo>
                    <a:pt x="739" y="464"/>
                  </a:lnTo>
                  <a:lnTo>
                    <a:pt x="1058" y="57"/>
                  </a:lnTo>
                  <a:lnTo>
                    <a:pt x="1273" y="684"/>
                  </a:lnTo>
                  <a:lnTo>
                    <a:pt x="0" y="674"/>
                  </a:lnTo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00CC66"/>
                </a:gs>
              </a:gsLst>
              <a:lin ang="5400000" scaled="1"/>
            </a:gra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01" name="Line 26">
              <a:extLst>
                <a:ext uri="{FF2B5EF4-FFF2-40B4-BE49-F238E27FC236}">
                  <a16:creationId xmlns:a16="http://schemas.microsoft.com/office/drawing/2014/main" id="{76C2B1AD-68AC-3E43-B204-7A93A10B34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49583" y="5731510"/>
              <a:ext cx="998476" cy="16803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02" name="Line 27">
              <a:extLst>
                <a:ext uri="{FF2B5EF4-FFF2-40B4-BE49-F238E27FC236}">
                  <a16:creationId xmlns:a16="http://schemas.microsoft.com/office/drawing/2014/main" id="{4BE86F7E-DCF1-E241-A677-361DF198AB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2614" y="5250419"/>
              <a:ext cx="407361" cy="32226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03" name="Text Box 28">
              <a:extLst>
                <a:ext uri="{FF2B5EF4-FFF2-40B4-BE49-F238E27FC236}">
                  <a16:creationId xmlns:a16="http://schemas.microsoft.com/office/drawing/2014/main" id="{F8D280B8-C33B-EE46-BE35-25A0A16463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8444" y="5623323"/>
              <a:ext cx="305521" cy="3061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A</a:t>
              </a:r>
            </a:p>
          </p:txBody>
        </p:sp>
        <p:sp>
          <p:nvSpPr>
            <p:cNvPr id="204" name="Text Box 29">
              <a:extLst>
                <a:ext uri="{FF2B5EF4-FFF2-40B4-BE49-F238E27FC236}">
                  <a16:creationId xmlns:a16="http://schemas.microsoft.com/office/drawing/2014/main" id="{8D70D046-8490-9C45-95F2-E1E2E11115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1389" y="5395436"/>
              <a:ext cx="305521" cy="3084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B</a:t>
              </a:r>
            </a:p>
          </p:txBody>
        </p:sp>
        <p:sp>
          <p:nvSpPr>
            <p:cNvPr id="205" name="Text Box 30">
              <a:extLst>
                <a:ext uri="{FF2B5EF4-FFF2-40B4-BE49-F238E27FC236}">
                  <a16:creationId xmlns:a16="http://schemas.microsoft.com/office/drawing/2014/main" id="{4A8C5018-E79C-ED4A-941F-6091893F16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0027" y="4691063"/>
              <a:ext cx="314376" cy="3084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C</a:t>
              </a:r>
            </a:p>
          </p:txBody>
        </p:sp>
        <p:grpSp>
          <p:nvGrpSpPr>
            <p:cNvPr id="206" name="Group 356">
              <a:extLst>
                <a:ext uri="{FF2B5EF4-FFF2-40B4-BE49-F238E27FC236}">
                  <a16:creationId xmlns:a16="http://schemas.microsoft.com/office/drawing/2014/main" id="{92AFBCB0-6ECF-E140-B653-A8297D54E7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04160" y="5222240"/>
              <a:ext cx="627380" cy="643255"/>
              <a:chOff x="313" y="1497"/>
              <a:chExt cx="1152" cy="1014"/>
            </a:xfrm>
          </p:grpSpPr>
          <p:pic>
            <p:nvPicPr>
              <p:cNvPr id="210" name="Picture 354" descr="laptop_stylized_small">
                <a:extLst>
                  <a:ext uri="{FF2B5EF4-FFF2-40B4-BE49-F238E27FC236}">
                    <a16:creationId xmlns:a16="http://schemas.microsoft.com/office/drawing/2014/main" id="{0D6B975F-13AD-E043-84ED-707EDE77C3D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1" name="Picture 355" descr="antenna_stylized">
                <a:extLst>
                  <a:ext uri="{FF2B5EF4-FFF2-40B4-BE49-F238E27FC236}">
                    <a16:creationId xmlns:a16="http://schemas.microsoft.com/office/drawing/2014/main" id="{A38A3A76-2004-4F4D-8DA7-84CE55AB134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07" name="Group 356">
              <a:extLst>
                <a:ext uri="{FF2B5EF4-FFF2-40B4-BE49-F238E27FC236}">
                  <a16:creationId xmlns:a16="http://schemas.microsoft.com/office/drawing/2014/main" id="{213CCD0C-BB43-CD4E-9E90-46A9AE3B35D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80160" y="5364480"/>
              <a:ext cx="627380" cy="643255"/>
              <a:chOff x="313" y="1497"/>
              <a:chExt cx="1152" cy="1014"/>
            </a:xfrm>
          </p:grpSpPr>
          <p:pic>
            <p:nvPicPr>
              <p:cNvPr id="208" name="Picture 354" descr="laptop_stylized_small">
                <a:extLst>
                  <a:ext uri="{FF2B5EF4-FFF2-40B4-BE49-F238E27FC236}">
                    <a16:creationId xmlns:a16="http://schemas.microsoft.com/office/drawing/2014/main" id="{E01FC48D-15FA-3B4B-B8D5-B11BDF5B609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9" name="Picture 355" descr="antenna_stylized">
                <a:extLst>
                  <a:ext uri="{FF2B5EF4-FFF2-40B4-BE49-F238E27FC236}">
                    <a16:creationId xmlns:a16="http://schemas.microsoft.com/office/drawing/2014/main" id="{3DB05C2E-4B6B-6A48-80D8-1F036DF46D9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214" name="Group 2">
            <a:extLst>
              <a:ext uri="{FF2B5EF4-FFF2-40B4-BE49-F238E27FC236}">
                <a16:creationId xmlns:a16="http://schemas.microsoft.com/office/drawing/2014/main" id="{FBB99A50-E959-6142-BA3A-52AF8F6C998B}"/>
              </a:ext>
            </a:extLst>
          </p:cNvPr>
          <p:cNvGrpSpPr>
            <a:grpSpLocks/>
          </p:cNvGrpSpPr>
          <p:nvPr/>
        </p:nvGrpSpPr>
        <p:grpSpPr bwMode="auto">
          <a:xfrm>
            <a:off x="5969000" y="4702175"/>
            <a:ext cx="2809875" cy="1536700"/>
            <a:chOff x="4821555" y="4226560"/>
            <a:chExt cx="3545890" cy="2024698"/>
          </a:xfrm>
        </p:grpSpPr>
        <p:sp>
          <p:nvSpPr>
            <p:cNvPr id="215" name="Text Box 47">
              <a:extLst>
                <a:ext uri="{FF2B5EF4-FFF2-40B4-BE49-F238E27FC236}">
                  <a16:creationId xmlns:a16="http://schemas.microsoft.com/office/drawing/2014/main" id="{5FA31E1B-FBC4-2A41-ACBE-BD1CEB551A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21555" y="4395983"/>
              <a:ext cx="304506" cy="3074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A</a:t>
              </a:r>
            </a:p>
          </p:txBody>
        </p:sp>
        <p:sp>
          <p:nvSpPr>
            <p:cNvPr id="216" name="Text Box 48">
              <a:extLst>
                <a:ext uri="{FF2B5EF4-FFF2-40B4-BE49-F238E27FC236}">
                  <a16:creationId xmlns:a16="http://schemas.microsoft.com/office/drawing/2014/main" id="{BA29D456-DFC5-3C41-AED2-2BEF2E70F7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30727" y="4391799"/>
              <a:ext cx="328546" cy="3074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B</a:t>
              </a:r>
            </a:p>
          </p:txBody>
        </p:sp>
        <p:sp>
          <p:nvSpPr>
            <p:cNvPr id="217" name="Text Box 49">
              <a:extLst>
                <a:ext uri="{FF2B5EF4-FFF2-40B4-BE49-F238E27FC236}">
                  <a16:creationId xmlns:a16="http://schemas.microsoft.com/office/drawing/2014/main" id="{475BF790-5035-7347-9875-119C4DA3A9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12690" y="4435723"/>
              <a:ext cx="314522" cy="3074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C</a:t>
              </a:r>
            </a:p>
          </p:txBody>
        </p:sp>
        <p:sp>
          <p:nvSpPr>
            <p:cNvPr id="218" name="Text Box 55">
              <a:extLst>
                <a:ext uri="{FF2B5EF4-FFF2-40B4-BE49-F238E27FC236}">
                  <a16:creationId xmlns:a16="http://schemas.microsoft.com/office/drawing/2014/main" id="{4F1AE698-EC84-BA4A-9817-8A6FDD0802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3675" y="5222176"/>
              <a:ext cx="827375" cy="462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A</a:t>
              </a:r>
              <a:r>
                <a:rPr kumimoji="0" lang="ja-JP" alt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’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s signal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strength</a:t>
              </a:r>
            </a:p>
          </p:txBody>
        </p:sp>
        <p:sp>
          <p:nvSpPr>
            <p:cNvPr id="219" name="Line 60">
              <a:extLst>
                <a:ext uri="{FF2B5EF4-FFF2-40B4-BE49-F238E27FC236}">
                  <a16:creationId xmlns:a16="http://schemas.microsoft.com/office/drawing/2014/main" id="{12D38917-6C8C-8343-A011-B3A061BC05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55779" y="6251258"/>
              <a:ext cx="32654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20" name="Line 61">
              <a:extLst>
                <a:ext uri="{FF2B5EF4-FFF2-40B4-BE49-F238E27FC236}">
                  <a16:creationId xmlns:a16="http://schemas.microsoft.com/office/drawing/2014/main" id="{8402D49A-1618-ED45-AA55-6F6CFAFAD1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01688" y="5071579"/>
              <a:ext cx="0" cy="113784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21" name="Freeform 62">
              <a:extLst>
                <a:ext uri="{FF2B5EF4-FFF2-40B4-BE49-F238E27FC236}">
                  <a16:creationId xmlns:a16="http://schemas.microsoft.com/office/drawing/2014/main" id="{01811282-31AB-1645-AABC-6BEA4EA3298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5068" y="5127308"/>
              <a:ext cx="2995613" cy="1081088"/>
            </a:xfrm>
            <a:custGeom>
              <a:avLst/>
              <a:gdLst>
                <a:gd name="T0" fmla="*/ 0 w 1887"/>
                <a:gd name="T1" fmla="*/ 0 h 681"/>
                <a:gd name="T2" fmla="*/ 2147483647 w 1887"/>
                <a:gd name="T3" fmla="*/ 2147483647 h 681"/>
                <a:gd name="T4" fmla="*/ 2147483647 w 1887"/>
                <a:gd name="T5" fmla="*/ 2147483647 h 681"/>
                <a:gd name="T6" fmla="*/ 2147483647 w 1887"/>
                <a:gd name="T7" fmla="*/ 2147483647 h 6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87" h="681">
                  <a:moveTo>
                    <a:pt x="0" y="0"/>
                  </a:moveTo>
                  <a:cubicBezTo>
                    <a:pt x="161" y="25"/>
                    <a:pt x="737" y="52"/>
                    <a:pt x="966" y="151"/>
                  </a:cubicBezTo>
                  <a:cubicBezTo>
                    <a:pt x="1195" y="250"/>
                    <a:pt x="1220" y="507"/>
                    <a:pt x="1373" y="594"/>
                  </a:cubicBezTo>
                  <a:cubicBezTo>
                    <a:pt x="1526" y="681"/>
                    <a:pt x="1780" y="657"/>
                    <a:pt x="1887" y="673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22" name="Freeform 65">
              <a:extLst>
                <a:ext uri="{FF2B5EF4-FFF2-40B4-BE49-F238E27FC236}">
                  <a16:creationId xmlns:a16="http://schemas.microsoft.com/office/drawing/2014/main" id="{23853BFD-C38D-F446-8196-144C09C5D13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080318" y="5097145"/>
              <a:ext cx="2995613" cy="1081088"/>
            </a:xfrm>
            <a:custGeom>
              <a:avLst/>
              <a:gdLst>
                <a:gd name="T0" fmla="*/ 0 w 1887"/>
                <a:gd name="T1" fmla="*/ 0 h 681"/>
                <a:gd name="T2" fmla="*/ 2147483647 w 1887"/>
                <a:gd name="T3" fmla="*/ 2147483647 h 681"/>
                <a:gd name="T4" fmla="*/ 2147483647 w 1887"/>
                <a:gd name="T5" fmla="*/ 2147483647 h 681"/>
                <a:gd name="T6" fmla="*/ 2147483647 w 1887"/>
                <a:gd name="T7" fmla="*/ 2147483647 h 6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87" h="681">
                  <a:moveTo>
                    <a:pt x="0" y="0"/>
                  </a:moveTo>
                  <a:cubicBezTo>
                    <a:pt x="161" y="25"/>
                    <a:pt x="737" y="52"/>
                    <a:pt x="966" y="151"/>
                  </a:cubicBezTo>
                  <a:cubicBezTo>
                    <a:pt x="1195" y="250"/>
                    <a:pt x="1220" y="507"/>
                    <a:pt x="1373" y="594"/>
                  </a:cubicBezTo>
                  <a:cubicBezTo>
                    <a:pt x="1526" y="681"/>
                    <a:pt x="1780" y="657"/>
                    <a:pt x="1887" y="673"/>
                  </a:cubicBezTo>
                </a:path>
              </a:pathLst>
            </a:custGeom>
            <a:noFill/>
            <a:ln w="38100" cap="flat" cmpd="sng">
              <a:solidFill>
                <a:srgbClr val="3333CC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23" name="Text Box 66">
              <a:extLst>
                <a:ext uri="{FF2B5EF4-FFF2-40B4-BE49-F238E27FC236}">
                  <a16:creationId xmlns:a16="http://schemas.microsoft.com/office/drawing/2014/main" id="{499D56C4-FCB9-374D-B01B-E49B8BFC0B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22041" y="5151061"/>
              <a:ext cx="845404" cy="462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C</a:t>
              </a:r>
              <a:r>
                <a:rPr kumimoji="0" lang="ja-JP" alt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’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s signal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strength</a:t>
              </a:r>
            </a:p>
          </p:txBody>
        </p:sp>
        <p:sp>
          <p:nvSpPr>
            <p:cNvPr id="224" name="Line 67">
              <a:extLst>
                <a:ext uri="{FF2B5EF4-FFF2-40B4-BE49-F238E27FC236}">
                  <a16:creationId xmlns:a16="http://schemas.microsoft.com/office/drawing/2014/main" id="{0415FD8B-03B3-2A43-8EB2-237EFE1BB2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82320" y="4958631"/>
              <a:ext cx="26044" cy="126334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25" name="Line 68">
              <a:extLst>
                <a:ext uri="{FF2B5EF4-FFF2-40B4-BE49-F238E27FC236}">
                  <a16:creationId xmlns:a16="http://schemas.microsoft.com/office/drawing/2014/main" id="{2A0B82D3-EFED-DA43-B9C0-15C3CCD10E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02348" y="5027655"/>
              <a:ext cx="0" cy="12068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26" name="Line 69">
              <a:extLst>
                <a:ext uri="{FF2B5EF4-FFF2-40B4-BE49-F238E27FC236}">
                  <a16:creationId xmlns:a16="http://schemas.microsoft.com/office/drawing/2014/main" id="{404E3573-F8C6-5E45-914C-38432DCE35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84145" y="5010922"/>
              <a:ext cx="0" cy="11817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227" name="Group 356">
              <a:extLst>
                <a:ext uri="{FF2B5EF4-FFF2-40B4-BE49-F238E27FC236}">
                  <a16:creationId xmlns:a16="http://schemas.microsoft.com/office/drawing/2014/main" id="{8D9D842B-1ABC-7A48-A983-FEB9C60E22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08880" y="4257040"/>
              <a:ext cx="627380" cy="643255"/>
              <a:chOff x="313" y="1497"/>
              <a:chExt cx="1152" cy="1014"/>
            </a:xfrm>
          </p:grpSpPr>
          <p:pic>
            <p:nvPicPr>
              <p:cNvPr id="234" name="Picture 354" descr="laptop_stylized_small">
                <a:extLst>
                  <a:ext uri="{FF2B5EF4-FFF2-40B4-BE49-F238E27FC236}">
                    <a16:creationId xmlns:a16="http://schemas.microsoft.com/office/drawing/2014/main" id="{0D7E6CBD-2A6D-9043-AC34-9882E71B20D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35" name="Picture 355" descr="antenna_stylized">
                <a:extLst>
                  <a:ext uri="{FF2B5EF4-FFF2-40B4-BE49-F238E27FC236}">
                    <a16:creationId xmlns:a16="http://schemas.microsoft.com/office/drawing/2014/main" id="{AA67442E-AB80-A949-A557-DFF2CABE60C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28" name="Group 356">
              <a:extLst>
                <a:ext uri="{FF2B5EF4-FFF2-40B4-BE49-F238E27FC236}">
                  <a16:creationId xmlns:a16="http://schemas.microsoft.com/office/drawing/2014/main" id="{2A495040-484D-F44C-BA9B-15DC83D9F0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97600" y="4297680"/>
              <a:ext cx="627380" cy="643255"/>
              <a:chOff x="313" y="1497"/>
              <a:chExt cx="1152" cy="1014"/>
            </a:xfrm>
          </p:grpSpPr>
          <p:pic>
            <p:nvPicPr>
              <p:cNvPr id="232" name="Picture 354" descr="laptop_stylized_small">
                <a:extLst>
                  <a:ext uri="{FF2B5EF4-FFF2-40B4-BE49-F238E27FC236}">
                    <a16:creationId xmlns:a16="http://schemas.microsoft.com/office/drawing/2014/main" id="{7BA1549E-0EC3-B64D-B067-EC5189B4E1D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33" name="Picture 355" descr="antenna_stylized">
                <a:extLst>
                  <a:ext uri="{FF2B5EF4-FFF2-40B4-BE49-F238E27FC236}">
                    <a16:creationId xmlns:a16="http://schemas.microsoft.com/office/drawing/2014/main" id="{3F41AAB7-1902-A04F-9645-A26087CFB6F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29" name="Group 356">
              <a:extLst>
                <a:ext uri="{FF2B5EF4-FFF2-40B4-BE49-F238E27FC236}">
                  <a16:creationId xmlns:a16="http://schemas.microsoft.com/office/drawing/2014/main" id="{16DA2195-14EA-6243-B65C-EC2B27CCBB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74560" y="4226560"/>
              <a:ext cx="627380" cy="643255"/>
              <a:chOff x="313" y="1497"/>
              <a:chExt cx="1152" cy="1014"/>
            </a:xfrm>
          </p:grpSpPr>
          <p:pic>
            <p:nvPicPr>
              <p:cNvPr id="230" name="Picture 354" descr="laptop_stylized_small">
                <a:extLst>
                  <a:ext uri="{FF2B5EF4-FFF2-40B4-BE49-F238E27FC236}">
                    <a16:creationId xmlns:a16="http://schemas.microsoft.com/office/drawing/2014/main" id="{1560AA7B-6B93-2945-9630-C07258D72E0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31" name="Picture 355" descr="antenna_stylized">
                <a:extLst>
                  <a:ext uri="{FF2B5EF4-FFF2-40B4-BE49-F238E27FC236}">
                    <a16:creationId xmlns:a16="http://schemas.microsoft.com/office/drawing/2014/main" id="{FF6A7FA0-099E-0D44-B57F-E44DCFA0D25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170373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235921"/>
            <a:ext cx="10515600" cy="894622"/>
          </a:xfrm>
        </p:spPr>
        <p:txBody>
          <a:bodyPr/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IEEE 802.11 MAC Protocol: CSMA/CA</a:t>
            </a:r>
            <a:endParaRPr lang="en-US" dirty="0"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2" name="Rectangle 3">
            <a:extLst>
              <a:ext uri="{FF2B5EF4-FFF2-40B4-BE49-F238E27FC236}">
                <a16:creationId xmlns:a16="http://schemas.microsoft.com/office/drawing/2014/main" id="{46F0333A-83DD-F74F-A348-96E3175871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7750" y="1298575"/>
            <a:ext cx="668655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ts val="1200"/>
              </a:spcAft>
              <a:buClr>
                <a:srgbClr val="000099"/>
              </a:buClr>
              <a:buSzPct val="100000"/>
              <a:buFont typeface="Wingdings" charset="0"/>
              <a:buNone/>
              <a:tabLst/>
              <a:defRPr/>
            </a:pPr>
            <a:r>
              <a:rPr kumimoji="0" lang="en-US" sz="2400" b="0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802.11 sender</a:t>
            </a: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0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1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if sense channel idle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for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DIFS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then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</a:t>
            </a:r>
          </a:p>
          <a:p>
            <a:pPr marL="742950" marR="0" lvl="1" indent="-28575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transmit entire frame (no CD)</a:t>
            </a: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0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63" name="Line 5">
            <a:extLst>
              <a:ext uri="{FF2B5EF4-FFF2-40B4-BE49-F238E27FC236}">
                <a16:creationId xmlns:a16="http://schemas.microsoft.com/office/drawing/2014/main" id="{9E2A2F29-B074-5A4D-BB4E-83CB4190D15C}"/>
              </a:ext>
            </a:extLst>
          </p:cNvPr>
          <p:cNvSpPr>
            <a:spLocks noChangeShapeType="1"/>
          </p:cNvSpPr>
          <p:nvPr/>
        </p:nvSpPr>
        <p:spPr bwMode="auto">
          <a:xfrm>
            <a:off x="8731250" y="2092325"/>
            <a:ext cx="0" cy="33385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64" name="Line 6">
            <a:extLst>
              <a:ext uri="{FF2B5EF4-FFF2-40B4-BE49-F238E27FC236}">
                <a16:creationId xmlns:a16="http://schemas.microsoft.com/office/drawing/2014/main" id="{73460FF9-273C-2341-A83B-21612A1CBC06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50538" y="2079625"/>
            <a:ext cx="0" cy="33385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65" name="Text Box 7">
            <a:extLst>
              <a:ext uri="{FF2B5EF4-FFF2-40B4-BE49-F238E27FC236}">
                <a16:creationId xmlns:a16="http://schemas.microsoft.com/office/drawing/2014/main" id="{ED919692-31A8-054F-9C95-2A52F2A135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21675" y="1735138"/>
            <a:ext cx="8286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sender</a:t>
            </a:r>
          </a:p>
        </p:txBody>
      </p:sp>
      <p:sp>
        <p:nvSpPr>
          <p:cNvPr id="66" name="Text Box 8">
            <a:extLst>
              <a:ext uri="{FF2B5EF4-FFF2-40B4-BE49-F238E27FC236}">
                <a16:creationId xmlns:a16="http://schemas.microsoft.com/office/drawing/2014/main" id="{9D11CDA0-1D11-3047-9C1E-3B00DB6D29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60000" y="1744663"/>
            <a:ext cx="914400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receiver</a:t>
            </a:r>
          </a:p>
        </p:txBody>
      </p:sp>
      <p:grpSp>
        <p:nvGrpSpPr>
          <p:cNvPr id="67" name="Group 23">
            <a:extLst>
              <a:ext uri="{FF2B5EF4-FFF2-40B4-BE49-F238E27FC236}">
                <a16:creationId xmlns:a16="http://schemas.microsoft.com/office/drawing/2014/main" id="{DB72C6B2-5F42-674D-8FCA-0841D0870691}"/>
              </a:ext>
            </a:extLst>
          </p:cNvPr>
          <p:cNvGrpSpPr>
            <a:grpSpLocks/>
          </p:cNvGrpSpPr>
          <p:nvPr/>
        </p:nvGrpSpPr>
        <p:grpSpPr bwMode="auto">
          <a:xfrm>
            <a:off x="8035925" y="2389188"/>
            <a:ext cx="2616200" cy="1690687"/>
            <a:chOff x="3614" y="1617"/>
            <a:chExt cx="1648" cy="1065"/>
          </a:xfrm>
        </p:grpSpPr>
        <p:grpSp>
          <p:nvGrpSpPr>
            <p:cNvPr id="68" name="Group 22">
              <a:extLst>
                <a:ext uri="{FF2B5EF4-FFF2-40B4-BE49-F238E27FC236}">
                  <a16:creationId xmlns:a16="http://schemas.microsoft.com/office/drawing/2014/main" id="{DD95C74A-C16D-0B47-A0ED-FFDE081682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14" y="1617"/>
              <a:ext cx="424" cy="194"/>
              <a:chOff x="3614" y="1617"/>
              <a:chExt cx="424" cy="194"/>
            </a:xfrm>
          </p:grpSpPr>
          <p:sp>
            <p:nvSpPr>
              <p:cNvPr id="72" name="AutoShape 11">
                <a:extLst>
                  <a:ext uri="{FF2B5EF4-FFF2-40B4-BE49-F238E27FC236}">
                    <a16:creationId xmlns:a16="http://schemas.microsoft.com/office/drawing/2014/main" id="{D9BC3A4E-3207-B048-A31E-196D97B692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4" y="1620"/>
                <a:ext cx="54" cy="162"/>
              </a:xfrm>
              <a:prstGeom prst="leftBrace">
                <a:avLst>
                  <a:gd name="adj1" fmla="val 25000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73" name="Text Box 12">
                <a:extLst>
                  <a:ext uri="{FF2B5EF4-FFF2-40B4-BE49-F238E27FC236}">
                    <a16:creationId xmlns:a16="http://schemas.microsoft.com/office/drawing/2014/main" id="{F79FF5B8-A321-E743-B75F-A96DCDF80B7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14" y="1617"/>
                <a:ext cx="374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DIFS</a:t>
                </a:r>
              </a:p>
            </p:txBody>
          </p:sp>
        </p:grpSp>
        <p:grpSp>
          <p:nvGrpSpPr>
            <p:cNvPr id="69" name="Group 20">
              <a:extLst>
                <a:ext uri="{FF2B5EF4-FFF2-40B4-BE49-F238E27FC236}">
                  <a16:creationId xmlns:a16="http://schemas.microsoft.com/office/drawing/2014/main" id="{11B7C547-387E-4B43-9647-F39A2BBF52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50" y="1782"/>
              <a:ext cx="1212" cy="900"/>
              <a:chOff x="4050" y="1782"/>
              <a:chExt cx="1212" cy="900"/>
            </a:xfrm>
          </p:grpSpPr>
          <p:sp>
            <p:nvSpPr>
              <p:cNvPr id="70" name="Freeform 13">
                <a:extLst>
                  <a:ext uri="{FF2B5EF4-FFF2-40B4-BE49-F238E27FC236}">
                    <a16:creationId xmlns:a16="http://schemas.microsoft.com/office/drawing/2014/main" id="{4D50A1EF-833D-AE4E-A262-4DC9557330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0" y="1782"/>
                <a:ext cx="1212" cy="900"/>
              </a:xfrm>
              <a:custGeom>
                <a:avLst/>
                <a:gdLst>
                  <a:gd name="T0" fmla="*/ 6 w 1212"/>
                  <a:gd name="T1" fmla="*/ 0 h 900"/>
                  <a:gd name="T2" fmla="*/ 1212 w 1212"/>
                  <a:gd name="T3" fmla="*/ 228 h 900"/>
                  <a:gd name="T4" fmla="*/ 1212 w 1212"/>
                  <a:gd name="T5" fmla="*/ 900 h 900"/>
                  <a:gd name="T6" fmla="*/ 0 w 1212"/>
                  <a:gd name="T7" fmla="*/ 660 h 900"/>
                  <a:gd name="T8" fmla="*/ 6 w 1212"/>
                  <a:gd name="T9" fmla="*/ 0 h 9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12" h="900">
                    <a:moveTo>
                      <a:pt x="6" y="0"/>
                    </a:moveTo>
                    <a:lnTo>
                      <a:pt x="1212" y="228"/>
                    </a:lnTo>
                    <a:lnTo>
                      <a:pt x="1212" y="900"/>
                    </a:lnTo>
                    <a:lnTo>
                      <a:pt x="0" y="66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1" name="Text Box 18">
                <a:extLst>
                  <a:ext uri="{FF2B5EF4-FFF2-40B4-BE49-F238E27FC236}">
                    <a16:creationId xmlns:a16="http://schemas.microsoft.com/office/drawing/2014/main" id="{77E61552-4FF0-FB44-8642-9FAF013E8F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94" y="2108"/>
                <a:ext cx="399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data</a:t>
                </a:r>
              </a:p>
            </p:txBody>
          </p:sp>
        </p:grpSp>
      </p:grpSp>
      <p:grpSp>
        <p:nvGrpSpPr>
          <p:cNvPr id="74" name="Group 24">
            <a:extLst>
              <a:ext uri="{FF2B5EF4-FFF2-40B4-BE49-F238E27FC236}">
                <a16:creationId xmlns:a16="http://schemas.microsoft.com/office/drawing/2014/main" id="{F39FAC8C-CE88-F844-B77D-4E73F96D7AA0}"/>
              </a:ext>
            </a:extLst>
          </p:cNvPr>
          <p:cNvGrpSpPr>
            <a:grpSpLocks/>
          </p:cNvGrpSpPr>
          <p:nvPr/>
        </p:nvGrpSpPr>
        <p:grpSpPr bwMode="auto">
          <a:xfrm>
            <a:off x="8718550" y="4089400"/>
            <a:ext cx="2511425" cy="923925"/>
            <a:chOff x="4044" y="2688"/>
            <a:chExt cx="1582" cy="582"/>
          </a:xfrm>
        </p:grpSpPr>
        <p:sp>
          <p:nvSpPr>
            <p:cNvPr id="75" name="Text Box 14">
              <a:extLst>
                <a:ext uri="{FF2B5EF4-FFF2-40B4-BE49-F238E27FC236}">
                  <a16:creationId xmlns:a16="http://schemas.microsoft.com/office/drawing/2014/main" id="{121CEDFD-A8A3-3C4E-85EF-92C0E6F784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58" y="2697"/>
              <a:ext cx="368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SIFS</a:t>
              </a:r>
            </a:p>
          </p:txBody>
        </p:sp>
        <p:sp>
          <p:nvSpPr>
            <p:cNvPr id="76" name="AutoShape 15">
              <a:extLst>
                <a:ext uri="{FF2B5EF4-FFF2-40B4-BE49-F238E27FC236}">
                  <a16:creationId xmlns:a16="http://schemas.microsoft.com/office/drawing/2014/main" id="{E6E8F24A-63B2-EF45-AC8E-09F08CD0333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262" y="2688"/>
              <a:ext cx="54" cy="162"/>
            </a:xfrm>
            <a:prstGeom prst="leftBrace">
              <a:avLst>
                <a:gd name="adj1" fmla="val 25000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77" name="Group 21">
              <a:extLst>
                <a:ext uri="{FF2B5EF4-FFF2-40B4-BE49-F238E27FC236}">
                  <a16:creationId xmlns:a16="http://schemas.microsoft.com/office/drawing/2014/main" id="{22A21D51-0387-824E-9A0B-5EA74DE9E4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44" y="2856"/>
              <a:ext cx="1212" cy="414"/>
              <a:chOff x="4044" y="2856"/>
              <a:chExt cx="1212" cy="414"/>
            </a:xfrm>
          </p:grpSpPr>
          <p:sp>
            <p:nvSpPr>
              <p:cNvPr id="78" name="Freeform 17">
                <a:extLst>
                  <a:ext uri="{FF2B5EF4-FFF2-40B4-BE49-F238E27FC236}">
                    <a16:creationId xmlns:a16="http://schemas.microsoft.com/office/drawing/2014/main" id="{7FAC184E-6A68-7746-9D42-6F57DF8E2C1A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4044" y="2856"/>
                <a:ext cx="1212" cy="414"/>
              </a:xfrm>
              <a:custGeom>
                <a:avLst/>
                <a:gdLst>
                  <a:gd name="T0" fmla="*/ 0 w 1212"/>
                  <a:gd name="T1" fmla="*/ 0 h 414"/>
                  <a:gd name="T2" fmla="*/ 1212 w 1212"/>
                  <a:gd name="T3" fmla="*/ 246 h 414"/>
                  <a:gd name="T4" fmla="*/ 1212 w 1212"/>
                  <a:gd name="T5" fmla="*/ 414 h 414"/>
                  <a:gd name="T6" fmla="*/ 6 w 1212"/>
                  <a:gd name="T7" fmla="*/ 174 h 414"/>
                  <a:gd name="T8" fmla="*/ 0 w 1212"/>
                  <a:gd name="T9" fmla="*/ 0 h 4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12" h="414">
                    <a:moveTo>
                      <a:pt x="0" y="0"/>
                    </a:moveTo>
                    <a:lnTo>
                      <a:pt x="1212" y="246"/>
                    </a:lnTo>
                    <a:lnTo>
                      <a:pt x="1212" y="414"/>
                    </a:lnTo>
                    <a:lnTo>
                      <a:pt x="6" y="1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333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9" name="Text Box 19">
                <a:extLst>
                  <a:ext uri="{FF2B5EF4-FFF2-40B4-BE49-F238E27FC236}">
                    <a16:creationId xmlns:a16="http://schemas.microsoft.com/office/drawing/2014/main" id="{9873A3A6-6621-884E-A2FD-7CEFD2BCF7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36" y="2954"/>
                <a:ext cx="415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ACK</a:t>
                </a:r>
              </a:p>
            </p:txBody>
          </p:sp>
        </p:grpSp>
      </p:grpSp>
      <p:sp>
        <p:nvSpPr>
          <p:cNvPr id="80" name="Rectangle 3">
            <a:extLst>
              <a:ext uri="{FF2B5EF4-FFF2-40B4-BE49-F238E27FC236}">
                <a16:creationId xmlns:a16="http://schemas.microsoft.com/office/drawing/2014/main" id="{6F028A54-FC92-ED46-A0E0-E6240E00B0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5850" y="4537075"/>
            <a:ext cx="6686550" cy="169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ts val="1776"/>
              </a:spcBef>
              <a:spcAft>
                <a:spcPts val="600"/>
              </a:spcAft>
              <a:buClr>
                <a:srgbClr val="000099"/>
              </a:buClr>
              <a:buSzPct val="100000"/>
              <a:buFont typeface="Wingdings" charset="0"/>
              <a:buNone/>
              <a:tabLst/>
              <a:defRPr/>
            </a:pPr>
            <a:r>
              <a:rPr kumimoji="0" lang="en-US" sz="2400" b="0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802.11 receiver</a:t>
            </a: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0"/>
              <a:buNone/>
              <a:tabLst/>
              <a:defRPr/>
            </a:pPr>
            <a:r>
              <a:rPr lang="en-US" sz="2400" kern="0" dirty="0">
                <a:solidFill>
                  <a:srgbClr val="000099"/>
                </a:solidFill>
                <a:latin typeface="Arial" charset="0"/>
                <a:cs typeface="Arial" charset="0"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if frame received OK</a:t>
            </a: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0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 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return ACK after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SIFS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(ACK needed due to hidden terminal problem) 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EE65452D-F042-8F4E-9B73-3034C5D8F1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5850" y="2581275"/>
            <a:ext cx="6686550" cy="169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0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2 if sense channel busy then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</a:t>
            </a:r>
          </a:p>
          <a:p>
            <a:pPr marL="742950" marR="0" lvl="1" indent="-28575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start random backoff time</a:t>
            </a:r>
          </a:p>
          <a:p>
            <a:pPr marL="742950" marR="0" lvl="1" indent="-28575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timer counts down while channel idle</a:t>
            </a:r>
          </a:p>
          <a:p>
            <a:pPr marL="742950" marR="0" lvl="1" indent="-28575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transmit when timer expires</a:t>
            </a:r>
          </a:p>
          <a:p>
            <a:pPr marL="742950" marR="0" lvl="1" indent="-28575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if no ACK, increase random backoff interval, repeat 2</a:t>
            </a:r>
          </a:p>
        </p:txBody>
      </p:sp>
    </p:spTree>
    <p:extLst>
      <p:ext uri="{BB962C8B-B14F-4D97-AF65-F5344CB8AC3E}">
        <p14:creationId xmlns:p14="http://schemas.microsoft.com/office/powerpoint/2010/main" val="2760853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  <p:bldP spid="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Link layer, LANs: roadmap</a:t>
            </a:r>
            <a:endParaRPr lang="en-US" sz="4400" dirty="0"/>
          </a:p>
        </p:txBody>
      </p:sp>
      <p:pic>
        <p:nvPicPr>
          <p:cNvPr id="6" name="Picture 5" descr="A train crossing a bridge over a body of water&#10;&#10;Description automatically generated">
            <a:extLst>
              <a:ext uri="{FF2B5EF4-FFF2-40B4-BE49-F238E27FC236}">
                <a16:creationId xmlns:a16="http://schemas.microsoft.com/office/drawing/2014/main" id="{8B05C88C-8150-3A41-8E34-0D407B652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434" y="1891814"/>
            <a:ext cx="3102316" cy="2326737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F3A4FBDA-F3DE-F640-AAEE-CE557E67DD69}"/>
              </a:ext>
            </a:extLst>
          </p:cNvPr>
          <p:cNvSpPr txBox="1">
            <a:spLocks noChangeArrowheads="1"/>
          </p:cNvSpPr>
          <p:nvPr/>
        </p:nvSpPr>
        <p:spPr>
          <a:xfrm>
            <a:off x="6553857" y="4906563"/>
            <a:ext cx="5066531" cy="9816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33375">
              <a:defRPr/>
            </a:pPr>
            <a:r>
              <a:rPr lang="en-US" dirty="0"/>
              <a:t>a day in the life of a web request</a:t>
            </a:r>
          </a:p>
          <a:p>
            <a:pPr lvl="1"/>
            <a:endParaRPr lang="en-US" altLang="en-US" dirty="0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2935D8EE-730D-3846-8ED3-CF147CA4A373}"/>
              </a:ext>
            </a:extLst>
          </p:cNvPr>
          <p:cNvSpPr txBox="1">
            <a:spLocks noChangeArrowheads="1"/>
          </p:cNvSpPr>
          <p:nvPr/>
        </p:nvSpPr>
        <p:spPr>
          <a:xfrm>
            <a:off x="980265" y="1388119"/>
            <a:ext cx="5571867" cy="50391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74638">
              <a:spcBef>
                <a:spcPts val="600"/>
              </a:spcBef>
              <a:buClr>
                <a:srgbClr val="0000A8"/>
              </a:buClr>
            </a:pPr>
            <a:r>
              <a:rPr lang="en-US" altLang="en-US" sz="3600" dirty="0">
                <a:solidFill>
                  <a:srgbClr val="C00000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introduction</a:t>
            </a:r>
          </a:p>
          <a:p>
            <a:pPr marL="285750" indent="-274638">
              <a:spcBef>
                <a:spcPts val="600"/>
              </a:spcBef>
              <a:buClr>
                <a:srgbClr val="0000A8"/>
              </a:buClr>
            </a:pPr>
            <a:r>
              <a:rPr lang="en-US" altLang="en-US" dirty="0">
                <a:ea typeface="ＭＳ Ｐゴシック" panose="020B0600070205080204" pitchFamily="34" charset="-128"/>
                <a:cs typeface="Arial" panose="020B0604020202020204" pitchFamily="34" charset="0"/>
              </a:rPr>
              <a:t>error detection, correction </a:t>
            </a:r>
          </a:p>
          <a:p>
            <a:pPr marL="285750" indent="-274638">
              <a:spcBef>
                <a:spcPts val="600"/>
              </a:spcBef>
              <a:buClr>
                <a:srgbClr val="0000A8"/>
              </a:buClr>
            </a:pPr>
            <a:r>
              <a:rPr lang="en-US" altLang="en-US" dirty="0">
                <a:ea typeface="ＭＳ Ｐゴシック" panose="020B0600070205080204" pitchFamily="34" charset="-128"/>
                <a:cs typeface="Arial" panose="020B0604020202020204" pitchFamily="34" charset="0"/>
              </a:rPr>
              <a:t>multiple access protocols</a:t>
            </a:r>
          </a:p>
          <a:p>
            <a:pPr marL="285750" indent="-274638">
              <a:spcBef>
                <a:spcPts val="600"/>
              </a:spcBef>
              <a:buClr>
                <a:srgbClr val="0000A8"/>
              </a:buClr>
            </a:pPr>
            <a:r>
              <a:rPr lang="en-US" altLang="en-US" dirty="0">
                <a:ea typeface="ＭＳ Ｐゴシック" panose="020B0600070205080204" pitchFamily="34" charset="-128"/>
                <a:cs typeface="Arial" panose="020B0604020202020204" pitchFamily="34" charset="0"/>
              </a:rPr>
              <a:t>LANs</a:t>
            </a:r>
          </a:p>
          <a:p>
            <a:pPr marL="628650" lvl="1" indent="-274638">
              <a:spcBef>
                <a:spcPts val="600"/>
              </a:spcBef>
            </a:pPr>
            <a:r>
              <a:rPr lang="en-US" altLang="en-US" sz="2800" dirty="0">
                <a:ea typeface="ＭＳ Ｐゴシック" panose="020B0600070205080204" pitchFamily="34" charset="-128"/>
                <a:cs typeface="Arial" panose="020B0604020202020204" pitchFamily="34" charset="0"/>
              </a:rPr>
              <a:t>addressing, ARP</a:t>
            </a:r>
          </a:p>
          <a:p>
            <a:pPr marL="628650" lvl="1" indent="-274638">
              <a:spcBef>
                <a:spcPts val="600"/>
              </a:spcBef>
            </a:pPr>
            <a:r>
              <a:rPr lang="en-US" altLang="en-US" sz="2800" dirty="0">
                <a:ea typeface="ＭＳ Ｐゴシック" panose="020B0600070205080204" pitchFamily="34" charset="-128"/>
                <a:cs typeface="Arial" panose="020B0604020202020204" pitchFamily="34" charset="0"/>
              </a:rPr>
              <a:t>Ethernet</a:t>
            </a:r>
          </a:p>
          <a:p>
            <a:pPr marL="628650" lvl="1" indent="-274638">
              <a:spcBef>
                <a:spcPts val="600"/>
              </a:spcBef>
            </a:pPr>
            <a:r>
              <a:rPr lang="en-US" altLang="en-US" sz="2800" dirty="0">
                <a:ea typeface="ＭＳ Ｐゴシック" panose="020B0600070205080204" pitchFamily="34" charset="-128"/>
                <a:cs typeface="Arial" panose="020B0604020202020204" pitchFamily="34" charset="0"/>
              </a:rPr>
              <a:t>switches</a:t>
            </a:r>
          </a:p>
          <a:p>
            <a:pPr marL="628650" lvl="1" indent="-274638">
              <a:spcBef>
                <a:spcPts val="600"/>
              </a:spcBef>
            </a:pPr>
            <a:r>
              <a:rPr lang="en-US" altLang="en-US" sz="2800" dirty="0">
                <a:ea typeface="ＭＳ Ｐゴシック" panose="020B0600070205080204" pitchFamily="34" charset="-128"/>
                <a:cs typeface="Arial" panose="020B0604020202020204" pitchFamily="34" charset="0"/>
              </a:rPr>
              <a:t>VLANs</a:t>
            </a:r>
          </a:p>
          <a:p>
            <a:pPr marL="285750" indent="-274638">
              <a:spcBef>
                <a:spcPts val="600"/>
              </a:spcBef>
            </a:pPr>
            <a:r>
              <a:rPr lang="en-US" altLang="en-US" dirty="0">
                <a:ea typeface="ＭＳ Ｐゴシック" panose="020B0600070205080204" pitchFamily="34" charset="-128"/>
                <a:cs typeface="Arial" panose="020B0604020202020204" pitchFamily="34" charset="0"/>
              </a:rPr>
              <a:t>link virtualization: MPLS</a:t>
            </a:r>
          </a:p>
          <a:p>
            <a:pPr marL="285750" indent="-274638">
              <a:spcBef>
                <a:spcPts val="600"/>
              </a:spcBef>
            </a:pPr>
            <a:r>
              <a:rPr lang="en-US" altLang="en-US" dirty="0">
                <a:ea typeface="ＭＳ Ｐゴシック" panose="020B0600070205080204" pitchFamily="34" charset="-128"/>
                <a:cs typeface="Arial" panose="020B0604020202020204" pitchFamily="34" charset="0"/>
              </a:rPr>
              <a:t>data center networking</a:t>
            </a:r>
          </a:p>
          <a:p>
            <a:pPr marL="285750" indent="-274638">
              <a:spcBef>
                <a:spcPts val="600"/>
              </a:spcBef>
            </a:pPr>
            <a:endParaRPr lang="en-US" altLang="en-US" sz="3200" dirty="0"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628650" lvl="1" indent="-274638">
              <a:spcBef>
                <a:spcPts val="600"/>
              </a:spcBef>
            </a:pPr>
            <a:endParaRPr lang="en-US" altLang="en-US" sz="2800" dirty="0"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F90A139B-CE82-0E4E-86EB-4685C7EAFE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/>
              <a:t>Link Layer: 6-</a:t>
            </a:r>
            <a:fld id="{C4204591-24BD-A542-B9D5-F8D8A88D2FE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651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235921"/>
            <a:ext cx="10515600" cy="894622"/>
          </a:xfrm>
        </p:spPr>
        <p:txBody>
          <a:bodyPr/>
          <a:lstStyle/>
          <a:p>
            <a:r>
              <a:rPr lang="en-US" dirty="0"/>
              <a:t>Wireless link characteristics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30</a:t>
            </a:fld>
            <a:endParaRPr lang="en-US" dirty="0"/>
          </a:p>
        </p:txBody>
      </p:sp>
      <p:grpSp>
        <p:nvGrpSpPr>
          <p:cNvPr id="107" name="Group 356">
            <a:extLst>
              <a:ext uri="{FF2B5EF4-FFF2-40B4-BE49-F238E27FC236}">
                <a16:creationId xmlns:a16="http://schemas.microsoft.com/office/drawing/2014/main" id="{58A73542-A8C2-3747-8963-FA5E2C4C09C5}"/>
              </a:ext>
            </a:extLst>
          </p:cNvPr>
          <p:cNvGrpSpPr>
            <a:grpSpLocks/>
          </p:cNvGrpSpPr>
          <p:nvPr/>
        </p:nvGrpSpPr>
        <p:grpSpPr bwMode="auto">
          <a:xfrm>
            <a:off x="3491706" y="2438400"/>
            <a:ext cx="627062" cy="642937"/>
            <a:chOff x="313" y="1497"/>
            <a:chExt cx="1152" cy="1014"/>
          </a:xfrm>
        </p:grpSpPr>
        <p:pic>
          <p:nvPicPr>
            <p:cNvPr id="108" name="Picture 354" descr="laptop_stylized_small">
              <a:extLst>
                <a:ext uri="{FF2B5EF4-FFF2-40B4-BE49-F238E27FC236}">
                  <a16:creationId xmlns:a16="http://schemas.microsoft.com/office/drawing/2014/main" id="{B2EACC5A-1F17-F14E-B327-E3058A6142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9" name="Picture 355" descr="antenna_stylized">
              <a:extLst>
                <a:ext uri="{FF2B5EF4-FFF2-40B4-BE49-F238E27FC236}">
                  <a16:creationId xmlns:a16="http://schemas.microsoft.com/office/drawing/2014/main" id="{3DC5A5D2-F456-6C4C-B076-22D375BC32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0" name="Rectangle 3">
            <a:extLst>
              <a:ext uri="{FF2B5EF4-FFF2-40B4-BE49-F238E27FC236}">
                <a16:creationId xmlns:a16="http://schemas.microsoft.com/office/drawing/2014/main" id="{4AD8F5D1-59E7-D844-8D3D-C5920FBFBC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3750" y="1150938"/>
            <a:ext cx="1094105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>
              <a:buFont typeface="Wingdings" charset="0"/>
              <a:buNone/>
              <a:defRPr/>
            </a:pPr>
            <a:r>
              <a:rPr lang="en-US" kern="0" dirty="0">
                <a:cs typeface="+mn-cs"/>
              </a:rPr>
              <a:t>Multiple wireless senders, receivers create additional problems (beyond multiple access):</a:t>
            </a:r>
          </a:p>
        </p:txBody>
      </p:sp>
      <p:sp>
        <p:nvSpPr>
          <p:cNvPr id="111" name="Freeform 7">
            <a:extLst>
              <a:ext uri="{FF2B5EF4-FFF2-40B4-BE49-F238E27FC236}">
                <a16:creationId xmlns:a16="http://schemas.microsoft.com/office/drawing/2014/main" id="{F64D421C-A8EA-AA46-9CF6-1F440BA24764}"/>
              </a:ext>
            </a:extLst>
          </p:cNvPr>
          <p:cNvSpPr>
            <a:spLocks/>
          </p:cNvSpPr>
          <p:nvPr/>
        </p:nvSpPr>
        <p:spPr bwMode="auto">
          <a:xfrm>
            <a:off x="2026443" y="2281237"/>
            <a:ext cx="2020888" cy="1085850"/>
          </a:xfrm>
          <a:custGeom>
            <a:avLst/>
            <a:gdLst>
              <a:gd name="T0" fmla="*/ 2147483647 w 1273"/>
              <a:gd name="T1" fmla="*/ 2147483647 h 684"/>
              <a:gd name="T2" fmla="*/ 2147483647 w 1273"/>
              <a:gd name="T3" fmla="*/ 0 h 684"/>
              <a:gd name="T4" fmla="*/ 2147483647 w 1273"/>
              <a:gd name="T5" fmla="*/ 2147483647 h 684"/>
              <a:gd name="T6" fmla="*/ 2147483647 w 1273"/>
              <a:gd name="T7" fmla="*/ 2147483647 h 684"/>
              <a:gd name="T8" fmla="*/ 2147483647 w 1273"/>
              <a:gd name="T9" fmla="*/ 2147483647 h 684"/>
              <a:gd name="T10" fmla="*/ 2147483647 w 1273"/>
              <a:gd name="T11" fmla="*/ 2147483647 h 684"/>
              <a:gd name="T12" fmla="*/ 2147483647 w 1273"/>
              <a:gd name="T13" fmla="*/ 2147483647 h 684"/>
              <a:gd name="T14" fmla="*/ 2147483647 w 1273"/>
              <a:gd name="T15" fmla="*/ 2147483647 h 684"/>
              <a:gd name="T16" fmla="*/ 2147483647 w 1273"/>
              <a:gd name="T17" fmla="*/ 2147483647 h 684"/>
              <a:gd name="T18" fmla="*/ 0 w 1273"/>
              <a:gd name="T19" fmla="*/ 2147483647 h 68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273" h="684">
                <a:moveTo>
                  <a:pt x="9" y="675"/>
                </a:moveTo>
                <a:lnTo>
                  <a:pt x="316" y="0"/>
                </a:lnTo>
                <a:lnTo>
                  <a:pt x="461" y="228"/>
                </a:lnTo>
                <a:lnTo>
                  <a:pt x="510" y="119"/>
                </a:lnTo>
                <a:lnTo>
                  <a:pt x="631" y="467"/>
                </a:lnTo>
                <a:lnTo>
                  <a:pt x="667" y="391"/>
                </a:lnTo>
                <a:lnTo>
                  <a:pt x="739" y="464"/>
                </a:lnTo>
                <a:lnTo>
                  <a:pt x="1058" y="57"/>
                </a:lnTo>
                <a:lnTo>
                  <a:pt x="1273" y="684"/>
                </a:lnTo>
                <a:lnTo>
                  <a:pt x="0" y="674"/>
                </a:lnTo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00CC66"/>
              </a:gs>
            </a:gsLst>
            <a:lin ang="5400000" scaled="1"/>
          </a:gradFill>
          <a:ln w="9525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12" name="Line 26">
            <a:extLst>
              <a:ext uri="{FF2B5EF4-FFF2-40B4-BE49-F238E27FC236}">
                <a16:creationId xmlns:a16="http://schemas.microsoft.com/office/drawing/2014/main" id="{21069D36-C753-C94F-A501-02B3B81CDA0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99618" y="3495675"/>
            <a:ext cx="998538" cy="1698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3" name="Line 27">
            <a:extLst>
              <a:ext uri="{FF2B5EF4-FFF2-40B4-BE49-F238E27FC236}">
                <a16:creationId xmlns:a16="http://schemas.microsoft.com/office/drawing/2014/main" id="{D088846B-014D-2C40-A52B-2FC53A963A1E}"/>
              </a:ext>
            </a:extLst>
          </p:cNvPr>
          <p:cNvSpPr>
            <a:spLocks noChangeShapeType="1"/>
          </p:cNvSpPr>
          <p:nvPr/>
        </p:nvSpPr>
        <p:spPr bwMode="auto">
          <a:xfrm>
            <a:off x="3972718" y="3016250"/>
            <a:ext cx="407988" cy="3222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4" name="Text Box 28">
            <a:extLst>
              <a:ext uri="{FF2B5EF4-FFF2-40B4-BE49-F238E27FC236}">
                <a16:creationId xmlns:a16="http://schemas.microsoft.com/office/drawing/2014/main" id="{BB572165-F49B-6548-85B2-DCB2FAF232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8556" y="3387725"/>
            <a:ext cx="3508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A</a:t>
            </a:r>
          </a:p>
        </p:txBody>
      </p:sp>
      <p:sp>
        <p:nvSpPr>
          <p:cNvPr id="115" name="Text Box 29">
            <a:extLst>
              <a:ext uri="{FF2B5EF4-FFF2-40B4-BE49-F238E27FC236}">
                <a16:creationId xmlns:a16="http://schemas.microsoft.com/office/drawing/2014/main" id="{F727CB4B-B31D-B44A-8126-9A73973F15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1881" y="3160712"/>
            <a:ext cx="338137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B</a:t>
            </a:r>
          </a:p>
        </p:txBody>
      </p:sp>
      <p:sp>
        <p:nvSpPr>
          <p:cNvPr id="116" name="Text Box 30">
            <a:extLst>
              <a:ext uri="{FF2B5EF4-FFF2-40B4-BE49-F238E27FC236}">
                <a16:creationId xmlns:a16="http://schemas.microsoft.com/office/drawing/2014/main" id="{E7687122-B847-5F42-A300-D5553034D2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9556" y="2455862"/>
            <a:ext cx="350837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C</a:t>
            </a:r>
          </a:p>
        </p:txBody>
      </p:sp>
      <p:sp>
        <p:nvSpPr>
          <p:cNvPr id="117" name="Rectangle 32">
            <a:extLst>
              <a:ext uri="{FF2B5EF4-FFF2-40B4-BE49-F238E27FC236}">
                <a16:creationId xmlns:a16="http://schemas.microsoft.com/office/drawing/2014/main" id="{849DF770-B526-8044-9F6D-6C14557B6A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2200" y="4246562"/>
            <a:ext cx="5372099" cy="224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800" dirty="0">
                <a:solidFill>
                  <a:srgbClr val="C00000"/>
                </a:solidFill>
                <a:ea typeface="ＭＳ Ｐゴシック" charset="0"/>
              </a:rPr>
              <a:t>Hidden terminal problem</a:t>
            </a:r>
          </a:p>
          <a:p>
            <a:pPr marL="277813" indent="-277813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000000"/>
                </a:solidFill>
                <a:ea typeface="ＭＳ Ｐゴシック" charset="0"/>
              </a:rPr>
              <a:t>B, A hear each other</a:t>
            </a:r>
          </a:p>
          <a:p>
            <a:pPr marL="277813" indent="-277813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000000"/>
                </a:solidFill>
                <a:ea typeface="ＭＳ Ｐゴシック" charset="0"/>
              </a:rPr>
              <a:t>B, C hear each other</a:t>
            </a:r>
          </a:p>
          <a:p>
            <a:pPr marL="277813" indent="-277813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000000"/>
                </a:solidFill>
                <a:ea typeface="ＭＳ Ｐゴシック" charset="0"/>
              </a:rPr>
              <a:t>A, C can not hear each other means A, C unaware of their interference at B</a:t>
            </a:r>
          </a:p>
          <a:p>
            <a:pPr marL="342900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charset="0"/>
              <a:buChar char="v"/>
              <a:defRPr/>
            </a:pPr>
            <a:endParaRPr lang="en-US" sz="200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8" name="Text Box 47">
            <a:extLst>
              <a:ext uri="{FF2B5EF4-FFF2-40B4-BE49-F238E27FC236}">
                <a16:creationId xmlns:a16="http://schemas.microsoft.com/office/drawing/2014/main" id="{B8F31A07-848A-D74E-8DBD-79B37EA17F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3275" y="2127250"/>
            <a:ext cx="3508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A</a:t>
            </a:r>
          </a:p>
        </p:txBody>
      </p:sp>
      <p:sp>
        <p:nvSpPr>
          <p:cNvPr id="119" name="Text Box 48">
            <a:extLst>
              <a:ext uri="{FF2B5EF4-FFF2-40B4-BE49-F238E27FC236}">
                <a16:creationId xmlns:a16="http://schemas.microsoft.com/office/drawing/2014/main" id="{C56F1E10-F34C-5843-B22F-044D7AE1A8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3038" y="2124075"/>
            <a:ext cx="3286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B</a:t>
            </a:r>
          </a:p>
        </p:txBody>
      </p:sp>
      <p:sp>
        <p:nvSpPr>
          <p:cNvPr id="120" name="Text Box 49">
            <a:extLst>
              <a:ext uri="{FF2B5EF4-FFF2-40B4-BE49-F238E27FC236}">
                <a16:creationId xmlns:a16="http://schemas.microsoft.com/office/drawing/2014/main" id="{8E660AD6-612A-EF49-8651-60E1F65684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44138" y="2166938"/>
            <a:ext cx="350837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C</a:t>
            </a:r>
          </a:p>
        </p:txBody>
      </p:sp>
      <p:sp>
        <p:nvSpPr>
          <p:cNvPr id="121" name="Text Box 55">
            <a:extLst>
              <a:ext uri="{FF2B5EF4-FFF2-40B4-BE49-F238E27FC236}">
                <a16:creationId xmlns:a16="http://schemas.microsoft.com/office/drawing/2014/main" id="{64FC93FB-1EDD-AE49-90C3-D92B5ADF99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6300" y="2954338"/>
            <a:ext cx="9366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dirty="0">
                <a:solidFill>
                  <a:srgbClr val="FF0000"/>
                </a:solidFill>
                <a:latin typeface="Arial" charset="0"/>
                <a:cs typeface="Arial" charset="0"/>
              </a:rPr>
              <a:t>A</a:t>
            </a:r>
            <a:r>
              <a:rPr lang="ja-JP" altLang="en-US" sz="1400">
                <a:solidFill>
                  <a:srgbClr val="FF0000"/>
                </a:solidFill>
                <a:latin typeface="Arial" charset="0"/>
                <a:cs typeface="Arial" charset="0"/>
              </a:rPr>
              <a:t>’</a:t>
            </a:r>
            <a:r>
              <a:rPr lang="en-US" sz="1400" dirty="0">
                <a:solidFill>
                  <a:srgbClr val="FF0000"/>
                </a:solidFill>
                <a:latin typeface="Arial" charset="0"/>
                <a:cs typeface="Arial" charset="0"/>
              </a:rPr>
              <a:t>s signal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dirty="0">
                <a:solidFill>
                  <a:srgbClr val="FF0000"/>
                </a:solidFill>
                <a:latin typeface="Arial" charset="0"/>
                <a:cs typeface="Arial" charset="0"/>
              </a:rPr>
              <a:t>strength</a:t>
            </a:r>
          </a:p>
        </p:txBody>
      </p:sp>
      <p:sp>
        <p:nvSpPr>
          <p:cNvPr id="122" name="Line 60">
            <a:extLst>
              <a:ext uri="{FF2B5EF4-FFF2-40B4-BE49-F238E27FC236}">
                <a16:creationId xmlns:a16="http://schemas.microsoft.com/office/drawing/2014/main" id="{FABA226A-B439-064D-8234-9686E55063BC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8213" y="3983038"/>
            <a:ext cx="3263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23" name="Line 61">
            <a:extLst>
              <a:ext uri="{FF2B5EF4-FFF2-40B4-BE49-F238E27FC236}">
                <a16:creationId xmlns:a16="http://schemas.microsoft.com/office/drawing/2014/main" id="{22C32468-EE2B-2E4C-B22A-60D2BC6BFF8E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4238" y="2803525"/>
            <a:ext cx="0" cy="11382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24" name="Freeform 62">
            <a:extLst>
              <a:ext uri="{FF2B5EF4-FFF2-40B4-BE49-F238E27FC236}">
                <a16:creationId xmlns:a16="http://schemas.microsoft.com/office/drawing/2014/main" id="{4A0B08BE-766C-DE4A-820F-57A89FD06857}"/>
              </a:ext>
            </a:extLst>
          </p:cNvPr>
          <p:cNvSpPr>
            <a:spLocks/>
          </p:cNvSpPr>
          <p:nvPr/>
        </p:nvSpPr>
        <p:spPr bwMode="auto">
          <a:xfrm>
            <a:off x="7316788" y="2859088"/>
            <a:ext cx="2995612" cy="1081087"/>
          </a:xfrm>
          <a:custGeom>
            <a:avLst/>
            <a:gdLst>
              <a:gd name="T0" fmla="*/ 0 w 1887"/>
              <a:gd name="T1" fmla="*/ 0 h 681"/>
              <a:gd name="T2" fmla="*/ 2147483647 w 1887"/>
              <a:gd name="T3" fmla="*/ 2147483647 h 681"/>
              <a:gd name="T4" fmla="*/ 2147483647 w 1887"/>
              <a:gd name="T5" fmla="*/ 2147483647 h 681"/>
              <a:gd name="T6" fmla="*/ 2147483647 w 1887"/>
              <a:gd name="T7" fmla="*/ 2147483647 h 68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887" h="681">
                <a:moveTo>
                  <a:pt x="0" y="0"/>
                </a:moveTo>
                <a:cubicBezTo>
                  <a:pt x="161" y="25"/>
                  <a:pt x="737" y="52"/>
                  <a:pt x="966" y="151"/>
                </a:cubicBezTo>
                <a:cubicBezTo>
                  <a:pt x="1195" y="250"/>
                  <a:pt x="1220" y="507"/>
                  <a:pt x="1373" y="594"/>
                </a:cubicBezTo>
                <a:cubicBezTo>
                  <a:pt x="1526" y="681"/>
                  <a:pt x="1780" y="657"/>
                  <a:pt x="1887" y="673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5" name="Text Box 63">
            <a:extLst>
              <a:ext uri="{FF2B5EF4-FFF2-40B4-BE49-F238E27FC236}">
                <a16:creationId xmlns:a16="http://schemas.microsoft.com/office/drawing/2014/main" id="{F540644C-8058-2E44-97EC-92D26AD8F8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0" y="3946525"/>
            <a:ext cx="59372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Arial" charset="0"/>
                <a:cs typeface="Arial" charset="0"/>
              </a:rPr>
              <a:t>space</a:t>
            </a:r>
          </a:p>
        </p:txBody>
      </p:sp>
      <p:sp>
        <p:nvSpPr>
          <p:cNvPr id="126" name="Freeform 65">
            <a:extLst>
              <a:ext uri="{FF2B5EF4-FFF2-40B4-BE49-F238E27FC236}">
                <a16:creationId xmlns:a16="http://schemas.microsoft.com/office/drawing/2014/main" id="{C12F975E-D1B5-414F-8341-03DCBA174B3E}"/>
              </a:ext>
            </a:extLst>
          </p:cNvPr>
          <p:cNvSpPr>
            <a:spLocks/>
          </p:cNvSpPr>
          <p:nvPr/>
        </p:nvSpPr>
        <p:spPr bwMode="auto">
          <a:xfrm flipH="1">
            <a:off x="7412038" y="2828925"/>
            <a:ext cx="2995612" cy="1081088"/>
          </a:xfrm>
          <a:custGeom>
            <a:avLst/>
            <a:gdLst>
              <a:gd name="T0" fmla="*/ 0 w 1887"/>
              <a:gd name="T1" fmla="*/ 0 h 681"/>
              <a:gd name="T2" fmla="*/ 2147483647 w 1887"/>
              <a:gd name="T3" fmla="*/ 2147483647 h 681"/>
              <a:gd name="T4" fmla="*/ 2147483647 w 1887"/>
              <a:gd name="T5" fmla="*/ 2147483647 h 681"/>
              <a:gd name="T6" fmla="*/ 2147483647 w 1887"/>
              <a:gd name="T7" fmla="*/ 2147483647 h 68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887" h="681">
                <a:moveTo>
                  <a:pt x="0" y="0"/>
                </a:moveTo>
                <a:cubicBezTo>
                  <a:pt x="161" y="25"/>
                  <a:pt x="737" y="52"/>
                  <a:pt x="966" y="151"/>
                </a:cubicBezTo>
                <a:cubicBezTo>
                  <a:pt x="1195" y="250"/>
                  <a:pt x="1220" y="507"/>
                  <a:pt x="1373" y="594"/>
                </a:cubicBezTo>
                <a:cubicBezTo>
                  <a:pt x="1526" y="681"/>
                  <a:pt x="1780" y="657"/>
                  <a:pt x="1887" y="673"/>
                </a:cubicBezTo>
              </a:path>
            </a:pathLst>
          </a:custGeom>
          <a:noFill/>
          <a:ln w="38100" cap="flat" cmpd="sng">
            <a:solidFill>
              <a:srgbClr val="3333CC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27" name="Text Box 66">
            <a:extLst>
              <a:ext uri="{FF2B5EF4-FFF2-40B4-BE49-F238E27FC236}">
                <a16:creationId xmlns:a16="http://schemas.microsoft.com/office/drawing/2014/main" id="{65ACABD3-44F1-4A49-8D29-DA46DD5FE7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53613" y="2882900"/>
            <a:ext cx="9588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dirty="0">
                <a:solidFill>
                  <a:srgbClr val="3333CC"/>
                </a:solidFill>
                <a:latin typeface="Arial" charset="0"/>
                <a:cs typeface="Arial" charset="0"/>
              </a:rPr>
              <a:t>C</a:t>
            </a:r>
            <a:r>
              <a:rPr lang="ja-JP" altLang="en-US" sz="1400">
                <a:solidFill>
                  <a:srgbClr val="3333CC"/>
                </a:solidFill>
                <a:latin typeface="Arial" charset="0"/>
                <a:cs typeface="Arial" charset="0"/>
              </a:rPr>
              <a:t>’</a:t>
            </a:r>
            <a:r>
              <a:rPr lang="en-US" sz="1400" dirty="0">
                <a:solidFill>
                  <a:srgbClr val="3333CC"/>
                </a:solidFill>
                <a:latin typeface="Arial" charset="0"/>
                <a:cs typeface="Arial" charset="0"/>
              </a:rPr>
              <a:t>s signal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dirty="0">
                <a:solidFill>
                  <a:srgbClr val="3333CC"/>
                </a:solidFill>
                <a:latin typeface="Arial" charset="0"/>
                <a:cs typeface="Arial" charset="0"/>
              </a:rPr>
              <a:t>strength</a:t>
            </a:r>
          </a:p>
        </p:txBody>
      </p:sp>
      <p:sp>
        <p:nvSpPr>
          <p:cNvPr id="128" name="Line 67">
            <a:extLst>
              <a:ext uri="{FF2B5EF4-FFF2-40B4-BE49-F238E27FC236}">
                <a16:creationId xmlns:a16="http://schemas.microsoft.com/office/drawing/2014/main" id="{FA65E92F-3E66-5349-83A8-F1F9788C646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13650" y="2690813"/>
            <a:ext cx="26988" cy="1263650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29" name="Line 68">
            <a:extLst>
              <a:ext uri="{FF2B5EF4-FFF2-40B4-BE49-F238E27FC236}">
                <a16:creationId xmlns:a16="http://schemas.microsoft.com/office/drawing/2014/main" id="{FC263470-E015-7A4B-8414-9AF10F248EA8}"/>
              </a:ext>
            </a:extLst>
          </p:cNvPr>
          <p:cNvSpPr>
            <a:spLocks noChangeShapeType="1"/>
          </p:cNvSpPr>
          <p:nvPr/>
        </p:nvSpPr>
        <p:spPr bwMode="auto">
          <a:xfrm>
            <a:off x="8834438" y="2759075"/>
            <a:ext cx="0" cy="1208088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0" name="Line 69">
            <a:extLst>
              <a:ext uri="{FF2B5EF4-FFF2-40B4-BE49-F238E27FC236}">
                <a16:creationId xmlns:a16="http://schemas.microsoft.com/office/drawing/2014/main" id="{582AF92B-D547-DD40-BF8A-97F1F22001C1}"/>
              </a:ext>
            </a:extLst>
          </p:cNvPr>
          <p:cNvSpPr>
            <a:spLocks noChangeShapeType="1"/>
          </p:cNvSpPr>
          <p:nvPr/>
        </p:nvSpPr>
        <p:spPr bwMode="auto">
          <a:xfrm>
            <a:off x="9915525" y="2743200"/>
            <a:ext cx="0" cy="1181100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131" name="Group 356">
            <a:extLst>
              <a:ext uri="{FF2B5EF4-FFF2-40B4-BE49-F238E27FC236}">
                <a16:creationId xmlns:a16="http://schemas.microsoft.com/office/drawing/2014/main" id="{4CA07968-03D3-0041-BCA1-C9FDA0B76EA9}"/>
              </a:ext>
            </a:extLst>
          </p:cNvPr>
          <p:cNvGrpSpPr>
            <a:grpSpLocks/>
          </p:cNvGrpSpPr>
          <p:nvPr/>
        </p:nvGrpSpPr>
        <p:grpSpPr bwMode="auto">
          <a:xfrm>
            <a:off x="4253706" y="2987675"/>
            <a:ext cx="627062" cy="642937"/>
            <a:chOff x="313" y="1497"/>
            <a:chExt cx="1152" cy="1014"/>
          </a:xfrm>
        </p:grpSpPr>
        <p:pic>
          <p:nvPicPr>
            <p:cNvPr id="132" name="Picture 354" descr="laptop_stylized_small">
              <a:extLst>
                <a:ext uri="{FF2B5EF4-FFF2-40B4-BE49-F238E27FC236}">
                  <a16:creationId xmlns:a16="http://schemas.microsoft.com/office/drawing/2014/main" id="{7306B260-74E1-5346-A521-CA70EAD7EE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" name="Picture 355" descr="antenna_stylized">
              <a:extLst>
                <a:ext uri="{FF2B5EF4-FFF2-40B4-BE49-F238E27FC236}">
                  <a16:creationId xmlns:a16="http://schemas.microsoft.com/office/drawing/2014/main" id="{C6C0BA51-6B06-3B4F-AAD9-C22224D558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4" name="Group 356">
            <a:extLst>
              <a:ext uri="{FF2B5EF4-FFF2-40B4-BE49-F238E27FC236}">
                <a16:creationId xmlns:a16="http://schemas.microsoft.com/office/drawing/2014/main" id="{CB4DEA0C-C72B-0346-A94A-CBBD910F3304}"/>
              </a:ext>
            </a:extLst>
          </p:cNvPr>
          <p:cNvGrpSpPr>
            <a:grpSpLocks/>
          </p:cNvGrpSpPr>
          <p:nvPr/>
        </p:nvGrpSpPr>
        <p:grpSpPr bwMode="auto">
          <a:xfrm>
            <a:off x="2729706" y="3128962"/>
            <a:ext cx="627062" cy="644525"/>
            <a:chOff x="313" y="1497"/>
            <a:chExt cx="1152" cy="1014"/>
          </a:xfrm>
        </p:grpSpPr>
        <p:pic>
          <p:nvPicPr>
            <p:cNvPr id="135" name="Picture 354" descr="laptop_stylized_small">
              <a:extLst>
                <a:ext uri="{FF2B5EF4-FFF2-40B4-BE49-F238E27FC236}">
                  <a16:creationId xmlns:a16="http://schemas.microsoft.com/office/drawing/2014/main" id="{A761A985-95DE-D44A-832C-B5DA904846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6" name="Picture 355" descr="antenna_stylized">
              <a:extLst>
                <a:ext uri="{FF2B5EF4-FFF2-40B4-BE49-F238E27FC236}">
                  <a16:creationId xmlns:a16="http://schemas.microsoft.com/office/drawing/2014/main" id="{446B3308-57E8-114D-BAF3-DDE4A94E2A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7" name="Group 356">
            <a:extLst>
              <a:ext uri="{FF2B5EF4-FFF2-40B4-BE49-F238E27FC236}">
                <a16:creationId xmlns:a16="http://schemas.microsoft.com/office/drawing/2014/main" id="{CB7E2FE1-4A7B-C84A-BAD4-7D682114705F}"/>
              </a:ext>
            </a:extLst>
          </p:cNvPr>
          <p:cNvGrpSpPr>
            <a:grpSpLocks/>
          </p:cNvGrpSpPr>
          <p:nvPr/>
        </p:nvGrpSpPr>
        <p:grpSpPr bwMode="auto">
          <a:xfrm>
            <a:off x="7340600" y="1989138"/>
            <a:ext cx="627063" cy="642937"/>
            <a:chOff x="313" y="1497"/>
            <a:chExt cx="1152" cy="1014"/>
          </a:xfrm>
        </p:grpSpPr>
        <p:pic>
          <p:nvPicPr>
            <p:cNvPr id="138" name="Picture 354" descr="laptop_stylized_small">
              <a:extLst>
                <a:ext uri="{FF2B5EF4-FFF2-40B4-BE49-F238E27FC236}">
                  <a16:creationId xmlns:a16="http://schemas.microsoft.com/office/drawing/2014/main" id="{AA79C3F4-46C7-0349-85E1-BA552B997E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9" name="Picture 355" descr="antenna_stylized">
              <a:extLst>
                <a:ext uri="{FF2B5EF4-FFF2-40B4-BE49-F238E27FC236}">
                  <a16:creationId xmlns:a16="http://schemas.microsoft.com/office/drawing/2014/main" id="{4E6FF8B2-4F7E-B945-BE46-C86EBBCBE2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40" name="Group 356">
            <a:extLst>
              <a:ext uri="{FF2B5EF4-FFF2-40B4-BE49-F238E27FC236}">
                <a16:creationId xmlns:a16="http://schemas.microsoft.com/office/drawing/2014/main" id="{D72B8EE2-805B-4341-8FF7-2156BB1248A0}"/>
              </a:ext>
            </a:extLst>
          </p:cNvPr>
          <p:cNvGrpSpPr>
            <a:grpSpLocks/>
          </p:cNvGrpSpPr>
          <p:nvPr/>
        </p:nvGrpSpPr>
        <p:grpSpPr bwMode="auto">
          <a:xfrm>
            <a:off x="8529638" y="2028825"/>
            <a:ext cx="627062" cy="644525"/>
            <a:chOff x="313" y="1497"/>
            <a:chExt cx="1152" cy="1014"/>
          </a:xfrm>
        </p:grpSpPr>
        <p:pic>
          <p:nvPicPr>
            <p:cNvPr id="141" name="Picture 354" descr="laptop_stylized_small">
              <a:extLst>
                <a:ext uri="{FF2B5EF4-FFF2-40B4-BE49-F238E27FC236}">
                  <a16:creationId xmlns:a16="http://schemas.microsoft.com/office/drawing/2014/main" id="{293E3A24-0E7E-C64F-AE1D-F2A4EBBDD6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2" name="Picture 355" descr="antenna_stylized">
              <a:extLst>
                <a:ext uri="{FF2B5EF4-FFF2-40B4-BE49-F238E27FC236}">
                  <a16:creationId xmlns:a16="http://schemas.microsoft.com/office/drawing/2014/main" id="{456A11D2-A09B-574E-BA78-CF1896EC17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43" name="Group 356">
            <a:extLst>
              <a:ext uri="{FF2B5EF4-FFF2-40B4-BE49-F238E27FC236}">
                <a16:creationId xmlns:a16="http://schemas.microsoft.com/office/drawing/2014/main" id="{5473C3B0-61A5-E547-88B5-91B90BF959BC}"/>
              </a:ext>
            </a:extLst>
          </p:cNvPr>
          <p:cNvGrpSpPr>
            <a:grpSpLocks/>
          </p:cNvGrpSpPr>
          <p:nvPr/>
        </p:nvGrpSpPr>
        <p:grpSpPr bwMode="auto">
          <a:xfrm>
            <a:off x="9605963" y="1958975"/>
            <a:ext cx="627062" cy="642938"/>
            <a:chOff x="313" y="1497"/>
            <a:chExt cx="1152" cy="1014"/>
          </a:xfrm>
        </p:grpSpPr>
        <p:pic>
          <p:nvPicPr>
            <p:cNvPr id="144" name="Picture 354" descr="laptop_stylized_small">
              <a:extLst>
                <a:ext uri="{FF2B5EF4-FFF2-40B4-BE49-F238E27FC236}">
                  <a16:creationId xmlns:a16="http://schemas.microsoft.com/office/drawing/2014/main" id="{ACC81BEE-6A25-1047-B556-F5C390402B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5" name="Picture 355" descr="antenna_stylized">
              <a:extLst>
                <a:ext uri="{FF2B5EF4-FFF2-40B4-BE49-F238E27FC236}">
                  <a16:creationId xmlns:a16="http://schemas.microsoft.com/office/drawing/2014/main" id="{13857146-FCD5-1B4A-A5AA-EB8B2F5A6D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46" name="Rectangle 70">
            <a:extLst>
              <a:ext uri="{FF2B5EF4-FFF2-40B4-BE49-F238E27FC236}">
                <a16:creationId xmlns:a16="http://schemas.microsoft.com/office/drawing/2014/main" id="{74CC21E7-8D8F-BE42-B6A9-4A812307A7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7563" y="4292600"/>
            <a:ext cx="4884737" cy="2075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400" dirty="0">
                <a:solidFill>
                  <a:srgbClr val="C00000"/>
                </a:solidFill>
                <a:cs typeface="+mn-cs"/>
              </a:rPr>
              <a:t>Signal attenuation:</a:t>
            </a: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cs typeface="+mn-cs"/>
              </a:rPr>
              <a:t>B, A hear each other</a:t>
            </a: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cs typeface="+mn-cs"/>
              </a:rPr>
              <a:t>B, C hear each other</a:t>
            </a: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cs typeface="+mn-cs"/>
              </a:rPr>
              <a:t>A, C can not hear each other interfering at B</a:t>
            </a:r>
          </a:p>
        </p:txBody>
      </p:sp>
    </p:spTree>
    <p:extLst>
      <p:ext uri="{BB962C8B-B14F-4D97-AF65-F5344CB8AC3E}">
        <p14:creationId xmlns:p14="http://schemas.microsoft.com/office/powerpoint/2010/main" val="3014229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/>
      <p:bldP spid="119" grpId="0"/>
      <p:bldP spid="120" grpId="0"/>
      <p:bldP spid="121" grpId="0"/>
      <p:bldP spid="124" grpId="0" animBg="1"/>
      <p:bldP spid="125" grpId="0"/>
      <p:bldP spid="126" grpId="0" animBg="1"/>
      <p:bldP spid="127" grpId="0"/>
      <p:bldP spid="14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235921"/>
            <a:ext cx="10515600" cy="894622"/>
          </a:xfrm>
        </p:spPr>
        <p:txBody>
          <a:bodyPr/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Avoiding collisions (more)</a:t>
            </a:r>
            <a:endParaRPr lang="en-US" dirty="0"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A36A68D4-8939-1A4D-A6F0-0109DBF73BDB}"/>
              </a:ext>
            </a:extLst>
          </p:cNvPr>
          <p:cNvSpPr txBox="1">
            <a:spLocks noChangeArrowheads="1"/>
          </p:cNvSpPr>
          <p:nvPr/>
        </p:nvSpPr>
        <p:spPr>
          <a:xfrm>
            <a:off x="658958" y="1426008"/>
            <a:ext cx="10909588" cy="421279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indent="-12700">
              <a:lnSpc>
                <a:spcPct val="110000"/>
              </a:lnSpc>
              <a:buNone/>
              <a:defRPr/>
            </a:pPr>
            <a:r>
              <a:rPr lang="en-US" dirty="0">
                <a:solidFill>
                  <a:srgbClr val="C00000"/>
                </a:solidFill>
              </a:rPr>
              <a:t>idea:</a:t>
            </a:r>
            <a:r>
              <a:rPr lang="en-US" dirty="0">
                <a:solidFill>
                  <a:srgbClr val="C00000"/>
                </a:solidFill>
                <a:cs typeface="Arial" charset="0"/>
              </a:rPr>
              <a:t> </a:t>
            </a:r>
            <a:r>
              <a:rPr lang="en-US" dirty="0"/>
              <a:t>sender </a:t>
            </a:r>
            <a:r>
              <a:rPr lang="en-US" altLang="ja-JP" dirty="0"/>
              <a:t>“</a:t>
            </a:r>
            <a:r>
              <a:rPr lang="en-US" dirty="0"/>
              <a:t>reserves</a:t>
            </a:r>
            <a:r>
              <a:rPr lang="en-US" altLang="ja-JP" dirty="0"/>
              <a:t>”</a:t>
            </a:r>
            <a:r>
              <a:rPr lang="en-US" dirty="0"/>
              <a:t> channel use for data frames using small reservation packets</a:t>
            </a:r>
          </a:p>
          <a:p>
            <a:pPr marL="409575" indent="-279400">
              <a:lnSpc>
                <a:spcPct val="110000"/>
              </a:lnSpc>
              <a:defRPr/>
            </a:pPr>
            <a:r>
              <a:rPr lang="en-US" dirty="0"/>
              <a:t>sender first transmits </a:t>
            </a:r>
            <a:r>
              <a:rPr lang="en-US" i="1" dirty="0"/>
              <a:t>small</a:t>
            </a:r>
            <a:r>
              <a:rPr lang="en-US" dirty="0"/>
              <a:t> </a:t>
            </a:r>
            <a:r>
              <a:rPr lang="en-US" sz="2400" dirty="0"/>
              <a:t>request-to-send</a:t>
            </a:r>
            <a:r>
              <a:rPr lang="en-US" dirty="0"/>
              <a:t> (RTS) packet to BS using CSMA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/>
              <a:t>RTSs may still collide with each other (but they’re short)</a:t>
            </a:r>
          </a:p>
          <a:p>
            <a:pPr marL="409575" indent="-279400">
              <a:defRPr/>
            </a:pPr>
            <a:r>
              <a:rPr lang="en-US" dirty="0"/>
              <a:t>BS broadcasts</a:t>
            </a:r>
            <a:r>
              <a:rPr lang="en-US" sz="2400" dirty="0"/>
              <a:t> </a:t>
            </a:r>
            <a:r>
              <a:rPr lang="en-US" dirty="0"/>
              <a:t>clear-to-send</a:t>
            </a:r>
            <a:r>
              <a:rPr lang="en-US" sz="2400" dirty="0"/>
              <a:t> </a:t>
            </a:r>
            <a:r>
              <a:rPr lang="en-US" dirty="0"/>
              <a:t>CTS in response to RTS</a:t>
            </a:r>
          </a:p>
          <a:p>
            <a:pPr marL="409575" indent="-279400">
              <a:defRPr/>
            </a:pPr>
            <a:r>
              <a:rPr lang="en-US" dirty="0"/>
              <a:t>CTS heard by all nodes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/>
              <a:t>sender transmits data frame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/>
              <a:t>other stations defer transmissions </a:t>
            </a:r>
          </a:p>
          <a:p>
            <a:pPr lvl="1">
              <a:buFont typeface="Wingdings" charset="0"/>
              <a:buNone/>
              <a:defRPr/>
            </a:pPr>
            <a:endParaRPr lang="en-US" sz="2000" dirty="0">
              <a:latin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6342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235921"/>
            <a:ext cx="10515600" cy="894622"/>
          </a:xfrm>
        </p:spPr>
        <p:txBody>
          <a:bodyPr>
            <a:normAutofit/>
          </a:bodyPr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Collision Avoidance: RTS-CTS exchange</a:t>
            </a:r>
            <a:endParaRPr lang="en-US" dirty="0"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9" name="Text Box 15">
            <a:extLst>
              <a:ext uri="{FF2B5EF4-FFF2-40B4-BE49-F238E27FC236}">
                <a16:creationId xmlns:a16="http://schemas.microsoft.com/office/drawing/2014/main" id="{B57108CC-F94A-0647-A61D-117249C9CE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3014" y="1476955"/>
            <a:ext cx="4921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AP</a:t>
            </a:r>
          </a:p>
        </p:txBody>
      </p:sp>
      <p:sp>
        <p:nvSpPr>
          <p:cNvPr id="50" name="Text Box 41">
            <a:extLst>
              <a:ext uri="{FF2B5EF4-FFF2-40B4-BE49-F238E27FC236}">
                <a16:creationId xmlns:a16="http://schemas.microsoft.com/office/drawing/2014/main" id="{1300CE18-0CEB-194F-B49C-E69348D458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9026" y="1326143"/>
            <a:ext cx="3508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A</a:t>
            </a:r>
          </a:p>
        </p:txBody>
      </p:sp>
      <p:sp>
        <p:nvSpPr>
          <p:cNvPr id="51" name="Text Box 42">
            <a:extLst>
              <a:ext uri="{FF2B5EF4-FFF2-40B4-BE49-F238E27FC236}">
                <a16:creationId xmlns:a16="http://schemas.microsoft.com/office/drawing/2014/main" id="{C15B4151-D54F-2E43-A559-187F3D2B8C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66551" y="1324555"/>
            <a:ext cx="338138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B</a:t>
            </a:r>
          </a:p>
        </p:txBody>
      </p:sp>
      <p:sp>
        <p:nvSpPr>
          <p:cNvPr id="54" name="Line 44">
            <a:extLst>
              <a:ext uri="{FF2B5EF4-FFF2-40B4-BE49-F238E27FC236}">
                <a16:creationId xmlns:a16="http://schemas.microsoft.com/office/drawing/2014/main" id="{B0A88798-8C51-824C-BB8B-592E5F75F397}"/>
              </a:ext>
            </a:extLst>
          </p:cNvPr>
          <p:cNvSpPr>
            <a:spLocks noChangeShapeType="1"/>
          </p:cNvSpPr>
          <p:nvPr/>
        </p:nvSpPr>
        <p:spPr bwMode="auto">
          <a:xfrm>
            <a:off x="1340289" y="1811918"/>
            <a:ext cx="7835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55" name="Group 70">
            <a:extLst>
              <a:ext uri="{FF2B5EF4-FFF2-40B4-BE49-F238E27FC236}">
                <a16:creationId xmlns:a16="http://schemas.microsoft.com/office/drawing/2014/main" id="{B5C9B155-B7CB-1B4C-A43D-E669314D7D9A}"/>
              </a:ext>
            </a:extLst>
          </p:cNvPr>
          <p:cNvGrpSpPr>
            <a:grpSpLocks/>
          </p:cNvGrpSpPr>
          <p:nvPr/>
        </p:nvGrpSpPr>
        <p:grpSpPr bwMode="auto">
          <a:xfrm>
            <a:off x="2386451" y="1978605"/>
            <a:ext cx="6553199" cy="817563"/>
            <a:chOff x="1128" y="1194"/>
            <a:chExt cx="4128" cy="515"/>
          </a:xfrm>
        </p:grpSpPr>
        <p:grpSp>
          <p:nvGrpSpPr>
            <p:cNvPr id="56" name="Group 9">
              <a:extLst>
                <a:ext uri="{FF2B5EF4-FFF2-40B4-BE49-F238E27FC236}">
                  <a16:creationId xmlns:a16="http://schemas.microsoft.com/office/drawing/2014/main" id="{72C745EB-2518-4F4A-A88F-39EDB9D92E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28" y="1194"/>
              <a:ext cx="4128" cy="515"/>
              <a:chOff x="587" y="1184"/>
              <a:chExt cx="4128" cy="515"/>
            </a:xfrm>
          </p:grpSpPr>
          <p:sp>
            <p:nvSpPr>
              <p:cNvPr id="59" name="Freeform 7">
                <a:extLst>
                  <a:ext uri="{FF2B5EF4-FFF2-40B4-BE49-F238E27FC236}">
                    <a16:creationId xmlns:a16="http://schemas.microsoft.com/office/drawing/2014/main" id="{E1649A62-E270-D04F-9E7D-3B8C12D2A5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4" y="1238"/>
                <a:ext cx="4121" cy="461"/>
              </a:xfrm>
              <a:custGeom>
                <a:avLst/>
                <a:gdLst>
                  <a:gd name="T0" fmla="*/ 1 w 2996"/>
                  <a:gd name="T1" fmla="*/ 0 h 461"/>
                  <a:gd name="T2" fmla="*/ 9668 w 2996"/>
                  <a:gd name="T3" fmla="*/ 298 h 461"/>
                  <a:gd name="T4" fmla="*/ 9668 w 2996"/>
                  <a:gd name="T5" fmla="*/ 461 h 461"/>
                  <a:gd name="T6" fmla="*/ 0 w 2996"/>
                  <a:gd name="T7" fmla="*/ 160 h 461"/>
                  <a:gd name="T8" fmla="*/ 1 w 2996"/>
                  <a:gd name="T9" fmla="*/ 0 h 46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96" h="461">
                    <a:moveTo>
                      <a:pt x="1" y="0"/>
                    </a:moveTo>
                    <a:lnTo>
                      <a:pt x="2996" y="298"/>
                    </a:lnTo>
                    <a:lnTo>
                      <a:pt x="2996" y="461"/>
                    </a:lnTo>
                    <a:lnTo>
                      <a:pt x="0" y="160"/>
                    </a:lnTo>
                    <a:lnTo>
                      <a:pt x="1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5">
                      <a:lumMod val="60000"/>
                      <a:lumOff val="40000"/>
                    </a:schemeClr>
                  </a:gs>
                  <a:gs pos="100000">
                    <a:schemeClr val="accent5">
                      <a:lumMod val="20000"/>
                      <a:lumOff val="80000"/>
                    </a:schemeClr>
                  </a:gs>
                </a:gsLst>
                <a:lin ang="0" scaled="0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0" name="Freeform 8">
                <a:extLst>
                  <a:ext uri="{FF2B5EF4-FFF2-40B4-BE49-F238E27FC236}">
                    <a16:creationId xmlns:a16="http://schemas.microsoft.com/office/drawing/2014/main" id="{1A155B4B-DC60-DB4E-A3D9-598BEE4423F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87" y="1184"/>
                <a:ext cx="4128" cy="461"/>
              </a:xfrm>
              <a:custGeom>
                <a:avLst/>
                <a:gdLst>
                  <a:gd name="T0" fmla="*/ 1 w 2996"/>
                  <a:gd name="T1" fmla="*/ 0 h 461"/>
                  <a:gd name="T2" fmla="*/ 9668 w 2996"/>
                  <a:gd name="T3" fmla="*/ 298 h 461"/>
                  <a:gd name="T4" fmla="*/ 9668 w 2996"/>
                  <a:gd name="T5" fmla="*/ 461 h 461"/>
                  <a:gd name="T6" fmla="*/ 0 w 2996"/>
                  <a:gd name="T7" fmla="*/ 160 h 461"/>
                  <a:gd name="T8" fmla="*/ 1 w 2996"/>
                  <a:gd name="T9" fmla="*/ 0 h 46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96" h="461">
                    <a:moveTo>
                      <a:pt x="1" y="0"/>
                    </a:moveTo>
                    <a:lnTo>
                      <a:pt x="2996" y="298"/>
                    </a:lnTo>
                    <a:lnTo>
                      <a:pt x="2996" y="461"/>
                    </a:lnTo>
                    <a:lnTo>
                      <a:pt x="0" y="160"/>
                    </a:lnTo>
                    <a:lnTo>
                      <a:pt x="1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5">
                      <a:lumMod val="60000"/>
                      <a:lumOff val="40000"/>
                    </a:schemeClr>
                  </a:gs>
                  <a:gs pos="99000">
                    <a:schemeClr val="accent5">
                      <a:lumMod val="20000"/>
                      <a:lumOff val="80000"/>
                    </a:schemeClr>
                  </a:gs>
                </a:gsLst>
                <a:lin ang="0" scaled="0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57" name="Text Box 51">
              <a:extLst>
                <a:ext uri="{FF2B5EF4-FFF2-40B4-BE49-F238E27FC236}">
                  <a16:creationId xmlns:a16="http://schemas.microsoft.com/office/drawing/2014/main" id="{18042E5E-B8DC-1E40-8C20-81D21EB6E0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356404">
              <a:off x="1544" y="1279"/>
              <a:ext cx="61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RTS(A)</a:t>
              </a:r>
            </a:p>
          </p:txBody>
        </p:sp>
        <p:sp>
          <p:nvSpPr>
            <p:cNvPr id="58" name="Text Box 52">
              <a:extLst>
                <a:ext uri="{FF2B5EF4-FFF2-40B4-BE49-F238E27FC236}">
                  <a16:creationId xmlns:a16="http://schemas.microsoft.com/office/drawing/2014/main" id="{5887FEFC-6004-8742-A9EA-B9D54A2D52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1245820">
              <a:off x="4490" y="1196"/>
              <a:ext cx="60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RTS(B)</a:t>
              </a:r>
            </a:p>
          </p:txBody>
        </p:sp>
      </p:grpSp>
      <p:grpSp>
        <p:nvGrpSpPr>
          <p:cNvPr id="61" name="Group 68">
            <a:extLst>
              <a:ext uri="{FF2B5EF4-FFF2-40B4-BE49-F238E27FC236}">
                <a16:creationId xmlns:a16="http://schemas.microsoft.com/office/drawing/2014/main" id="{98848F57-B443-D64E-A40E-7A9F1DA9DBED}"/>
              </a:ext>
            </a:extLst>
          </p:cNvPr>
          <p:cNvGrpSpPr>
            <a:grpSpLocks/>
          </p:cNvGrpSpPr>
          <p:nvPr/>
        </p:nvGrpSpPr>
        <p:grpSpPr bwMode="auto">
          <a:xfrm>
            <a:off x="2395976" y="2777118"/>
            <a:ext cx="6486526" cy="1174750"/>
            <a:chOff x="1134" y="1697"/>
            <a:chExt cx="4086" cy="740"/>
          </a:xfrm>
        </p:grpSpPr>
        <p:sp>
          <p:nvSpPr>
            <p:cNvPr id="62" name="Freeform 48">
              <a:extLst>
                <a:ext uri="{FF2B5EF4-FFF2-40B4-BE49-F238E27FC236}">
                  <a16:creationId xmlns:a16="http://schemas.microsoft.com/office/drawing/2014/main" id="{F802FF6E-2848-2A4C-BB8D-931A8FD81E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4" y="1697"/>
              <a:ext cx="3642" cy="461"/>
            </a:xfrm>
            <a:custGeom>
              <a:avLst/>
              <a:gdLst>
                <a:gd name="T0" fmla="*/ 1 w 2996"/>
                <a:gd name="T1" fmla="*/ 0 h 461"/>
                <a:gd name="T2" fmla="*/ 9668 w 2996"/>
                <a:gd name="T3" fmla="*/ 298 h 461"/>
                <a:gd name="T4" fmla="*/ 9668 w 2996"/>
                <a:gd name="T5" fmla="*/ 461 h 461"/>
                <a:gd name="T6" fmla="*/ 0 w 2996"/>
                <a:gd name="T7" fmla="*/ 160 h 461"/>
                <a:gd name="T8" fmla="*/ 1 w 2996"/>
                <a:gd name="T9" fmla="*/ 0 h 4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96" h="461">
                  <a:moveTo>
                    <a:pt x="1" y="0"/>
                  </a:moveTo>
                  <a:lnTo>
                    <a:pt x="2996" y="298"/>
                  </a:lnTo>
                  <a:lnTo>
                    <a:pt x="2996" y="461"/>
                  </a:lnTo>
                  <a:lnTo>
                    <a:pt x="0" y="160"/>
                  </a:lnTo>
                  <a:lnTo>
                    <a:pt x="1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5">
                    <a:lumMod val="60000"/>
                    <a:lumOff val="40000"/>
                  </a:schemeClr>
                </a:gs>
                <a:gs pos="99000">
                  <a:schemeClr val="accent5">
                    <a:lumMod val="20000"/>
                    <a:lumOff val="80000"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3" name="Text Box 54">
              <a:extLst>
                <a:ext uri="{FF2B5EF4-FFF2-40B4-BE49-F238E27FC236}">
                  <a16:creationId xmlns:a16="http://schemas.microsoft.com/office/drawing/2014/main" id="{209499D7-0BB1-E244-8335-0B09C21461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356404">
              <a:off x="1551" y="1738"/>
              <a:ext cx="61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RTS(A)</a:t>
              </a:r>
            </a:p>
          </p:txBody>
        </p:sp>
        <p:sp>
          <p:nvSpPr>
            <p:cNvPr id="64" name="Freeform 56">
              <a:extLst>
                <a:ext uri="{FF2B5EF4-FFF2-40B4-BE49-F238E27FC236}">
                  <a16:creationId xmlns:a16="http://schemas.microsoft.com/office/drawing/2014/main" id="{29BE5B68-7534-AE42-894F-FC6E6CB25D7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0" y="2082"/>
              <a:ext cx="2260" cy="355"/>
            </a:xfrm>
            <a:custGeom>
              <a:avLst/>
              <a:gdLst>
                <a:gd name="T0" fmla="*/ 0 w 2260"/>
                <a:gd name="T1" fmla="*/ 0 h 355"/>
                <a:gd name="T2" fmla="*/ 2260 w 2260"/>
                <a:gd name="T3" fmla="*/ 186 h 355"/>
                <a:gd name="T4" fmla="*/ 2260 w 2260"/>
                <a:gd name="T5" fmla="*/ 355 h 355"/>
                <a:gd name="T6" fmla="*/ 0 w 2260"/>
                <a:gd name="T7" fmla="*/ 151 h 355"/>
                <a:gd name="T8" fmla="*/ 0 w 2260"/>
                <a:gd name="T9" fmla="*/ 0 h 3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60" h="355">
                  <a:moveTo>
                    <a:pt x="0" y="0"/>
                  </a:moveTo>
                  <a:lnTo>
                    <a:pt x="2260" y="186"/>
                  </a:lnTo>
                  <a:lnTo>
                    <a:pt x="2260" y="355"/>
                  </a:lnTo>
                  <a:lnTo>
                    <a:pt x="0" y="15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rgbClr val="EAE3F5"/>
                </a:gs>
                <a:gs pos="0">
                  <a:srgbClr val="CDBDE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5" name="Freeform 57">
              <a:extLst>
                <a:ext uri="{FF2B5EF4-FFF2-40B4-BE49-F238E27FC236}">
                  <a16:creationId xmlns:a16="http://schemas.microsoft.com/office/drawing/2014/main" id="{3B1968BC-1529-3D4A-962E-D401C6E5F7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" y="2082"/>
              <a:ext cx="1831" cy="347"/>
            </a:xfrm>
            <a:custGeom>
              <a:avLst/>
              <a:gdLst>
                <a:gd name="T0" fmla="*/ 1860 w 1860"/>
                <a:gd name="T1" fmla="*/ 0 h 347"/>
                <a:gd name="T2" fmla="*/ 0 w 1860"/>
                <a:gd name="T3" fmla="*/ 179 h 347"/>
                <a:gd name="T4" fmla="*/ 0 w 1860"/>
                <a:gd name="T5" fmla="*/ 347 h 347"/>
                <a:gd name="T6" fmla="*/ 1860 w 1860"/>
                <a:gd name="T7" fmla="*/ 151 h 347"/>
                <a:gd name="T8" fmla="*/ 1860 w 1860"/>
                <a:gd name="T9" fmla="*/ 0 h 3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60" h="347">
                  <a:moveTo>
                    <a:pt x="1860" y="0"/>
                  </a:moveTo>
                  <a:lnTo>
                    <a:pt x="0" y="179"/>
                  </a:lnTo>
                  <a:lnTo>
                    <a:pt x="0" y="347"/>
                  </a:lnTo>
                  <a:lnTo>
                    <a:pt x="1860" y="151"/>
                  </a:lnTo>
                  <a:lnTo>
                    <a:pt x="1860" y="0"/>
                  </a:lnTo>
                  <a:close/>
                </a:path>
              </a:pathLst>
            </a:custGeom>
            <a:gradFill>
              <a:gsLst>
                <a:gs pos="0">
                  <a:srgbClr val="E4DBF3"/>
                </a:gs>
                <a:gs pos="100000">
                  <a:srgbClr val="CDBDE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6" name="Text Box 58">
              <a:extLst>
                <a:ext uri="{FF2B5EF4-FFF2-40B4-BE49-F238E27FC236}">
                  <a16:creationId xmlns:a16="http://schemas.microsoft.com/office/drawing/2014/main" id="{C0C2C1BA-91FF-224E-A246-0B05B1746B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379204">
              <a:off x="1584" y="2157"/>
              <a:ext cx="6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CTS(A)</a:t>
              </a:r>
            </a:p>
          </p:txBody>
        </p:sp>
        <p:sp>
          <p:nvSpPr>
            <p:cNvPr id="67" name="Text Box 59">
              <a:extLst>
                <a:ext uri="{FF2B5EF4-FFF2-40B4-BE49-F238E27FC236}">
                  <a16:creationId xmlns:a16="http://schemas.microsoft.com/office/drawing/2014/main" id="{EB9E4AF6-51F3-ED4F-B073-A7D914972F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76164">
              <a:off x="3816" y="2147"/>
              <a:ext cx="6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CTS(A)</a:t>
              </a:r>
            </a:p>
          </p:txBody>
        </p:sp>
      </p:grpSp>
      <p:grpSp>
        <p:nvGrpSpPr>
          <p:cNvPr id="68" name="Group 69">
            <a:extLst>
              <a:ext uri="{FF2B5EF4-FFF2-40B4-BE49-F238E27FC236}">
                <a16:creationId xmlns:a16="http://schemas.microsoft.com/office/drawing/2014/main" id="{C9129164-32D4-5B48-854B-478611C1D69B}"/>
              </a:ext>
            </a:extLst>
          </p:cNvPr>
          <p:cNvGrpSpPr>
            <a:grpSpLocks/>
          </p:cNvGrpSpPr>
          <p:nvPr/>
        </p:nvGrpSpPr>
        <p:grpSpPr bwMode="auto">
          <a:xfrm>
            <a:off x="2386451" y="4039180"/>
            <a:ext cx="6553201" cy="2174875"/>
            <a:chOff x="1128" y="2492"/>
            <a:chExt cx="4128" cy="1370"/>
          </a:xfrm>
        </p:grpSpPr>
        <p:sp>
          <p:nvSpPr>
            <p:cNvPr id="69" name="Freeform 60">
              <a:extLst>
                <a:ext uri="{FF2B5EF4-FFF2-40B4-BE49-F238E27FC236}">
                  <a16:creationId xmlns:a16="http://schemas.microsoft.com/office/drawing/2014/main" id="{61752D4D-8298-AD4B-B9D2-D2DED1E2F9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" y="2492"/>
              <a:ext cx="4128" cy="1134"/>
            </a:xfrm>
            <a:custGeom>
              <a:avLst/>
              <a:gdLst>
                <a:gd name="T0" fmla="*/ 0 w 3652"/>
                <a:gd name="T1" fmla="*/ 0 h 1134"/>
                <a:gd name="T2" fmla="*/ 3652 w 3652"/>
                <a:gd name="T3" fmla="*/ 318 h 1134"/>
                <a:gd name="T4" fmla="*/ 3652 w 3652"/>
                <a:gd name="T5" fmla="*/ 1134 h 1134"/>
                <a:gd name="T6" fmla="*/ 1 w 3652"/>
                <a:gd name="T7" fmla="*/ 787 h 1134"/>
                <a:gd name="T8" fmla="*/ 0 w 3652"/>
                <a:gd name="T9" fmla="*/ 0 h 11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52" h="1134">
                  <a:moveTo>
                    <a:pt x="0" y="0"/>
                  </a:moveTo>
                  <a:lnTo>
                    <a:pt x="3652" y="318"/>
                  </a:lnTo>
                  <a:lnTo>
                    <a:pt x="3652" y="1134"/>
                  </a:lnTo>
                  <a:lnTo>
                    <a:pt x="1" y="787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100000">
                  <a:srgbClr val="9BE6CC"/>
                </a:gs>
                <a:gs pos="0">
                  <a:srgbClr val="37CC99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0" name="Text Box 61">
              <a:extLst>
                <a:ext uri="{FF2B5EF4-FFF2-40B4-BE49-F238E27FC236}">
                  <a16:creationId xmlns:a16="http://schemas.microsoft.com/office/drawing/2014/main" id="{1C858E66-F881-2349-9632-3938A55730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94" y="2814"/>
              <a:ext cx="113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DATA (A)</a:t>
              </a:r>
            </a:p>
          </p:txBody>
        </p:sp>
        <p:sp>
          <p:nvSpPr>
            <p:cNvPr id="71" name="Freeform 62">
              <a:extLst>
                <a:ext uri="{FF2B5EF4-FFF2-40B4-BE49-F238E27FC236}">
                  <a16:creationId xmlns:a16="http://schemas.microsoft.com/office/drawing/2014/main" id="{835BC1D8-E6BA-1941-80A9-2C5FA5DB42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6" y="3507"/>
              <a:ext cx="2260" cy="355"/>
            </a:xfrm>
            <a:custGeom>
              <a:avLst/>
              <a:gdLst>
                <a:gd name="T0" fmla="*/ 0 w 2260"/>
                <a:gd name="T1" fmla="*/ 0 h 355"/>
                <a:gd name="T2" fmla="*/ 2260 w 2260"/>
                <a:gd name="T3" fmla="*/ 186 h 355"/>
                <a:gd name="T4" fmla="*/ 2260 w 2260"/>
                <a:gd name="T5" fmla="*/ 355 h 355"/>
                <a:gd name="T6" fmla="*/ 0 w 2260"/>
                <a:gd name="T7" fmla="*/ 151 h 355"/>
                <a:gd name="T8" fmla="*/ 0 w 2260"/>
                <a:gd name="T9" fmla="*/ 0 h 3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60" h="355">
                  <a:moveTo>
                    <a:pt x="0" y="0"/>
                  </a:moveTo>
                  <a:lnTo>
                    <a:pt x="2260" y="186"/>
                  </a:lnTo>
                  <a:lnTo>
                    <a:pt x="2260" y="355"/>
                  </a:lnTo>
                  <a:lnTo>
                    <a:pt x="0" y="15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rgbClr val="EAE3F5"/>
                </a:gs>
                <a:gs pos="0">
                  <a:srgbClr val="CDBDE8"/>
                </a:gs>
              </a:gsLst>
              <a:lin ang="0" scaled="0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2" name="Freeform 63">
              <a:extLst>
                <a:ext uri="{FF2B5EF4-FFF2-40B4-BE49-F238E27FC236}">
                  <a16:creationId xmlns:a16="http://schemas.microsoft.com/office/drawing/2014/main" id="{930C8B83-C511-364F-B285-9B194E178F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" y="3508"/>
              <a:ext cx="1843" cy="347"/>
            </a:xfrm>
            <a:custGeom>
              <a:avLst/>
              <a:gdLst>
                <a:gd name="T0" fmla="*/ 1860 w 1860"/>
                <a:gd name="T1" fmla="*/ 0 h 347"/>
                <a:gd name="T2" fmla="*/ 0 w 1860"/>
                <a:gd name="T3" fmla="*/ 179 h 347"/>
                <a:gd name="T4" fmla="*/ 0 w 1860"/>
                <a:gd name="T5" fmla="*/ 347 h 347"/>
                <a:gd name="T6" fmla="*/ 1860 w 1860"/>
                <a:gd name="T7" fmla="*/ 151 h 347"/>
                <a:gd name="T8" fmla="*/ 1860 w 1860"/>
                <a:gd name="T9" fmla="*/ 0 h 3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60" h="347">
                  <a:moveTo>
                    <a:pt x="1860" y="0"/>
                  </a:moveTo>
                  <a:lnTo>
                    <a:pt x="0" y="179"/>
                  </a:lnTo>
                  <a:lnTo>
                    <a:pt x="0" y="347"/>
                  </a:lnTo>
                  <a:lnTo>
                    <a:pt x="1860" y="151"/>
                  </a:lnTo>
                  <a:lnTo>
                    <a:pt x="1860" y="0"/>
                  </a:lnTo>
                  <a:close/>
                </a:path>
              </a:pathLst>
            </a:custGeom>
            <a:gradFill>
              <a:gsLst>
                <a:gs pos="100000">
                  <a:srgbClr val="EAE3F5"/>
                </a:gs>
                <a:gs pos="0">
                  <a:srgbClr val="CDBDE8"/>
                </a:gs>
              </a:gsLst>
              <a:lin ang="10800000" scaled="0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3" name="Text Box 64">
              <a:extLst>
                <a:ext uri="{FF2B5EF4-FFF2-40B4-BE49-F238E27FC236}">
                  <a16:creationId xmlns:a16="http://schemas.microsoft.com/office/drawing/2014/main" id="{80925179-49BC-2349-8992-75BB30FCD5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379204">
              <a:off x="1600" y="3582"/>
              <a:ext cx="60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ACK(A)</a:t>
              </a:r>
            </a:p>
          </p:txBody>
        </p:sp>
        <p:sp>
          <p:nvSpPr>
            <p:cNvPr id="74" name="Text Box 65">
              <a:extLst>
                <a:ext uri="{FF2B5EF4-FFF2-40B4-BE49-F238E27FC236}">
                  <a16:creationId xmlns:a16="http://schemas.microsoft.com/office/drawing/2014/main" id="{E7403CA7-E600-0C4C-A60D-9BA8AB2972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76164">
              <a:off x="3832" y="3572"/>
              <a:ext cx="60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ACK(A)</a:t>
              </a:r>
            </a:p>
          </p:txBody>
        </p:sp>
      </p:grpSp>
      <p:grpSp>
        <p:nvGrpSpPr>
          <p:cNvPr id="75" name="Group 66">
            <a:extLst>
              <a:ext uri="{FF2B5EF4-FFF2-40B4-BE49-F238E27FC236}">
                <a16:creationId xmlns:a16="http://schemas.microsoft.com/office/drawing/2014/main" id="{F05D0514-260E-1E43-8388-78F33D7F0C1D}"/>
              </a:ext>
            </a:extLst>
          </p:cNvPr>
          <p:cNvGrpSpPr>
            <a:grpSpLocks/>
          </p:cNvGrpSpPr>
          <p:nvPr/>
        </p:nvGrpSpPr>
        <p:grpSpPr bwMode="auto">
          <a:xfrm>
            <a:off x="5013764" y="2129418"/>
            <a:ext cx="3109912" cy="715962"/>
            <a:chOff x="2596" y="1330"/>
            <a:chExt cx="1959" cy="451"/>
          </a:xfrm>
        </p:grpSpPr>
        <p:sp>
          <p:nvSpPr>
            <p:cNvPr id="76" name="AutoShape 10">
              <a:extLst>
                <a:ext uri="{FF2B5EF4-FFF2-40B4-BE49-F238E27FC236}">
                  <a16:creationId xmlns:a16="http://schemas.microsoft.com/office/drawing/2014/main" id="{832EF9D7-69BC-5545-AB6F-7343415030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6" y="1330"/>
              <a:ext cx="683" cy="293"/>
            </a:xfrm>
            <a:prstGeom prst="irregularSeal1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7" name="Text Box 11">
              <a:extLst>
                <a:ext uri="{FF2B5EF4-FFF2-40B4-BE49-F238E27FC236}">
                  <a16:creationId xmlns:a16="http://schemas.microsoft.com/office/drawing/2014/main" id="{575A100D-49B2-0D44-9324-89E1FB018D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78" y="1550"/>
              <a:ext cx="177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reservation collision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3BF24F12-CE7B-D443-8C15-F591194A251A}"/>
              </a:ext>
            </a:extLst>
          </p:cNvPr>
          <p:cNvGrpSpPr>
            <a:grpSpLocks/>
          </p:cNvGrpSpPr>
          <p:nvPr/>
        </p:nvGrpSpPr>
        <p:grpSpPr bwMode="auto">
          <a:xfrm>
            <a:off x="8939651" y="3755018"/>
            <a:ext cx="711200" cy="2548800"/>
            <a:chOff x="8205350" y="3671888"/>
            <a:chExt cx="711200" cy="2548800"/>
          </a:xfrm>
        </p:grpSpPr>
        <p:sp>
          <p:nvSpPr>
            <p:cNvPr id="79" name="Line 71">
              <a:extLst>
                <a:ext uri="{FF2B5EF4-FFF2-40B4-BE49-F238E27FC236}">
                  <a16:creationId xmlns:a16="http://schemas.microsoft.com/office/drawing/2014/main" id="{8861D341-8C8D-1748-B284-6F9756322A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28038" y="3671888"/>
              <a:ext cx="0" cy="25488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80" name="Text Box 72">
              <a:extLst>
                <a:ext uri="{FF2B5EF4-FFF2-40B4-BE49-F238E27FC236}">
                  <a16:creationId xmlns:a16="http://schemas.microsoft.com/office/drawing/2014/main" id="{36ECAC2C-38BD-2145-8811-D01C7C8804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05350" y="4689475"/>
              <a:ext cx="711200" cy="3698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defer</a:t>
              </a:r>
            </a:p>
          </p:txBody>
        </p:sp>
      </p:grpSp>
      <p:grpSp>
        <p:nvGrpSpPr>
          <p:cNvPr id="81" name="Group 361">
            <a:extLst>
              <a:ext uri="{FF2B5EF4-FFF2-40B4-BE49-F238E27FC236}">
                <a16:creationId xmlns:a16="http://schemas.microsoft.com/office/drawing/2014/main" id="{DC6E86CC-64EA-0E4F-A3DA-0C7FF44F1C9F}"/>
              </a:ext>
            </a:extLst>
          </p:cNvPr>
          <p:cNvGrpSpPr>
            <a:grpSpLocks/>
          </p:cNvGrpSpPr>
          <p:nvPr/>
        </p:nvGrpSpPr>
        <p:grpSpPr bwMode="auto">
          <a:xfrm>
            <a:off x="4923276" y="1200730"/>
            <a:ext cx="650875" cy="561975"/>
            <a:chOff x="2967" y="478"/>
            <a:chExt cx="788" cy="625"/>
          </a:xfrm>
        </p:grpSpPr>
        <p:pic>
          <p:nvPicPr>
            <p:cNvPr id="82" name="Picture 358" descr="access_point_stylized_small">
              <a:extLst>
                <a:ext uri="{FF2B5EF4-FFF2-40B4-BE49-F238E27FC236}">
                  <a16:creationId xmlns:a16="http://schemas.microsoft.com/office/drawing/2014/main" id="{ACF5FCAA-0076-D945-A436-4B3616F2A6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3" name="Picture 360" descr="antenna_radiation_stylized">
              <a:extLst>
                <a:ext uri="{FF2B5EF4-FFF2-40B4-BE49-F238E27FC236}">
                  <a16:creationId xmlns:a16="http://schemas.microsoft.com/office/drawing/2014/main" id="{F33EA2B5-9337-7F4E-AA4E-DD2845CBD7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4" name="Group 356">
            <a:extLst>
              <a:ext uri="{FF2B5EF4-FFF2-40B4-BE49-F238E27FC236}">
                <a16:creationId xmlns:a16="http://schemas.microsoft.com/office/drawing/2014/main" id="{11578272-6776-B94A-AAF0-9F563045AD45}"/>
              </a:ext>
            </a:extLst>
          </p:cNvPr>
          <p:cNvGrpSpPr>
            <a:grpSpLocks/>
          </p:cNvGrpSpPr>
          <p:nvPr/>
        </p:nvGrpSpPr>
        <p:grpSpPr bwMode="auto">
          <a:xfrm>
            <a:off x="2110226" y="1140405"/>
            <a:ext cx="609600" cy="598488"/>
            <a:chOff x="313" y="1497"/>
            <a:chExt cx="1152" cy="1014"/>
          </a:xfrm>
        </p:grpSpPr>
        <p:pic>
          <p:nvPicPr>
            <p:cNvPr id="85" name="Picture 354" descr="laptop_stylized_small">
              <a:extLst>
                <a:ext uri="{FF2B5EF4-FFF2-40B4-BE49-F238E27FC236}">
                  <a16:creationId xmlns:a16="http://schemas.microsoft.com/office/drawing/2014/main" id="{E256E2DD-3C54-0549-A903-4CAE5BCEDA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6" name="Picture 355" descr="antenna_stylized">
              <a:extLst>
                <a:ext uri="{FF2B5EF4-FFF2-40B4-BE49-F238E27FC236}">
                  <a16:creationId xmlns:a16="http://schemas.microsoft.com/office/drawing/2014/main" id="{93764C0E-BB21-0A41-9D23-7F9259FB50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7" name="Group 356">
            <a:extLst>
              <a:ext uri="{FF2B5EF4-FFF2-40B4-BE49-F238E27FC236}">
                <a16:creationId xmlns:a16="http://schemas.microsoft.com/office/drawing/2014/main" id="{62EC1392-7192-674C-9F39-338C35E2F689}"/>
              </a:ext>
            </a:extLst>
          </p:cNvPr>
          <p:cNvGrpSpPr>
            <a:grpSpLocks/>
          </p:cNvGrpSpPr>
          <p:nvPr/>
        </p:nvGrpSpPr>
        <p:grpSpPr bwMode="auto">
          <a:xfrm>
            <a:off x="8561826" y="1170568"/>
            <a:ext cx="609600" cy="598487"/>
            <a:chOff x="313" y="1497"/>
            <a:chExt cx="1152" cy="1014"/>
          </a:xfrm>
        </p:grpSpPr>
        <p:pic>
          <p:nvPicPr>
            <p:cNvPr id="88" name="Picture 354" descr="laptop_stylized_small">
              <a:extLst>
                <a:ext uri="{FF2B5EF4-FFF2-40B4-BE49-F238E27FC236}">
                  <a16:creationId xmlns:a16="http://schemas.microsoft.com/office/drawing/2014/main" id="{B6D6F070-5327-4042-9FC7-74F8D22287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9" name="Picture 355" descr="antenna_stylized">
              <a:extLst>
                <a:ext uri="{FF2B5EF4-FFF2-40B4-BE49-F238E27FC236}">
                  <a16:creationId xmlns:a16="http://schemas.microsoft.com/office/drawing/2014/main" id="{EBDBBDB2-0438-8041-89B1-F3D300C6F2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B692E6CB-15CD-2240-9932-047722556C45}"/>
              </a:ext>
            </a:extLst>
          </p:cNvPr>
          <p:cNvCxnSpPr/>
          <p:nvPr/>
        </p:nvCxnSpPr>
        <p:spPr>
          <a:xfrm>
            <a:off x="1745679" y="2008911"/>
            <a:ext cx="0" cy="381000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 Box 46">
            <a:extLst>
              <a:ext uri="{FF2B5EF4-FFF2-40B4-BE49-F238E27FC236}">
                <a16:creationId xmlns:a16="http://schemas.microsoft.com/office/drawing/2014/main" id="{F0293F4D-BED0-464C-94AF-66657377FE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972" y="4165386"/>
            <a:ext cx="620712" cy="3698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684048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“Taking turns” MAC protocols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7DEC012-599D-2741-982A-1E63B069D2CE}"/>
              </a:ext>
            </a:extLst>
          </p:cNvPr>
          <p:cNvSpPr txBox="1">
            <a:spLocks noChangeArrowheads="1"/>
          </p:cNvSpPr>
          <p:nvPr/>
        </p:nvSpPr>
        <p:spPr>
          <a:xfrm>
            <a:off x="997225" y="1454426"/>
            <a:ext cx="10598426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  <a:defRPr/>
            </a:pPr>
            <a:r>
              <a:rPr lang="en-US" sz="3200" dirty="0">
                <a:solidFill>
                  <a:srgbClr val="000099"/>
                </a:solidFill>
              </a:rPr>
              <a:t>channel partitioning MAC protocols:</a:t>
            </a:r>
          </a:p>
          <a:p>
            <a:pPr lvl="1">
              <a:buFont typeface="Wingdings" charset="2"/>
              <a:buChar char="§"/>
              <a:defRPr/>
            </a:pPr>
            <a:r>
              <a:rPr lang="en-US" sz="2800" dirty="0"/>
              <a:t>share channel </a:t>
            </a:r>
            <a:r>
              <a:rPr lang="en-US" sz="2800" i="1" dirty="0"/>
              <a:t>efficiently</a:t>
            </a:r>
            <a:r>
              <a:rPr lang="en-US" sz="2800" dirty="0"/>
              <a:t> and </a:t>
            </a:r>
            <a:r>
              <a:rPr lang="en-US" sz="2800" i="1" dirty="0"/>
              <a:t>fairly</a:t>
            </a:r>
            <a:r>
              <a:rPr lang="en-US" sz="2800" dirty="0"/>
              <a:t> at high load</a:t>
            </a:r>
          </a:p>
          <a:p>
            <a:pPr lvl="1">
              <a:buFont typeface="Wingdings" charset="2"/>
              <a:buChar char="§"/>
              <a:defRPr/>
            </a:pPr>
            <a:r>
              <a:rPr lang="en-US" sz="2800" dirty="0"/>
              <a:t>inefficient at low load: delay in channel access, 1/N bandwidth allocated even if only 1 active node! </a:t>
            </a:r>
          </a:p>
          <a:p>
            <a:pPr>
              <a:buFont typeface="Wingdings" charset="0"/>
              <a:buNone/>
              <a:defRPr/>
            </a:pPr>
            <a:r>
              <a:rPr lang="en-US" sz="3200" dirty="0">
                <a:solidFill>
                  <a:srgbClr val="000099"/>
                </a:solidFill>
              </a:rPr>
              <a:t>random access MAC protocols</a:t>
            </a:r>
          </a:p>
          <a:p>
            <a:pPr lvl="1">
              <a:buFont typeface="Wingdings" charset="2"/>
              <a:buChar char="§"/>
              <a:defRPr/>
            </a:pPr>
            <a:r>
              <a:rPr lang="en-US" sz="2800" dirty="0"/>
              <a:t>efficient at low load: single node can fully utilize channel</a:t>
            </a:r>
          </a:p>
          <a:p>
            <a:pPr lvl="1">
              <a:buFont typeface="Wingdings" charset="2"/>
              <a:buChar char="§"/>
              <a:defRPr/>
            </a:pPr>
            <a:r>
              <a:rPr lang="en-US" sz="2800" dirty="0"/>
              <a:t>high load: collision overhead</a:t>
            </a:r>
          </a:p>
          <a:p>
            <a:pPr>
              <a:buFont typeface="Wingdings" charset="0"/>
              <a:buNone/>
              <a:defRPr/>
            </a:pPr>
            <a:r>
              <a:rPr lang="en-US" altLang="ja-JP" sz="3200" dirty="0">
                <a:solidFill>
                  <a:srgbClr val="C00000"/>
                </a:solidFill>
              </a:rPr>
              <a:t>“</a:t>
            </a:r>
            <a:r>
              <a:rPr lang="en-US" sz="3200" dirty="0">
                <a:solidFill>
                  <a:srgbClr val="C00000"/>
                </a:solidFill>
              </a:rPr>
              <a:t>taking turns</a:t>
            </a:r>
            <a:r>
              <a:rPr lang="en-US" altLang="ja-JP" sz="3200" dirty="0">
                <a:solidFill>
                  <a:srgbClr val="C00000"/>
                </a:solidFill>
              </a:rPr>
              <a:t>”</a:t>
            </a:r>
            <a:r>
              <a:rPr lang="en-US" sz="3200" dirty="0">
                <a:solidFill>
                  <a:srgbClr val="C00000"/>
                </a:solidFill>
              </a:rPr>
              <a:t> protocols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en-US" sz="2800" dirty="0"/>
              <a:t>look for best of both worlds!</a:t>
            </a:r>
          </a:p>
        </p:txBody>
      </p:sp>
    </p:spTree>
    <p:extLst>
      <p:ext uri="{BB962C8B-B14F-4D97-AF65-F5344CB8AC3E}">
        <p14:creationId xmlns:p14="http://schemas.microsoft.com/office/powerpoint/2010/main" val="1292161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“Taking turns” MAC protocols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34</a:t>
            </a:fld>
            <a:endParaRPr lang="en-US" dirty="0"/>
          </a:p>
        </p:txBody>
      </p:sp>
      <p:grpSp>
        <p:nvGrpSpPr>
          <p:cNvPr id="40" name="Group 55">
            <a:extLst>
              <a:ext uri="{FF2B5EF4-FFF2-40B4-BE49-F238E27FC236}">
                <a16:creationId xmlns:a16="http://schemas.microsoft.com/office/drawing/2014/main" id="{3B6275CE-B441-9649-8D52-433B50F279F8}"/>
              </a:ext>
            </a:extLst>
          </p:cNvPr>
          <p:cNvGrpSpPr>
            <a:grpSpLocks/>
          </p:cNvGrpSpPr>
          <p:nvPr/>
        </p:nvGrpSpPr>
        <p:grpSpPr bwMode="auto">
          <a:xfrm>
            <a:off x="7380702" y="4061722"/>
            <a:ext cx="781050" cy="681037"/>
            <a:chOff x="-44" y="1473"/>
            <a:chExt cx="981" cy="1105"/>
          </a:xfrm>
        </p:grpSpPr>
        <p:pic>
          <p:nvPicPr>
            <p:cNvPr id="41" name="Picture 56" descr="desktop_computer_stylized_medium">
              <a:extLst>
                <a:ext uri="{FF2B5EF4-FFF2-40B4-BE49-F238E27FC236}">
                  <a16:creationId xmlns:a16="http://schemas.microsoft.com/office/drawing/2014/main" id="{AD5B23A8-9028-7946-A69F-6108F8C1F7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" name="Freeform 57">
              <a:extLst>
                <a:ext uri="{FF2B5EF4-FFF2-40B4-BE49-F238E27FC236}">
                  <a16:creationId xmlns:a16="http://schemas.microsoft.com/office/drawing/2014/main" id="{7F6A05D1-B834-4E4F-A5F1-659DEF211B6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43" name="Group 58">
            <a:extLst>
              <a:ext uri="{FF2B5EF4-FFF2-40B4-BE49-F238E27FC236}">
                <a16:creationId xmlns:a16="http://schemas.microsoft.com/office/drawing/2014/main" id="{188477DB-D708-704E-BA08-92555FFAD3B4}"/>
              </a:ext>
            </a:extLst>
          </p:cNvPr>
          <p:cNvGrpSpPr>
            <a:grpSpLocks/>
          </p:cNvGrpSpPr>
          <p:nvPr/>
        </p:nvGrpSpPr>
        <p:grpSpPr bwMode="auto">
          <a:xfrm>
            <a:off x="7672802" y="3456884"/>
            <a:ext cx="781050" cy="681038"/>
            <a:chOff x="-44" y="1473"/>
            <a:chExt cx="981" cy="1105"/>
          </a:xfrm>
        </p:grpSpPr>
        <p:pic>
          <p:nvPicPr>
            <p:cNvPr id="44" name="Picture 59" descr="desktop_computer_stylized_medium">
              <a:extLst>
                <a:ext uri="{FF2B5EF4-FFF2-40B4-BE49-F238E27FC236}">
                  <a16:creationId xmlns:a16="http://schemas.microsoft.com/office/drawing/2014/main" id="{C2F8AA46-92BF-A546-B4A7-AE313733B9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" name="Freeform 60">
              <a:extLst>
                <a:ext uri="{FF2B5EF4-FFF2-40B4-BE49-F238E27FC236}">
                  <a16:creationId xmlns:a16="http://schemas.microsoft.com/office/drawing/2014/main" id="{9065835A-60BC-BD49-825D-D0AFA113913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46" name="Group 61">
            <a:extLst>
              <a:ext uri="{FF2B5EF4-FFF2-40B4-BE49-F238E27FC236}">
                <a16:creationId xmlns:a16="http://schemas.microsoft.com/office/drawing/2014/main" id="{52722999-8FB6-144D-9185-CA88A310212E}"/>
              </a:ext>
            </a:extLst>
          </p:cNvPr>
          <p:cNvGrpSpPr>
            <a:grpSpLocks/>
          </p:cNvGrpSpPr>
          <p:nvPr/>
        </p:nvGrpSpPr>
        <p:grpSpPr bwMode="auto">
          <a:xfrm>
            <a:off x="7953789" y="2842522"/>
            <a:ext cx="781050" cy="681037"/>
            <a:chOff x="-44" y="1473"/>
            <a:chExt cx="981" cy="1105"/>
          </a:xfrm>
        </p:grpSpPr>
        <p:pic>
          <p:nvPicPr>
            <p:cNvPr id="47" name="Picture 62" descr="desktop_computer_stylized_medium">
              <a:extLst>
                <a:ext uri="{FF2B5EF4-FFF2-40B4-BE49-F238E27FC236}">
                  <a16:creationId xmlns:a16="http://schemas.microsoft.com/office/drawing/2014/main" id="{9A60243E-B953-C143-941F-989137B348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" name="Freeform 63">
              <a:extLst>
                <a:ext uri="{FF2B5EF4-FFF2-40B4-BE49-F238E27FC236}">
                  <a16:creationId xmlns:a16="http://schemas.microsoft.com/office/drawing/2014/main" id="{F9F8C73E-59BC-D44F-819C-84F05543B21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49" name="Group 64">
            <a:extLst>
              <a:ext uri="{FF2B5EF4-FFF2-40B4-BE49-F238E27FC236}">
                <a16:creationId xmlns:a16="http://schemas.microsoft.com/office/drawing/2014/main" id="{F6093AD7-1BBF-0741-A28D-954BF1EE75A9}"/>
              </a:ext>
            </a:extLst>
          </p:cNvPr>
          <p:cNvGrpSpPr>
            <a:grpSpLocks/>
          </p:cNvGrpSpPr>
          <p:nvPr/>
        </p:nvGrpSpPr>
        <p:grpSpPr bwMode="auto">
          <a:xfrm>
            <a:off x="8255414" y="2261497"/>
            <a:ext cx="781050" cy="681037"/>
            <a:chOff x="-44" y="1473"/>
            <a:chExt cx="981" cy="1105"/>
          </a:xfrm>
        </p:grpSpPr>
        <p:pic>
          <p:nvPicPr>
            <p:cNvPr id="50" name="Picture 65" descr="desktop_computer_stylized_medium">
              <a:extLst>
                <a:ext uri="{FF2B5EF4-FFF2-40B4-BE49-F238E27FC236}">
                  <a16:creationId xmlns:a16="http://schemas.microsoft.com/office/drawing/2014/main" id="{C75E769A-797A-AD45-9E53-778E5328D9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" name="Freeform 66">
              <a:extLst>
                <a:ext uri="{FF2B5EF4-FFF2-40B4-BE49-F238E27FC236}">
                  <a16:creationId xmlns:a16="http://schemas.microsoft.com/office/drawing/2014/main" id="{F31ED49C-06C8-664E-A401-F2F8FC75AC2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52" name="Group 67">
            <a:extLst>
              <a:ext uri="{FF2B5EF4-FFF2-40B4-BE49-F238E27FC236}">
                <a16:creationId xmlns:a16="http://schemas.microsoft.com/office/drawing/2014/main" id="{289CD935-911A-2049-99E7-9636A57AD113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0242688" y="2507559"/>
            <a:ext cx="781050" cy="681038"/>
            <a:chOff x="-44" y="1473"/>
            <a:chExt cx="981" cy="1105"/>
          </a:xfrm>
        </p:grpSpPr>
        <p:pic>
          <p:nvPicPr>
            <p:cNvPr id="53" name="Picture 68" descr="desktop_computer_stylized_medium">
              <a:extLst>
                <a:ext uri="{FF2B5EF4-FFF2-40B4-BE49-F238E27FC236}">
                  <a16:creationId xmlns:a16="http://schemas.microsoft.com/office/drawing/2014/main" id="{35A608C8-F6A3-CE45-8D68-148C52325F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4" name="Freeform 69">
              <a:extLst>
                <a:ext uri="{FF2B5EF4-FFF2-40B4-BE49-F238E27FC236}">
                  <a16:creationId xmlns:a16="http://schemas.microsoft.com/office/drawing/2014/main" id="{0AFF8366-6773-E840-A98C-F53B7E61436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55" name="Rectangle 3">
            <a:extLst>
              <a:ext uri="{FF2B5EF4-FFF2-40B4-BE49-F238E27FC236}">
                <a16:creationId xmlns:a16="http://schemas.microsoft.com/office/drawing/2014/main" id="{8CE0F95B-BCD3-FD4A-826E-885CC3FD64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1422400"/>
            <a:ext cx="5486400" cy="5062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>
              <a:buFont typeface="Wingdings" charset="0"/>
              <a:buNone/>
              <a:defRPr/>
            </a:pPr>
            <a:r>
              <a:rPr lang="en-US" sz="3200" kern="0" dirty="0">
                <a:solidFill>
                  <a:srgbClr val="C00000"/>
                </a:solidFill>
                <a:cs typeface="+mn-cs"/>
              </a:rPr>
              <a:t>polling:</a:t>
            </a:r>
            <a:r>
              <a:rPr lang="en-US" sz="3200" b="1" kern="0" dirty="0">
                <a:solidFill>
                  <a:srgbClr val="C00000"/>
                </a:solidFill>
                <a:cs typeface="+mn-cs"/>
              </a:rPr>
              <a:t> </a:t>
            </a:r>
            <a:endParaRPr lang="en-US" sz="3200" kern="0" dirty="0">
              <a:solidFill>
                <a:srgbClr val="C00000"/>
              </a:solidFill>
              <a:cs typeface="+mn-cs"/>
            </a:endParaRPr>
          </a:p>
          <a:p>
            <a:pPr marL="279400" indent="-228600">
              <a:defRPr/>
            </a:pPr>
            <a:r>
              <a:rPr lang="en-US" kern="0" dirty="0">
                <a:cs typeface="+mn-cs"/>
              </a:rPr>
              <a:t>master node “invites” other nodes to transmit in turn</a:t>
            </a:r>
          </a:p>
          <a:p>
            <a:pPr marL="279400" indent="-228600">
              <a:defRPr/>
            </a:pPr>
            <a:r>
              <a:rPr lang="en-US" kern="0" dirty="0">
                <a:cs typeface="+mn-cs"/>
              </a:rPr>
              <a:t>typically used with “dumb” devices</a:t>
            </a:r>
          </a:p>
          <a:p>
            <a:pPr marL="279400" indent="-228600">
              <a:defRPr/>
            </a:pPr>
            <a:r>
              <a:rPr lang="en-US" kern="0" dirty="0">
                <a:cs typeface="+mn-cs"/>
              </a:rPr>
              <a:t>concerns:</a:t>
            </a:r>
          </a:p>
          <a:p>
            <a:pPr lvl="1">
              <a:defRPr/>
            </a:pPr>
            <a:r>
              <a:rPr lang="en-US" sz="2800" kern="0" dirty="0"/>
              <a:t>polling overhead </a:t>
            </a:r>
          </a:p>
          <a:p>
            <a:pPr lvl="1">
              <a:defRPr/>
            </a:pPr>
            <a:r>
              <a:rPr lang="en-US" sz="2800" kern="0" dirty="0"/>
              <a:t>latency</a:t>
            </a:r>
          </a:p>
          <a:p>
            <a:pPr lvl="1">
              <a:defRPr/>
            </a:pPr>
            <a:r>
              <a:rPr lang="en-US" sz="2800" kern="0" dirty="0"/>
              <a:t>single point of failure (master)</a:t>
            </a:r>
          </a:p>
        </p:txBody>
      </p:sp>
      <p:sp>
        <p:nvSpPr>
          <p:cNvPr id="57" name="Line 25">
            <a:extLst>
              <a:ext uri="{FF2B5EF4-FFF2-40B4-BE49-F238E27FC236}">
                <a16:creationId xmlns:a16="http://schemas.microsoft.com/office/drawing/2014/main" id="{60DD75F2-9C28-4F4A-A443-C13B58CBB345}"/>
              </a:ext>
            </a:extLst>
          </p:cNvPr>
          <p:cNvSpPr>
            <a:spLocks noChangeShapeType="1"/>
          </p:cNvSpPr>
          <p:nvPr/>
        </p:nvSpPr>
        <p:spPr bwMode="auto">
          <a:xfrm>
            <a:off x="8909464" y="2675834"/>
            <a:ext cx="254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62" name="Text Box 40">
            <a:extLst>
              <a:ext uri="{FF2B5EF4-FFF2-40B4-BE49-F238E27FC236}">
                <a16:creationId xmlns:a16="http://schemas.microsoft.com/office/drawing/2014/main" id="{FC29DBC1-B823-7945-9F89-5B7142960A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71237" y="3129859"/>
            <a:ext cx="958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i="0" dirty="0">
                <a:solidFill>
                  <a:srgbClr val="000000"/>
                </a:solidFill>
                <a:latin typeface="Arial" charset="0"/>
              </a:rPr>
              <a:t>master</a:t>
            </a:r>
          </a:p>
        </p:txBody>
      </p:sp>
      <p:sp>
        <p:nvSpPr>
          <p:cNvPr id="63" name="Text Box 41">
            <a:extLst>
              <a:ext uri="{FF2B5EF4-FFF2-40B4-BE49-F238E27FC236}">
                <a16:creationId xmlns:a16="http://schemas.microsoft.com/office/drawing/2014/main" id="{869514AF-D631-4E46-9113-AC5D4A63AF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5789" y="4715772"/>
            <a:ext cx="904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i="0" dirty="0">
                <a:solidFill>
                  <a:srgbClr val="000000"/>
                </a:solidFill>
                <a:latin typeface="Arial" charset="0"/>
              </a:rPr>
              <a:t>slaves</a:t>
            </a:r>
          </a:p>
        </p:txBody>
      </p:sp>
      <p:grpSp>
        <p:nvGrpSpPr>
          <p:cNvPr id="64" name="Group 44">
            <a:extLst>
              <a:ext uri="{FF2B5EF4-FFF2-40B4-BE49-F238E27FC236}">
                <a16:creationId xmlns:a16="http://schemas.microsoft.com/office/drawing/2014/main" id="{FE26AEED-6E71-8E40-930D-84DD30E921C6}"/>
              </a:ext>
            </a:extLst>
          </p:cNvPr>
          <p:cNvGrpSpPr>
            <a:grpSpLocks/>
          </p:cNvGrpSpPr>
          <p:nvPr/>
        </p:nvGrpSpPr>
        <p:grpSpPr bwMode="auto">
          <a:xfrm>
            <a:off x="9804814" y="2544072"/>
            <a:ext cx="560388" cy="336550"/>
            <a:chOff x="4212" y="2864"/>
            <a:chExt cx="353" cy="212"/>
          </a:xfrm>
        </p:grpSpPr>
        <p:sp>
          <p:nvSpPr>
            <p:cNvPr id="65" name="Rectangle 42">
              <a:extLst>
                <a:ext uri="{FF2B5EF4-FFF2-40B4-BE49-F238E27FC236}">
                  <a16:creationId xmlns:a16="http://schemas.microsoft.com/office/drawing/2014/main" id="{F8D43025-2512-314A-A510-1F4FB06B07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2916"/>
              <a:ext cx="353" cy="137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6" name="Text Box 43">
              <a:extLst>
                <a:ext uri="{FF2B5EF4-FFF2-40B4-BE49-F238E27FC236}">
                  <a16:creationId xmlns:a16="http://schemas.microsoft.com/office/drawing/2014/main" id="{4C05FF3D-8B8E-004C-994F-0F93A71E42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7" y="2864"/>
              <a:ext cx="31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poll</a:t>
              </a:r>
            </a:p>
          </p:txBody>
        </p:sp>
      </p:grpSp>
      <p:grpSp>
        <p:nvGrpSpPr>
          <p:cNvPr id="67" name="Group 48">
            <a:extLst>
              <a:ext uri="{FF2B5EF4-FFF2-40B4-BE49-F238E27FC236}">
                <a16:creationId xmlns:a16="http://schemas.microsoft.com/office/drawing/2014/main" id="{FBABE685-758D-8542-8F8A-B860741BB12D}"/>
              </a:ext>
            </a:extLst>
          </p:cNvPr>
          <p:cNvGrpSpPr>
            <a:grpSpLocks/>
          </p:cNvGrpSpPr>
          <p:nvPr/>
        </p:nvGrpSpPr>
        <p:grpSpPr bwMode="auto">
          <a:xfrm>
            <a:off x="7853777" y="3466409"/>
            <a:ext cx="595312" cy="336550"/>
            <a:chOff x="4415" y="2364"/>
            <a:chExt cx="375" cy="212"/>
          </a:xfrm>
        </p:grpSpPr>
        <p:sp>
          <p:nvSpPr>
            <p:cNvPr id="68" name="Rectangle 46">
              <a:extLst>
                <a:ext uri="{FF2B5EF4-FFF2-40B4-BE49-F238E27FC236}">
                  <a16:creationId xmlns:a16="http://schemas.microsoft.com/office/drawing/2014/main" id="{BC4AD792-1ADD-6C44-BAB4-C92901F5D5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7" y="2400"/>
              <a:ext cx="353" cy="137"/>
            </a:xfrm>
            <a:prstGeom prst="rect">
              <a:avLst/>
            </a:prstGeom>
            <a:solidFill>
              <a:srgbClr val="3333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9" name="Text Box 47">
              <a:extLst>
                <a:ext uri="{FF2B5EF4-FFF2-40B4-BE49-F238E27FC236}">
                  <a16:creationId xmlns:a16="http://schemas.microsoft.com/office/drawing/2014/main" id="{1F65274E-CD85-AC43-BFD4-1FA46A64CE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5" y="2364"/>
              <a:ext cx="36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data</a:t>
              </a:r>
            </a:p>
          </p:txBody>
        </p:sp>
      </p:grpSp>
      <p:grpSp>
        <p:nvGrpSpPr>
          <p:cNvPr id="70" name="Group 49">
            <a:extLst>
              <a:ext uri="{FF2B5EF4-FFF2-40B4-BE49-F238E27FC236}">
                <a16:creationId xmlns:a16="http://schemas.microsoft.com/office/drawing/2014/main" id="{2EDB6C70-4A25-4D44-B1FD-20768EAD1E7B}"/>
              </a:ext>
            </a:extLst>
          </p:cNvPr>
          <p:cNvGrpSpPr>
            <a:grpSpLocks/>
          </p:cNvGrpSpPr>
          <p:nvPr/>
        </p:nvGrpSpPr>
        <p:grpSpPr bwMode="auto">
          <a:xfrm>
            <a:off x="8360189" y="2348809"/>
            <a:ext cx="595313" cy="336550"/>
            <a:chOff x="4415" y="2364"/>
            <a:chExt cx="375" cy="212"/>
          </a:xfrm>
        </p:grpSpPr>
        <p:sp>
          <p:nvSpPr>
            <p:cNvPr id="71" name="Rectangle 50">
              <a:extLst>
                <a:ext uri="{FF2B5EF4-FFF2-40B4-BE49-F238E27FC236}">
                  <a16:creationId xmlns:a16="http://schemas.microsoft.com/office/drawing/2014/main" id="{20480C82-EB8A-5240-8BAD-98AA24965A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7" y="2400"/>
              <a:ext cx="353" cy="137"/>
            </a:xfrm>
            <a:prstGeom prst="rect">
              <a:avLst/>
            </a:prstGeom>
            <a:solidFill>
              <a:srgbClr val="3333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2" name="Text Box 51">
              <a:extLst>
                <a:ext uri="{FF2B5EF4-FFF2-40B4-BE49-F238E27FC236}">
                  <a16:creationId xmlns:a16="http://schemas.microsoft.com/office/drawing/2014/main" id="{D988106A-1869-B541-BA6D-CFB733C1B5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5" y="2364"/>
              <a:ext cx="36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data</a:t>
              </a:r>
            </a:p>
          </p:txBody>
        </p:sp>
      </p:grp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3E6D07A-A0BF-C74B-BB2B-A59B972B318B}"/>
              </a:ext>
            </a:extLst>
          </p:cNvPr>
          <p:cNvCxnSpPr>
            <a:cxnSpLocks/>
          </p:cNvCxnSpPr>
          <p:nvPr/>
        </p:nvCxnSpPr>
        <p:spPr>
          <a:xfrm>
            <a:off x="9003957" y="3002692"/>
            <a:ext cx="129334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72BE971-AA12-664E-93FB-DBB1931433BD}"/>
              </a:ext>
            </a:extLst>
          </p:cNvPr>
          <p:cNvCxnSpPr>
            <a:cxnSpLocks/>
            <a:endCxn id="57" idx="1"/>
          </p:cNvCxnSpPr>
          <p:nvPr/>
        </p:nvCxnSpPr>
        <p:spPr>
          <a:xfrm flipV="1">
            <a:off x="8896147" y="2675835"/>
            <a:ext cx="267317" cy="14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7A478E79-5AC5-614B-8297-DD23BBE28695}"/>
              </a:ext>
            </a:extLst>
          </p:cNvPr>
          <p:cNvCxnSpPr>
            <a:cxnSpLocks/>
          </p:cNvCxnSpPr>
          <p:nvPr/>
        </p:nvCxnSpPr>
        <p:spPr>
          <a:xfrm flipV="1">
            <a:off x="8311979" y="2673178"/>
            <a:ext cx="848497" cy="17752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A69464FC-DF27-7B49-8A28-F58EF7D050CC}"/>
              </a:ext>
            </a:extLst>
          </p:cNvPr>
          <p:cNvCxnSpPr>
            <a:cxnSpLocks/>
          </p:cNvCxnSpPr>
          <p:nvPr/>
        </p:nvCxnSpPr>
        <p:spPr>
          <a:xfrm flipV="1">
            <a:off x="8607823" y="3240127"/>
            <a:ext cx="267317" cy="14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8C038B1A-EC48-DF49-BAF8-AAB10C7A0469}"/>
              </a:ext>
            </a:extLst>
          </p:cNvPr>
          <p:cNvCxnSpPr>
            <a:cxnSpLocks/>
          </p:cNvCxnSpPr>
          <p:nvPr/>
        </p:nvCxnSpPr>
        <p:spPr>
          <a:xfrm flipV="1">
            <a:off x="8327736" y="3862084"/>
            <a:ext cx="267317" cy="14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DD0EF837-C726-B14A-ACB8-A7DF9B1CD803}"/>
              </a:ext>
            </a:extLst>
          </p:cNvPr>
          <p:cNvCxnSpPr>
            <a:cxnSpLocks/>
          </p:cNvCxnSpPr>
          <p:nvPr/>
        </p:nvCxnSpPr>
        <p:spPr>
          <a:xfrm flipV="1">
            <a:off x="8051769" y="4446971"/>
            <a:ext cx="267317" cy="14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5721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0.0007 L -0.09192 0.0007 L -0.07812 -0.03426 L -0.15195 -0.03426 " pathEditMode="relative" rAng="0" ptsTypes="AAAA">
                                      <p:cBhvr>
                                        <p:cTn id="9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30" y="-17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2.96296E-6 L 0.06119 -2.96296E-6 C 0.0582 0.00996 0.0552 0.02014 0.05234 0.0301 C 0.08268 0.0294 0.12057 0.03148 0.15117 0.03102 " pathEditMode="relative" rAng="0" ptsTypes="AAAA">
                                      <p:cBhvr>
                                        <p:cTn id="18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52" y="1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412 0.00116 L -0.05351 0.00069 L -0.08984 0.14306 L -0.15338 0.14306 " pathEditMode="relative" rAng="0" ptsTypes="AAAA">
                                      <p:cBhvr>
                                        <p:cTn id="28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75" y="7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2.59259E-6 L 0.06706 -0.00185 L 0.10156 -0.13379 C 0.13294 -0.13426 0.17982 -0.1331 0.21133 -0.13356 " pathEditMode="relative" rAng="0" ptsTypes="AAAA">
                                      <p:cBhvr>
                                        <p:cTn id="37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60" y="-66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“Taking turns” MAC protocols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38" name="Rectangle 4">
            <a:extLst>
              <a:ext uri="{FF2B5EF4-FFF2-40B4-BE49-F238E27FC236}">
                <a16:creationId xmlns:a16="http://schemas.microsoft.com/office/drawing/2014/main" id="{7ABC6A0D-B10D-5A4E-940B-72970522EF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4600" y="1490663"/>
            <a:ext cx="51943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3200" dirty="0">
                <a:solidFill>
                  <a:srgbClr val="C00000"/>
                </a:solidFill>
                <a:cs typeface="+mn-cs"/>
              </a:rPr>
              <a:t>token passing:</a:t>
            </a:r>
            <a:endParaRPr lang="en-US" sz="3200" b="1" dirty="0">
              <a:solidFill>
                <a:srgbClr val="C00000"/>
              </a:solidFill>
              <a:cs typeface="+mn-cs"/>
            </a:endParaRPr>
          </a:p>
          <a:p>
            <a:pPr marL="393700" indent="-2794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i="0" dirty="0">
                <a:cs typeface="+mn-cs"/>
              </a:rPr>
              <a:t>control </a:t>
            </a:r>
            <a:r>
              <a:rPr lang="en-US" sz="3200" i="1" dirty="0">
                <a:solidFill>
                  <a:srgbClr val="C00000"/>
                </a:solidFill>
                <a:cs typeface="+mn-cs"/>
              </a:rPr>
              <a:t>token</a:t>
            </a:r>
            <a:r>
              <a:rPr lang="en-US" sz="2800" b="1" i="0" dirty="0">
                <a:cs typeface="+mn-cs"/>
              </a:rPr>
              <a:t> </a:t>
            </a:r>
            <a:r>
              <a:rPr lang="en-US" sz="2800" i="0" dirty="0">
                <a:cs typeface="+mn-cs"/>
              </a:rPr>
              <a:t>passed from one node to next sequentially.</a:t>
            </a:r>
          </a:p>
          <a:p>
            <a:pPr marL="393700" indent="-2794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i="0" dirty="0">
                <a:cs typeface="+mn-cs"/>
              </a:rPr>
              <a:t>token message</a:t>
            </a:r>
          </a:p>
          <a:p>
            <a:pPr marL="393700" indent="-2794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i="0" dirty="0">
                <a:cs typeface="+mn-cs"/>
              </a:rPr>
              <a:t>concerns:</a:t>
            </a:r>
          </a:p>
          <a:p>
            <a:pPr marL="914400" lvl="1" indent="-2921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/>
            </a:pPr>
            <a:r>
              <a:rPr lang="en-US" sz="2800" i="0" dirty="0">
                <a:cs typeface="+mn-cs"/>
              </a:rPr>
              <a:t>token overhead </a:t>
            </a:r>
          </a:p>
          <a:p>
            <a:pPr marL="914400" lvl="1" indent="-2921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/>
            </a:pPr>
            <a:r>
              <a:rPr lang="en-US" sz="2800" i="0" dirty="0">
                <a:cs typeface="+mn-cs"/>
              </a:rPr>
              <a:t>latency</a:t>
            </a:r>
          </a:p>
          <a:p>
            <a:pPr marL="914400" lvl="1" indent="-2921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/>
            </a:pPr>
            <a:r>
              <a:rPr lang="en-US" sz="2800" i="0" dirty="0">
                <a:cs typeface="+mn-cs"/>
              </a:rPr>
              <a:t>single point of failure (token)</a:t>
            </a:r>
          </a:p>
        </p:txBody>
      </p:sp>
      <p:grpSp>
        <p:nvGrpSpPr>
          <p:cNvPr id="90" name="Group 21">
            <a:extLst>
              <a:ext uri="{FF2B5EF4-FFF2-40B4-BE49-F238E27FC236}">
                <a16:creationId xmlns:a16="http://schemas.microsoft.com/office/drawing/2014/main" id="{F79F0332-2A39-5D4D-809F-42104668D479}"/>
              </a:ext>
            </a:extLst>
          </p:cNvPr>
          <p:cNvGrpSpPr>
            <a:grpSpLocks/>
          </p:cNvGrpSpPr>
          <p:nvPr/>
        </p:nvGrpSpPr>
        <p:grpSpPr bwMode="auto">
          <a:xfrm>
            <a:off x="9718675" y="3262312"/>
            <a:ext cx="781050" cy="681038"/>
            <a:chOff x="-44" y="1473"/>
            <a:chExt cx="981" cy="1105"/>
          </a:xfrm>
        </p:grpSpPr>
        <p:pic>
          <p:nvPicPr>
            <p:cNvPr id="91" name="Picture 22" descr="desktop_computer_stylized_medium">
              <a:extLst>
                <a:ext uri="{FF2B5EF4-FFF2-40B4-BE49-F238E27FC236}">
                  <a16:creationId xmlns:a16="http://schemas.microsoft.com/office/drawing/2014/main" id="{AA301A88-DFF1-7246-96EB-05C4256C88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" name="Freeform 23">
              <a:extLst>
                <a:ext uri="{FF2B5EF4-FFF2-40B4-BE49-F238E27FC236}">
                  <a16:creationId xmlns:a16="http://schemas.microsoft.com/office/drawing/2014/main" id="{AAB1F938-F1F7-DD4B-A772-4AFC392D920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93" name="Group 24">
            <a:extLst>
              <a:ext uri="{FF2B5EF4-FFF2-40B4-BE49-F238E27FC236}">
                <a16:creationId xmlns:a16="http://schemas.microsoft.com/office/drawing/2014/main" id="{6AA03958-EE62-044B-BF1C-41B2BCCE691A}"/>
              </a:ext>
            </a:extLst>
          </p:cNvPr>
          <p:cNvGrpSpPr>
            <a:grpSpLocks/>
          </p:cNvGrpSpPr>
          <p:nvPr/>
        </p:nvGrpSpPr>
        <p:grpSpPr bwMode="auto">
          <a:xfrm>
            <a:off x="7004050" y="3219450"/>
            <a:ext cx="781050" cy="681037"/>
            <a:chOff x="-44" y="1473"/>
            <a:chExt cx="981" cy="1105"/>
          </a:xfrm>
        </p:grpSpPr>
        <p:pic>
          <p:nvPicPr>
            <p:cNvPr id="94" name="Picture 25" descr="desktop_computer_stylized_medium">
              <a:extLst>
                <a:ext uri="{FF2B5EF4-FFF2-40B4-BE49-F238E27FC236}">
                  <a16:creationId xmlns:a16="http://schemas.microsoft.com/office/drawing/2014/main" id="{077F0454-E719-4041-9268-E18204D1F3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5" name="Freeform 26">
              <a:extLst>
                <a:ext uri="{FF2B5EF4-FFF2-40B4-BE49-F238E27FC236}">
                  <a16:creationId xmlns:a16="http://schemas.microsoft.com/office/drawing/2014/main" id="{6FB8E7BB-59E7-CA4F-BB91-53C073626FE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96" name="Group 27">
            <a:extLst>
              <a:ext uri="{FF2B5EF4-FFF2-40B4-BE49-F238E27FC236}">
                <a16:creationId xmlns:a16="http://schemas.microsoft.com/office/drawing/2014/main" id="{70A0741A-F761-3D4A-B7B8-6775DC2EDAA6}"/>
              </a:ext>
            </a:extLst>
          </p:cNvPr>
          <p:cNvGrpSpPr>
            <a:grpSpLocks/>
          </p:cNvGrpSpPr>
          <p:nvPr/>
        </p:nvGrpSpPr>
        <p:grpSpPr bwMode="auto">
          <a:xfrm>
            <a:off x="8321675" y="1555750"/>
            <a:ext cx="781050" cy="681037"/>
            <a:chOff x="-44" y="1473"/>
            <a:chExt cx="981" cy="1105"/>
          </a:xfrm>
        </p:grpSpPr>
        <p:pic>
          <p:nvPicPr>
            <p:cNvPr id="97" name="Picture 28" descr="desktop_computer_stylized_medium">
              <a:extLst>
                <a:ext uri="{FF2B5EF4-FFF2-40B4-BE49-F238E27FC236}">
                  <a16:creationId xmlns:a16="http://schemas.microsoft.com/office/drawing/2014/main" id="{0DCB9A69-88E8-EF42-BA62-8E91745EA9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8" name="Freeform 29">
              <a:extLst>
                <a:ext uri="{FF2B5EF4-FFF2-40B4-BE49-F238E27FC236}">
                  <a16:creationId xmlns:a16="http://schemas.microsoft.com/office/drawing/2014/main" id="{77549C09-8E2F-B34B-A7BD-DE20ADB3FBA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99" name="Group 30">
            <a:extLst>
              <a:ext uri="{FF2B5EF4-FFF2-40B4-BE49-F238E27FC236}">
                <a16:creationId xmlns:a16="http://schemas.microsoft.com/office/drawing/2014/main" id="{A7706246-9BB2-2644-8142-F34F4D57B77F}"/>
              </a:ext>
            </a:extLst>
          </p:cNvPr>
          <p:cNvGrpSpPr>
            <a:grpSpLocks/>
          </p:cNvGrpSpPr>
          <p:nvPr/>
        </p:nvGrpSpPr>
        <p:grpSpPr bwMode="auto">
          <a:xfrm>
            <a:off x="8375650" y="5003800"/>
            <a:ext cx="781050" cy="681037"/>
            <a:chOff x="-44" y="1473"/>
            <a:chExt cx="981" cy="1105"/>
          </a:xfrm>
        </p:grpSpPr>
        <p:pic>
          <p:nvPicPr>
            <p:cNvPr id="100" name="Picture 31" descr="desktop_computer_stylized_medium">
              <a:extLst>
                <a:ext uri="{FF2B5EF4-FFF2-40B4-BE49-F238E27FC236}">
                  <a16:creationId xmlns:a16="http://schemas.microsoft.com/office/drawing/2014/main" id="{A1D9607F-7083-0E4A-A8CA-5863479A10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1" name="Freeform 32">
              <a:extLst>
                <a:ext uri="{FF2B5EF4-FFF2-40B4-BE49-F238E27FC236}">
                  <a16:creationId xmlns:a16="http://schemas.microsoft.com/office/drawing/2014/main" id="{462AFBE0-4717-E74E-AB56-D544737FA80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102" name="Oval 8">
            <a:extLst>
              <a:ext uri="{FF2B5EF4-FFF2-40B4-BE49-F238E27FC236}">
                <a16:creationId xmlns:a16="http://schemas.microsoft.com/office/drawing/2014/main" id="{A041F791-B432-CF4C-AACC-8AFE57D1DA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0188" y="2212975"/>
            <a:ext cx="2046287" cy="2778125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03" name="Rectangle 12">
            <a:extLst>
              <a:ext uri="{FF2B5EF4-FFF2-40B4-BE49-F238E27FC236}">
                <a16:creationId xmlns:a16="http://schemas.microsoft.com/office/drawing/2014/main" id="{6AC22150-8F46-3041-AAEA-474DE6E3C4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4738" y="1320800"/>
            <a:ext cx="274637" cy="320675"/>
          </a:xfrm>
          <a:prstGeom prst="rect">
            <a:avLst/>
          </a:prstGeom>
          <a:solidFill>
            <a:srgbClr val="00CC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T</a:t>
            </a:r>
          </a:p>
        </p:txBody>
      </p:sp>
      <p:sp>
        <p:nvSpPr>
          <p:cNvPr id="104" name="Rectangle 15">
            <a:extLst>
              <a:ext uri="{FF2B5EF4-FFF2-40B4-BE49-F238E27FC236}">
                <a16:creationId xmlns:a16="http://schemas.microsoft.com/office/drawing/2014/main" id="{3468BED1-087C-6944-8F78-7663707B64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9150" y="5603875"/>
            <a:ext cx="811213" cy="320675"/>
          </a:xfrm>
          <a:prstGeom prst="rect">
            <a:avLst/>
          </a:prstGeom>
          <a:solidFill>
            <a:srgbClr val="3333CC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data</a:t>
            </a:r>
          </a:p>
        </p:txBody>
      </p:sp>
      <p:sp>
        <p:nvSpPr>
          <p:cNvPr id="105" name="Text Box 16">
            <a:extLst>
              <a:ext uri="{FF2B5EF4-FFF2-40B4-BE49-F238E27FC236}">
                <a16:creationId xmlns:a16="http://schemas.microsoft.com/office/drawing/2014/main" id="{334C38E1-E62C-0649-87D5-B690850A1E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1013" y="2674937"/>
            <a:ext cx="1009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</a:rPr>
              <a:t>(nothing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</a:rPr>
              <a:t>to send)</a:t>
            </a:r>
          </a:p>
        </p:txBody>
      </p:sp>
      <p:sp>
        <p:nvSpPr>
          <p:cNvPr id="106" name="Rectangle 17">
            <a:extLst>
              <a:ext uri="{FF2B5EF4-FFF2-40B4-BE49-F238E27FC236}">
                <a16:creationId xmlns:a16="http://schemas.microsoft.com/office/drawing/2014/main" id="{729551C3-F670-FC4F-8E80-793BFE22C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7900" y="3338512"/>
            <a:ext cx="274638" cy="320675"/>
          </a:xfrm>
          <a:prstGeom prst="rect">
            <a:avLst/>
          </a:prstGeom>
          <a:solidFill>
            <a:srgbClr val="00CC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195530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0.03658 C 0.0069 0.06435 0.00117 0.09283 0.00143 0.10509 C 0.00156 0.11736 0.00664 0.10695 0.00013 0.10996 C -0.00625 0.11297 -0.02357 0.11273 -0.03737 0.12338 C -0.05104 0.13403 -0.0694 0.14445 -0.08229 0.17338 C -0.09518 0.20232 -0.10326 0.27847 -0.11471 0.29676 C -0.12617 0.31505 -0.14336 0.28611 -0.15104 0.28334 " pathEditMode="relative" rAng="0" ptsTypes="AAAAAAA">
                                      <p:cBhvr>
                                        <p:cTn id="6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79" y="133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4.81481E-6 C 0.01354 -0.0044 0.02708 -0.0088 0.03503 0.00671 C 0.0431 0.02222 0.04232 0.06875 0.04753 0.09328 C 0.05273 0.11782 0.05534 0.13402 0.06628 0.15347 C 0.07721 0.17291 0.09987 0.19861 0.11367 0.20995 C 0.1276 0.22129 0.14336 0.20925 0.15 0.22175 C 0.15664 0.23425 0.15521 0.25949 0.15378 0.28495 " pathEditMode="relative" rAng="0" ptsTypes="AAAAAAA">
                                      <p:cBhvr>
                                        <p:cTn id="19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47" y="140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875 -0.02431 C 0.01315 -0.0581 0.00768 -0.09167 0.01367 -0.10926 C 0.01979 -0.12685 0.04115 -0.11273 0.05508 -0.1294 C 0.06888 -0.14607 0.0875 -0.1794 0.09753 -0.20926 C 0.10768 -0.23912 0.11367 -0.27824 0.1151 -0.30926 C 0.11654 -0.34028 0.11367 -0.36782 0.10625 -0.39607 C 0.09883 -0.42431 0.08451 -0.45949 0.06992 -0.4794 C 0.05534 -0.49931 0.03138 -0.50995 0.01875 -0.51597 C 0.00612 -0.52199 0.00521 -0.51875 -0.00625 -0.51597 C -0.01771 -0.5132 -0.03698 -0.51134 -0.05 -0.49931 C -0.06302 -0.48727 -0.07604 -0.46343 -0.0849 -0.44421 C -0.09375 -0.425 -0.10013 -0.4044 -0.10365 -0.38426 C -0.10716 -0.36412 -0.1056 -0.34375 -0.10625 -0.32269 C -0.1069 -0.30162 -0.11029 -0.27801 -0.10742 -0.25764 C -0.10469 -0.23727 -0.097 -0.21852 -0.08997 -0.20093 C -0.08281 -0.18333 -0.07552 -0.1669 -0.06497 -0.15255 C -0.0543 -0.1382 -0.03763 -0.12107 -0.02617 -0.11435 C -0.01471 -0.10764 -0.00169 -0.11806 0.00378 -0.11273 C 0.00938 -0.10741 0.00677 -0.09931 0.00742 -0.08264 C 0.0082 -0.06597 0.00781 -0.03935 0.00742 -0.01273 " pathEditMode="relative" rAng="0" ptsTypes="AAAAAAAAAAAAAAAAAAAA">
                                      <p:cBhvr>
                                        <p:cTn id="23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36" y="-24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  <p:bldP spid="103" grpId="1" animBg="1"/>
      <p:bldP spid="104" grpId="0" animBg="1"/>
      <p:bldP spid="104" grpId="1" animBg="1"/>
      <p:bldP spid="105" grpId="0"/>
      <p:bldP spid="106" grpId="0" animBg="1"/>
      <p:bldP spid="106" grpId="1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 Summary of </a:t>
            </a:r>
            <a:r>
              <a:rPr lang="en-US" sz="4000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MAC</a:t>
            </a:r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 protocols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38" name="Rectangle 3">
            <a:extLst>
              <a:ext uri="{FF2B5EF4-FFF2-40B4-BE49-F238E27FC236}">
                <a16:creationId xmlns:a16="http://schemas.microsoft.com/office/drawing/2014/main" id="{40E2AF9C-1A65-774D-917A-173687CEF53C}"/>
              </a:ext>
            </a:extLst>
          </p:cNvPr>
          <p:cNvSpPr txBox="1">
            <a:spLocks noChangeArrowheads="1"/>
          </p:cNvSpPr>
          <p:nvPr/>
        </p:nvSpPr>
        <p:spPr>
          <a:xfrm>
            <a:off x="1219199" y="1414670"/>
            <a:ext cx="10588487" cy="4906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1775" indent="-231775">
              <a:defRPr/>
            </a:pPr>
            <a:r>
              <a:rPr lang="en-US" dirty="0">
                <a:solidFill>
                  <a:srgbClr val="C00000"/>
                </a:solidFill>
              </a:rPr>
              <a:t>channel partitioning, </a:t>
            </a:r>
            <a:r>
              <a:rPr lang="en-US" dirty="0"/>
              <a:t>by time, frequency or code</a:t>
            </a:r>
          </a:p>
          <a:p>
            <a:pPr marL="690563" lvl="1" indent="-233363">
              <a:defRPr/>
            </a:pPr>
            <a:r>
              <a:rPr lang="en-US" dirty="0"/>
              <a:t>Time Division, Frequency Division</a:t>
            </a:r>
          </a:p>
          <a:p>
            <a:pPr marL="231775" indent="-231775">
              <a:defRPr/>
            </a:pPr>
            <a:r>
              <a:rPr lang="en-US" dirty="0">
                <a:solidFill>
                  <a:srgbClr val="C00000"/>
                </a:solidFill>
              </a:rPr>
              <a:t>random access </a:t>
            </a:r>
            <a:r>
              <a:rPr lang="en-US" dirty="0"/>
              <a:t>(dynamic), </a:t>
            </a:r>
          </a:p>
          <a:p>
            <a:pPr marL="690563" lvl="1" indent="-233363">
              <a:defRPr/>
            </a:pPr>
            <a:r>
              <a:rPr lang="en-US" sz="2800" dirty="0"/>
              <a:t>ALOHA, S-ALOHA, CSMA, CSMA/CD</a:t>
            </a:r>
          </a:p>
          <a:p>
            <a:pPr marL="690563" lvl="1" indent="-233363">
              <a:defRPr/>
            </a:pPr>
            <a:r>
              <a:rPr lang="en-US" sz="2800" dirty="0"/>
              <a:t>carrier sensing: easy in some technologies (wire), hard in others (wireless)</a:t>
            </a:r>
          </a:p>
          <a:p>
            <a:pPr marL="690563" lvl="1" indent="-233363">
              <a:defRPr/>
            </a:pPr>
            <a:r>
              <a:rPr lang="en-US" sz="2800" dirty="0"/>
              <a:t>CSMA/CD used in Ethernet</a:t>
            </a:r>
          </a:p>
          <a:p>
            <a:pPr marL="690563" lvl="1" indent="-233363">
              <a:defRPr/>
            </a:pPr>
            <a:r>
              <a:rPr lang="en-US" sz="2800" dirty="0"/>
              <a:t>CSMA/CA used in 802.11</a:t>
            </a:r>
          </a:p>
          <a:p>
            <a:pPr marL="231775" indent="-231775">
              <a:tabLst>
                <a:tab pos="279400" algn="l"/>
              </a:tabLst>
              <a:defRPr/>
            </a:pPr>
            <a:r>
              <a:rPr lang="en-US" dirty="0">
                <a:solidFill>
                  <a:srgbClr val="C00000"/>
                </a:solidFill>
              </a:rPr>
              <a:t>taking turns</a:t>
            </a:r>
          </a:p>
          <a:p>
            <a:pPr marL="690563" lvl="1" indent="-233363">
              <a:defRPr/>
            </a:pPr>
            <a:r>
              <a:rPr lang="en-US" sz="2800" dirty="0"/>
              <a:t>polling from central site, token passing</a:t>
            </a:r>
          </a:p>
          <a:p>
            <a:pPr marL="690563" lvl="1" indent="-233363">
              <a:defRPr/>
            </a:pPr>
            <a:r>
              <a:rPr lang="en-US" sz="2800" dirty="0"/>
              <a:t>Bluetooth, FDDI,  token ring </a:t>
            </a:r>
          </a:p>
        </p:txBody>
      </p:sp>
    </p:spTree>
    <p:extLst>
      <p:ext uri="{BB962C8B-B14F-4D97-AF65-F5344CB8AC3E}">
        <p14:creationId xmlns:p14="http://schemas.microsoft.com/office/powerpoint/2010/main" val="3403102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362678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Link layer: introduction</a:t>
            </a:r>
            <a:endParaRPr lang="en-US" sz="4400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81DCC24-3FE7-E745-BC17-3886FB241095}"/>
              </a:ext>
            </a:extLst>
          </p:cNvPr>
          <p:cNvSpPr txBox="1">
            <a:spLocks noChangeArrowheads="1"/>
          </p:cNvSpPr>
          <p:nvPr/>
        </p:nvSpPr>
        <p:spPr>
          <a:xfrm>
            <a:off x="1104900" y="1257300"/>
            <a:ext cx="5622601" cy="415340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175" lvl="0" indent="0">
              <a:buNone/>
              <a:defRPr/>
            </a:pPr>
            <a:r>
              <a:rPr lang="en-US" altLang="en-US" sz="3000" dirty="0">
                <a:solidFill>
                  <a:prstClr val="black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terminology:</a:t>
            </a:r>
          </a:p>
          <a:p>
            <a:pPr marL="404813" lvl="0" indent="-274638">
              <a:defRPr/>
            </a:pPr>
            <a:r>
              <a:rPr lang="en-US" altLang="en-US" sz="3000" dirty="0">
                <a:solidFill>
                  <a:prstClr val="black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hosts and routers: nodes</a:t>
            </a:r>
          </a:p>
          <a:p>
            <a:pPr marL="404813" lvl="0" indent="-274638">
              <a:defRPr/>
            </a:pPr>
            <a:r>
              <a:rPr lang="en-US" altLang="en-US" sz="3000" dirty="0">
                <a:solidFill>
                  <a:prstClr val="black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communication channels that connect adjacent nodes along communication path: links</a:t>
            </a:r>
          </a:p>
          <a:p>
            <a:pPr marL="747713" lvl="1" indent="-274638">
              <a:defRPr/>
            </a:pPr>
            <a:r>
              <a:rPr lang="en-US" altLang="en-US" sz="2600" dirty="0">
                <a:solidFill>
                  <a:prstClr val="black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wired </a:t>
            </a:r>
          </a:p>
          <a:p>
            <a:pPr marL="747713" lvl="1" indent="-274638">
              <a:defRPr/>
            </a:pPr>
            <a:r>
              <a:rPr lang="en-US" altLang="en-US" sz="2600" dirty="0">
                <a:solidFill>
                  <a:prstClr val="black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wireless </a:t>
            </a:r>
          </a:p>
          <a:p>
            <a:pPr marL="747713" lvl="1" indent="-274638">
              <a:defRPr/>
            </a:pPr>
            <a:r>
              <a:rPr lang="en-US" altLang="en-US" sz="2600" dirty="0">
                <a:solidFill>
                  <a:prstClr val="black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LANs</a:t>
            </a:r>
          </a:p>
          <a:p>
            <a:pPr marL="404813" lvl="0" indent="-274638">
              <a:defRPr/>
            </a:pPr>
            <a:r>
              <a:rPr lang="en-US" altLang="en-US" sz="3000" dirty="0">
                <a:solidFill>
                  <a:prstClr val="black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layer-2 packet: </a:t>
            </a:r>
            <a:r>
              <a:rPr lang="en-US" altLang="en-US" sz="3000" i="1" dirty="0">
                <a:solidFill>
                  <a:srgbClr val="0000A8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frame</a:t>
            </a:r>
            <a:r>
              <a:rPr lang="en-US" altLang="en-US" sz="3000" dirty="0">
                <a:solidFill>
                  <a:prstClr val="black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, encapsulates datagram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7FC4FF92-130F-BB41-8C2E-AD6E35A5EFB3}"/>
              </a:ext>
            </a:extLst>
          </p:cNvPr>
          <p:cNvSpPr/>
          <p:nvPr/>
        </p:nvSpPr>
        <p:spPr>
          <a:xfrm>
            <a:off x="8985188" y="3065778"/>
            <a:ext cx="1124807" cy="1337915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82604 w 1558990"/>
              <a:gd name="connsiteY0" fmla="*/ 534641 h 1810599"/>
              <a:gd name="connsiteX1" fmla="*/ 22252 w 1558990"/>
              <a:gd name="connsiteY1" fmla="*/ 940200 h 1810599"/>
              <a:gd name="connsiteX2" fmla="*/ 167457 w 1558990"/>
              <a:gd name="connsiteY2" fmla="*/ 1672556 h 1810599"/>
              <a:gd name="connsiteX3" fmla="*/ 1208772 w 1558990"/>
              <a:gd name="connsiteY3" fmla="*/ 1775650 h 1810599"/>
              <a:gd name="connsiteX4" fmla="*/ 1543003 w 1558990"/>
              <a:gd name="connsiteY4" fmla="*/ 1257671 h 1810599"/>
              <a:gd name="connsiteX5" fmla="*/ 1490762 w 1558990"/>
              <a:gd name="connsiteY5" fmla="*/ 672856 h 1810599"/>
              <a:gd name="connsiteX6" fmla="*/ 1359176 w 1558990"/>
              <a:gd name="connsiteY6" fmla="*/ 154877 h 1810599"/>
              <a:gd name="connsiteX7" fmla="*/ 861336 w 1558990"/>
              <a:gd name="connsiteY7" fmla="*/ 21205 h 1810599"/>
              <a:gd name="connsiteX8" fmla="*/ 382604 w 1558990"/>
              <a:gd name="connsiteY8" fmla="*/ 534641 h 1810599"/>
              <a:gd name="connsiteX0" fmla="*/ 393458 w 1593840"/>
              <a:gd name="connsiteY0" fmla="*/ 534641 h 1793264"/>
              <a:gd name="connsiteX1" fmla="*/ 33106 w 1593840"/>
              <a:gd name="connsiteY1" fmla="*/ 940200 h 1793264"/>
              <a:gd name="connsiteX2" fmla="*/ 178311 w 1593840"/>
              <a:gd name="connsiteY2" fmla="*/ 1672556 h 1793264"/>
              <a:gd name="connsiteX3" fmla="*/ 1464139 w 1593840"/>
              <a:gd name="connsiteY3" fmla="*/ 1752440 h 1793264"/>
              <a:gd name="connsiteX4" fmla="*/ 1553857 w 1593840"/>
              <a:gd name="connsiteY4" fmla="*/ 1257671 h 1793264"/>
              <a:gd name="connsiteX5" fmla="*/ 1501616 w 1593840"/>
              <a:gd name="connsiteY5" fmla="*/ 672856 h 1793264"/>
              <a:gd name="connsiteX6" fmla="*/ 1370030 w 1593840"/>
              <a:gd name="connsiteY6" fmla="*/ 154877 h 1793264"/>
              <a:gd name="connsiteX7" fmla="*/ 872190 w 1593840"/>
              <a:gd name="connsiteY7" fmla="*/ 21205 h 1793264"/>
              <a:gd name="connsiteX8" fmla="*/ 393458 w 1593840"/>
              <a:gd name="connsiteY8" fmla="*/ 534641 h 1793264"/>
              <a:gd name="connsiteX0" fmla="*/ 393458 w 1566550"/>
              <a:gd name="connsiteY0" fmla="*/ 534641 h 1840341"/>
              <a:gd name="connsiteX1" fmla="*/ 33106 w 1566550"/>
              <a:gd name="connsiteY1" fmla="*/ 940200 h 1840341"/>
              <a:gd name="connsiteX2" fmla="*/ 178311 w 1566550"/>
              <a:gd name="connsiteY2" fmla="*/ 1672556 h 1840341"/>
              <a:gd name="connsiteX3" fmla="*/ 1464139 w 1566550"/>
              <a:gd name="connsiteY3" fmla="*/ 1752440 h 1840341"/>
              <a:gd name="connsiteX4" fmla="*/ 1553857 w 1566550"/>
              <a:gd name="connsiteY4" fmla="*/ 1257671 h 1840341"/>
              <a:gd name="connsiteX5" fmla="*/ 1501616 w 1566550"/>
              <a:gd name="connsiteY5" fmla="*/ 672856 h 1840341"/>
              <a:gd name="connsiteX6" fmla="*/ 1370030 w 1566550"/>
              <a:gd name="connsiteY6" fmla="*/ 154877 h 1840341"/>
              <a:gd name="connsiteX7" fmla="*/ 872190 w 1566550"/>
              <a:gd name="connsiteY7" fmla="*/ 21205 h 1840341"/>
              <a:gd name="connsiteX8" fmla="*/ 393458 w 1566550"/>
              <a:gd name="connsiteY8" fmla="*/ 534641 h 1840341"/>
              <a:gd name="connsiteX0" fmla="*/ 393458 w 1555557"/>
              <a:gd name="connsiteY0" fmla="*/ 534641 h 1787187"/>
              <a:gd name="connsiteX1" fmla="*/ 33106 w 1555557"/>
              <a:gd name="connsiteY1" fmla="*/ 940200 h 1787187"/>
              <a:gd name="connsiteX2" fmla="*/ 178311 w 1555557"/>
              <a:gd name="connsiteY2" fmla="*/ 1672556 h 1787187"/>
              <a:gd name="connsiteX3" fmla="*/ 1464139 w 1555557"/>
              <a:gd name="connsiteY3" fmla="*/ 1752440 h 1787187"/>
              <a:gd name="connsiteX4" fmla="*/ 1553857 w 1555557"/>
              <a:gd name="connsiteY4" fmla="*/ 1257671 h 1787187"/>
              <a:gd name="connsiteX5" fmla="*/ 1501616 w 1555557"/>
              <a:gd name="connsiteY5" fmla="*/ 672856 h 1787187"/>
              <a:gd name="connsiteX6" fmla="*/ 1370030 w 1555557"/>
              <a:gd name="connsiteY6" fmla="*/ 154877 h 1787187"/>
              <a:gd name="connsiteX7" fmla="*/ 872190 w 1555557"/>
              <a:gd name="connsiteY7" fmla="*/ 21205 h 1787187"/>
              <a:gd name="connsiteX8" fmla="*/ 393458 w 1555557"/>
              <a:gd name="connsiteY8" fmla="*/ 534641 h 1787187"/>
              <a:gd name="connsiteX0" fmla="*/ 401126 w 1664928"/>
              <a:gd name="connsiteY0" fmla="*/ 534641 h 1783934"/>
              <a:gd name="connsiteX1" fmla="*/ 40774 w 1664928"/>
              <a:gd name="connsiteY1" fmla="*/ 940200 h 1783934"/>
              <a:gd name="connsiteX2" fmla="*/ 185979 w 1664928"/>
              <a:gd name="connsiteY2" fmla="*/ 1672556 h 1783934"/>
              <a:gd name="connsiteX3" fmla="*/ 1618513 w 1664928"/>
              <a:gd name="connsiteY3" fmla="*/ 1747798 h 1783934"/>
              <a:gd name="connsiteX4" fmla="*/ 1561525 w 1664928"/>
              <a:gd name="connsiteY4" fmla="*/ 1257671 h 1783934"/>
              <a:gd name="connsiteX5" fmla="*/ 1509284 w 1664928"/>
              <a:gd name="connsiteY5" fmla="*/ 672856 h 1783934"/>
              <a:gd name="connsiteX6" fmla="*/ 1377698 w 1664928"/>
              <a:gd name="connsiteY6" fmla="*/ 154877 h 1783934"/>
              <a:gd name="connsiteX7" fmla="*/ 879858 w 1664928"/>
              <a:gd name="connsiteY7" fmla="*/ 21205 h 1783934"/>
              <a:gd name="connsiteX8" fmla="*/ 401126 w 1664928"/>
              <a:gd name="connsiteY8" fmla="*/ 534641 h 1783934"/>
              <a:gd name="connsiteX0" fmla="*/ 408119 w 1718774"/>
              <a:gd name="connsiteY0" fmla="*/ 534641 h 1826522"/>
              <a:gd name="connsiteX1" fmla="*/ 47767 w 1718774"/>
              <a:gd name="connsiteY1" fmla="*/ 940200 h 1826522"/>
              <a:gd name="connsiteX2" fmla="*/ 179001 w 1718774"/>
              <a:gd name="connsiteY2" fmla="*/ 1742186 h 1826522"/>
              <a:gd name="connsiteX3" fmla="*/ 1625506 w 1718774"/>
              <a:gd name="connsiteY3" fmla="*/ 1747798 h 1826522"/>
              <a:gd name="connsiteX4" fmla="*/ 1568518 w 1718774"/>
              <a:gd name="connsiteY4" fmla="*/ 1257671 h 1826522"/>
              <a:gd name="connsiteX5" fmla="*/ 1516277 w 1718774"/>
              <a:gd name="connsiteY5" fmla="*/ 672856 h 1826522"/>
              <a:gd name="connsiteX6" fmla="*/ 1384691 w 1718774"/>
              <a:gd name="connsiteY6" fmla="*/ 154877 h 1826522"/>
              <a:gd name="connsiteX7" fmla="*/ 886851 w 1718774"/>
              <a:gd name="connsiteY7" fmla="*/ 21205 h 1826522"/>
              <a:gd name="connsiteX8" fmla="*/ 408119 w 1718774"/>
              <a:gd name="connsiteY8" fmla="*/ 534641 h 1826522"/>
              <a:gd name="connsiteX0" fmla="*/ 477759 w 1796623"/>
              <a:gd name="connsiteY0" fmla="*/ 534641 h 1818043"/>
              <a:gd name="connsiteX1" fmla="*/ 117407 w 1796623"/>
              <a:gd name="connsiteY1" fmla="*/ 940200 h 1818043"/>
              <a:gd name="connsiteX2" fmla="*/ 136864 w 1796623"/>
              <a:gd name="connsiteY2" fmla="*/ 1728260 h 1818043"/>
              <a:gd name="connsiteX3" fmla="*/ 1695146 w 1796623"/>
              <a:gd name="connsiteY3" fmla="*/ 1747798 h 1818043"/>
              <a:gd name="connsiteX4" fmla="*/ 1638158 w 1796623"/>
              <a:gd name="connsiteY4" fmla="*/ 1257671 h 1818043"/>
              <a:gd name="connsiteX5" fmla="*/ 1585917 w 1796623"/>
              <a:gd name="connsiteY5" fmla="*/ 672856 h 1818043"/>
              <a:gd name="connsiteX6" fmla="*/ 1454331 w 1796623"/>
              <a:gd name="connsiteY6" fmla="*/ 154877 h 1818043"/>
              <a:gd name="connsiteX7" fmla="*/ 956491 w 1796623"/>
              <a:gd name="connsiteY7" fmla="*/ 21205 h 1818043"/>
              <a:gd name="connsiteX8" fmla="*/ 477759 w 1796623"/>
              <a:gd name="connsiteY8" fmla="*/ 534641 h 1818043"/>
              <a:gd name="connsiteX0" fmla="*/ 396783 w 1688820"/>
              <a:gd name="connsiteY0" fmla="*/ 534641 h 1815615"/>
              <a:gd name="connsiteX1" fmla="*/ 36431 w 1688820"/>
              <a:gd name="connsiteY1" fmla="*/ 940200 h 1815615"/>
              <a:gd name="connsiteX2" fmla="*/ 55888 w 1688820"/>
              <a:gd name="connsiteY2" fmla="*/ 1728260 h 1815615"/>
              <a:gd name="connsiteX3" fmla="*/ 421834 w 1688820"/>
              <a:gd name="connsiteY3" fmla="*/ 1798118 h 1815615"/>
              <a:gd name="connsiteX4" fmla="*/ 1614170 w 1688820"/>
              <a:gd name="connsiteY4" fmla="*/ 1747798 h 1815615"/>
              <a:gd name="connsiteX5" fmla="*/ 1557182 w 1688820"/>
              <a:gd name="connsiteY5" fmla="*/ 1257671 h 1815615"/>
              <a:gd name="connsiteX6" fmla="*/ 1504941 w 1688820"/>
              <a:gd name="connsiteY6" fmla="*/ 672856 h 1815615"/>
              <a:gd name="connsiteX7" fmla="*/ 1373355 w 1688820"/>
              <a:gd name="connsiteY7" fmla="*/ 154877 h 1815615"/>
              <a:gd name="connsiteX8" fmla="*/ 875515 w 1688820"/>
              <a:gd name="connsiteY8" fmla="*/ 21205 h 1815615"/>
              <a:gd name="connsiteX9" fmla="*/ 396783 w 1688820"/>
              <a:gd name="connsiteY9" fmla="*/ 534641 h 1815615"/>
              <a:gd name="connsiteX0" fmla="*/ 394951 w 1689541"/>
              <a:gd name="connsiteY0" fmla="*/ 534641 h 1877271"/>
              <a:gd name="connsiteX1" fmla="*/ 34599 w 1689541"/>
              <a:gd name="connsiteY1" fmla="*/ 940200 h 1877271"/>
              <a:gd name="connsiteX2" fmla="*/ 54056 w 1689541"/>
              <a:gd name="connsiteY2" fmla="*/ 1728260 h 1877271"/>
              <a:gd name="connsiteX3" fmla="*/ 385071 w 1689541"/>
              <a:gd name="connsiteY3" fmla="*/ 1877032 h 1877271"/>
              <a:gd name="connsiteX4" fmla="*/ 1612338 w 1689541"/>
              <a:gd name="connsiteY4" fmla="*/ 1747798 h 1877271"/>
              <a:gd name="connsiteX5" fmla="*/ 1555350 w 1689541"/>
              <a:gd name="connsiteY5" fmla="*/ 1257671 h 1877271"/>
              <a:gd name="connsiteX6" fmla="*/ 1503109 w 1689541"/>
              <a:gd name="connsiteY6" fmla="*/ 672856 h 1877271"/>
              <a:gd name="connsiteX7" fmla="*/ 1371523 w 1689541"/>
              <a:gd name="connsiteY7" fmla="*/ 154877 h 1877271"/>
              <a:gd name="connsiteX8" fmla="*/ 873683 w 1689541"/>
              <a:gd name="connsiteY8" fmla="*/ 21205 h 1877271"/>
              <a:gd name="connsiteX9" fmla="*/ 394951 w 1689541"/>
              <a:gd name="connsiteY9" fmla="*/ 534641 h 1877271"/>
              <a:gd name="connsiteX0" fmla="*/ 394949 w 1689541"/>
              <a:gd name="connsiteY0" fmla="*/ 534641 h 1877032"/>
              <a:gd name="connsiteX1" fmla="*/ 34597 w 1689541"/>
              <a:gd name="connsiteY1" fmla="*/ 940200 h 1877032"/>
              <a:gd name="connsiteX2" fmla="*/ 54054 w 1689541"/>
              <a:gd name="connsiteY2" fmla="*/ 1728260 h 1877032"/>
              <a:gd name="connsiteX3" fmla="*/ 385069 w 1689541"/>
              <a:gd name="connsiteY3" fmla="*/ 1877032 h 1877032"/>
              <a:gd name="connsiteX4" fmla="*/ 1612336 w 1689541"/>
              <a:gd name="connsiteY4" fmla="*/ 1747798 h 1877032"/>
              <a:gd name="connsiteX5" fmla="*/ 1555348 w 1689541"/>
              <a:gd name="connsiteY5" fmla="*/ 1257671 h 1877032"/>
              <a:gd name="connsiteX6" fmla="*/ 1503107 w 1689541"/>
              <a:gd name="connsiteY6" fmla="*/ 672856 h 1877032"/>
              <a:gd name="connsiteX7" fmla="*/ 1371521 w 1689541"/>
              <a:gd name="connsiteY7" fmla="*/ 154877 h 1877032"/>
              <a:gd name="connsiteX8" fmla="*/ 873681 w 1689541"/>
              <a:gd name="connsiteY8" fmla="*/ 21205 h 1877032"/>
              <a:gd name="connsiteX9" fmla="*/ 394949 w 1689541"/>
              <a:gd name="connsiteY9" fmla="*/ 534641 h 1877032"/>
              <a:gd name="connsiteX0" fmla="*/ 394949 w 1683795"/>
              <a:gd name="connsiteY0" fmla="*/ 534641 h 1877032"/>
              <a:gd name="connsiteX1" fmla="*/ 34597 w 1683795"/>
              <a:gd name="connsiteY1" fmla="*/ 940200 h 1877032"/>
              <a:gd name="connsiteX2" fmla="*/ 54054 w 1683795"/>
              <a:gd name="connsiteY2" fmla="*/ 1728260 h 1877032"/>
              <a:gd name="connsiteX3" fmla="*/ 385069 w 1683795"/>
              <a:gd name="connsiteY3" fmla="*/ 1877032 h 1877032"/>
              <a:gd name="connsiteX4" fmla="*/ 1605349 w 1683795"/>
              <a:gd name="connsiteY4" fmla="*/ 1798860 h 1877032"/>
              <a:gd name="connsiteX5" fmla="*/ 1555348 w 1683795"/>
              <a:gd name="connsiteY5" fmla="*/ 1257671 h 1877032"/>
              <a:gd name="connsiteX6" fmla="*/ 1503107 w 1683795"/>
              <a:gd name="connsiteY6" fmla="*/ 672856 h 1877032"/>
              <a:gd name="connsiteX7" fmla="*/ 1371521 w 1683795"/>
              <a:gd name="connsiteY7" fmla="*/ 154877 h 1877032"/>
              <a:gd name="connsiteX8" fmla="*/ 873681 w 1683795"/>
              <a:gd name="connsiteY8" fmla="*/ 21205 h 1877032"/>
              <a:gd name="connsiteX9" fmla="*/ 394949 w 1683795"/>
              <a:gd name="connsiteY9" fmla="*/ 534641 h 1877032"/>
              <a:gd name="connsiteX0" fmla="*/ 394949 w 1720794"/>
              <a:gd name="connsiteY0" fmla="*/ 534641 h 1877032"/>
              <a:gd name="connsiteX1" fmla="*/ 34597 w 1720794"/>
              <a:gd name="connsiteY1" fmla="*/ 940200 h 1877032"/>
              <a:gd name="connsiteX2" fmla="*/ 54054 w 1720794"/>
              <a:gd name="connsiteY2" fmla="*/ 1728260 h 1877032"/>
              <a:gd name="connsiteX3" fmla="*/ 385069 w 1720794"/>
              <a:gd name="connsiteY3" fmla="*/ 1877032 h 1877032"/>
              <a:gd name="connsiteX4" fmla="*/ 1605349 w 1720794"/>
              <a:gd name="connsiteY4" fmla="*/ 1798860 h 1877032"/>
              <a:gd name="connsiteX5" fmla="*/ 1555348 w 1720794"/>
              <a:gd name="connsiteY5" fmla="*/ 1257671 h 1877032"/>
              <a:gd name="connsiteX6" fmla="*/ 1503107 w 1720794"/>
              <a:gd name="connsiteY6" fmla="*/ 672856 h 1877032"/>
              <a:gd name="connsiteX7" fmla="*/ 1371521 w 1720794"/>
              <a:gd name="connsiteY7" fmla="*/ 154877 h 1877032"/>
              <a:gd name="connsiteX8" fmla="*/ 873681 w 1720794"/>
              <a:gd name="connsiteY8" fmla="*/ 21205 h 1877032"/>
              <a:gd name="connsiteX9" fmla="*/ 394949 w 1720794"/>
              <a:gd name="connsiteY9" fmla="*/ 534641 h 1877032"/>
              <a:gd name="connsiteX0" fmla="*/ 394949 w 1720794"/>
              <a:gd name="connsiteY0" fmla="*/ 534641 h 1877032"/>
              <a:gd name="connsiteX1" fmla="*/ 34597 w 1720794"/>
              <a:gd name="connsiteY1" fmla="*/ 940200 h 1877032"/>
              <a:gd name="connsiteX2" fmla="*/ 54054 w 1720794"/>
              <a:gd name="connsiteY2" fmla="*/ 1728260 h 1877032"/>
              <a:gd name="connsiteX3" fmla="*/ 385069 w 1720794"/>
              <a:gd name="connsiteY3" fmla="*/ 1877032 h 1877032"/>
              <a:gd name="connsiteX4" fmla="*/ 1605349 w 1720794"/>
              <a:gd name="connsiteY4" fmla="*/ 1798860 h 1877032"/>
              <a:gd name="connsiteX5" fmla="*/ 1555348 w 1720794"/>
              <a:gd name="connsiteY5" fmla="*/ 1257671 h 1877032"/>
              <a:gd name="connsiteX6" fmla="*/ 1503107 w 1720794"/>
              <a:gd name="connsiteY6" fmla="*/ 672856 h 1877032"/>
              <a:gd name="connsiteX7" fmla="*/ 1371521 w 1720794"/>
              <a:gd name="connsiteY7" fmla="*/ 154877 h 1877032"/>
              <a:gd name="connsiteX8" fmla="*/ 873681 w 1720794"/>
              <a:gd name="connsiteY8" fmla="*/ 21205 h 1877032"/>
              <a:gd name="connsiteX9" fmla="*/ 394949 w 1720794"/>
              <a:gd name="connsiteY9" fmla="*/ 534641 h 1877032"/>
              <a:gd name="connsiteX0" fmla="*/ 394949 w 1671512"/>
              <a:gd name="connsiteY0" fmla="*/ 534641 h 1877032"/>
              <a:gd name="connsiteX1" fmla="*/ 34597 w 1671512"/>
              <a:gd name="connsiteY1" fmla="*/ 940200 h 1877032"/>
              <a:gd name="connsiteX2" fmla="*/ 54054 w 1671512"/>
              <a:gd name="connsiteY2" fmla="*/ 1728260 h 1877032"/>
              <a:gd name="connsiteX3" fmla="*/ 385069 w 1671512"/>
              <a:gd name="connsiteY3" fmla="*/ 1877032 h 1877032"/>
              <a:gd name="connsiteX4" fmla="*/ 1605349 w 1671512"/>
              <a:gd name="connsiteY4" fmla="*/ 1798860 h 1877032"/>
              <a:gd name="connsiteX5" fmla="*/ 1555348 w 1671512"/>
              <a:gd name="connsiteY5" fmla="*/ 1257671 h 1877032"/>
              <a:gd name="connsiteX6" fmla="*/ 1503107 w 1671512"/>
              <a:gd name="connsiteY6" fmla="*/ 672856 h 1877032"/>
              <a:gd name="connsiteX7" fmla="*/ 1371521 w 1671512"/>
              <a:gd name="connsiteY7" fmla="*/ 154877 h 1877032"/>
              <a:gd name="connsiteX8" fmla="*/ 873681 w 1671512"/>
              <a:gd name="connsiteY8" fmla="*/ 21205 h 1877032"/>
              <a:gd name="connsiteX9" fmla="*/ 394949 w 1671512"/>
              <a:gd name="connsiteY9" fmla="*/ 534641 h 1877032"/>
              <a:gd name="connsiteX0" fmla="*/ 394949 w 1677296"/>
              <a:gd name="connsiteY0" fmla="*/ 534641 h 1877032"/>
              <a:gd name="connsiteX1" fmla="*/ 34597 w 1677296"/>
              <a:gd name="connsiteY1" fmla="*/ 940200 h 1877032"/>
              <a:gd name="connsiteX2" fmla="*/ 54054 w 1677296"/>
              <a:gd name="connsiteY2" fmla="*/ 1728260 h 1877032"/>
              <a:gd name="connsiteX3" fmla="*/ 385069 w 1677296"/>
              <a:gd name="connsiteY3" fmla="*/ 1877032 h 1877032"/>
              <a:gd name="connsiteX4" fmla="*/ 1612334 w 1677296"/>
              <a:gd name="connsiteY4" fmla="*/ 1840637 h 1877032"/>
              <a:gd name="connsiteX5" fmla="*/ 1555348 w 1677296"/>
              <a:gd name="connsiteY5" fmla="*/ 1257671 h 1877032"/>
              <a:gd name="connsiteX6" fmla="*/ 1503107 w 1677296"/>
              <a:gd name="connsiteY6" fmla="*/ 672856 h 1877032"/>
              <a:gd name="connsiteX7" fmla="*/ 1371521 w 1677296"/>
              <a:gd name="connsiteY7" fmla="*/ 154877 h 1877032"/>
              <a:gd name="connsiteX8" fmla="*/ 873681 w 1677296"/>
              <a:gd name="connsiteY8" fmla="*/ 21205 h 1877032"/>
              <a:gd name="connsiteX9" fmla="*/ 394949 w 1677296"/>
              <a:gd name="connsiteY9" fmla="*/ 534641 h 1877032"/>
              <a:gd name="connsiteX0" fmla="*/ 394949 w 1677298"/>
              <a:gd name="connsiteY0" fmla="*/ 534641 h 1877032"/>
              <a:gd name="connsiteX1" fmla="*/ 34597 w 1677298"/>
              <a:gd name="connsiteY1" fmla="*/ 940200 h 1877032"/>
              <a:gd name="connsiteX2" fmla="*/ 54054 w 1677298"/>
              <a:gd name="connsiteY2" fmla="*/ 1728260 h 1877032"/>
              <a:gd name="connsiteX3" fmla="*/ 385069 w 1677298"/>
              <a:gd name="connsiteY3" fmla="*/ 1877032 h 1877032"/>
              <a:gd name="connsiteX4" fmla="*/ 1612334 w 1677298"/>
              <a:gd name="connsiteY4" fmla="*/ 1840637 h 1877032"/>
              <a:gd name="connsiteX5" fmla="*/ 1555348 w 1677298"/>
              <a:gd name="connsiteY5" fmla="*/ 1257671 h 1877032"/>
              <a:gd name="connsiteX6" fmla="*/ 1503107 w 1677298"/>
              <a:gd name="connsiteY6" fmla="*/ 672856 h 1877032"/>
              <a:gd name="connsiteX7" fmla="*/ 1371521 w 1677298"/>
              <a:gd name="connsiteY7" fmla="*/ 154877 h 1877032"/>
              <a:gd name="connsiteX8" fmla="*/ 873681 w 1677298"/>
              <a:gd name="connsiteY8" fmla="*/ 21205 h 1877032"/>
              <a:gd name="connsiteX9" fmla="*/ 394949 w 1677298"/>
              <a:gd name="connsiteY9" fmla="*/ 534641 h 1877032"/>
              <a:gd name="connsiteX0" fmla="*/ 394949 w 1677296"/>
              <a:gd name="connsiteY0" fmla="*/ 534641 h 1904936"/>
              <a:gd name="connsiteX1" fmla="*/ 34597 w 1677296"/>
              <a:gd name="connsiteY1" fmla="*/ 940200 h 1904936"/>
              <a:gd name="connsiteX2" fmla="*/ 54054 w 1677296"/>
              <a:gd name="connsiteY2" fmla="*/ 1728260 h 1904936"/>
              <a:gd name="connsiteX3" fmla="*/ 385069 w 1677296"/>
              <a:gd name="connsiteY3" fmla="*/ 1877032 h 1904936"/>
              <a:gd name="connsiteX4" fmla="*/ 1612334 w 1677296"/>
              <a:gd name="connsiteY4" fmla="*/ 1840637 h 1904936"/>
              <a:gd name="connsiteX5" fmla="*/ 1555348 w 1677296"/>
              <a:gd name="connsiteY5" fmla="*/ 1257671 h 1904936"/>
              <a:gd name="connsiteX6" fmla="*/ 1503107 w 1677296"/>
              <a:gd name="connsiteY6" fmla="*/ 672856 h 1904936"/>
              <a:gd name="connsiteX7" fmla="*/ 1371521 w 1677296"/>
              <a:gd name="connsiteY7" fmla="*/ 154877 h 1904936"/>
              <a:gd name="connsiteX8" fmla="*/ 873681 w 1677296"/>
              <a:gd name="connsiteY8" fmla="*/ 21205 h 1904936"/>
              <a:gd name="connsiteX9" fmla="*/ 394949 w 1677296"/>
              <a:gd name="connsiteY9" fmla="*/ 534641 h 1904936"/>
              <a:gd name="connsiteX0" fmla="*/ 461539 w 1743887"/>
              <a:gd name="connsiteY0" fmla="*/ 534641 h 1904936"/>
              <a:gd name="connsiteX1" fmla="*/ 101187 w 1743887"/>
              <a:gd name="connsiteY1" fmla="*/ 940200 h 1904936"/>
              <a:gd name="connsiteX2" fmla="*/ 22840 w 1743887"/>
              <a:gd name="connsiteY2" fmla="*/ 1737812 h 1904936"/>
              <a:gd name="connsiteX3" fmla="*/ 451659 w 1743887"/>
              <a:gd name="connsiteY3" fmla="*/ 1877032 h 1904936"/>
              <a:gd name="connsiteX4" fmla="*/ 1678924 w 1743887"/>
              <a:gd name="connsiteY4" fmla="*/ 1840637 h 1904936"/>
              <a:gd name="connsiteX5" fmla="*/ 1621938 w 1743887"/>
              <a:gd name="connsiteY5" fmla="*/ 1257671 h 1904936"/>
              <a:gd name="connsiteX6" fmla="*/ 1569697 w 1743887"/>
              <a:gd name="connsiteY6" fmla="*/ 672856 h 1904936"/>
              <a:gd name="connsiteX7" fmla="*/ 1438111 w 1743887"/>
              <a:gd name="connsiteY7" fmla="*/ 154877 h 1904936"/>
              <a:gd name="connsiteX8" fmla="*/ 940271 w 1743887"/>
              <a:gd name="connsiteY8" fmla="*/ 21205 h 1904936"/>
              <a:gd name="connsiteX9" fmla="*/ 461539 w 1743887"/>
              <a:gd name="connsiteY9" fmla="*/ 534641 h 1904936"/>
              <a:gd name="connsiteX0" fmla="*/ 452050 w 1756359"/>
              <a:gd name="connsiteY0" fmla="*/ 534641 h 1891359"/>
              <a:gd name="connsiteX1" fmla="*/ 91698 w 1756359"/>
              <a:gd name="connsiteY1" fmla="*/ 940200 h 1891359"/>
              <a:gd name="connsiteX2" fmla="*/ 13351 w 1756359"/>
              <a:gd name="connsiteY2" fmla="*/ 1737812 h 1891359"/>
              <a:gd name="connsiteX3" fmla="*/ 309435 w 1756359"/>
              <a:gd name="connsiteY3" fmla="*/ 1891359 h 1891359"/>
              <a:gd name="connsiteX4" fmla="*/ 1669435 w 1756359"/>
              <a:gd name="connsiteY4" fmla="*/ 1840637 h 1891359"/>
              <a:gd name="connsiteX5" fmla="*/ 1612449 w 1756359"/>
              <a:gd name="connsiteY5" fmla="*/ 1257671 h 1891359"/>
              <a:gd name="connsiteX6" fmla="*/ 1560208 w 1756359"/>
              <a:gd name="connsiteY6" fmla="*/ 672856 h 1891359"/>
              <a:gd name="connsiteX7" fmla="*/ 1428622 w 1756359"/>
              <a:gd name="connsiteY7" fmla="*/ 154877 h 1891359"/>
              <a:gd name="connsiteX8" fmla="*/ 930782 w 1756359"/>
              <a:gd name="connsiteY8" fmla="*/ 21205 h 1891359"/>
              <a:gd name="connsiteX9" fmla="*/ 452050 w 1756359"/>
              <a:gd name="connsiteY9" fmla="*/ 534641 h 1891359"/>
              <a:gd name="connsiteX0" fmla="*/ 452050 w 1756257"/>
              <a:gd name="connsiteY0" fmla="*/ 534641 h 1891359"/>
              <a:gd name="connsiteX1" fmla="*/ 91698 w 1756257"/>
              <a:gd name="connsiteY1" fmla="*/ 940200 h 1891359"/>
              <a:gd name="connsiteX2" fmla="*/ 13351 w 1756257"/>
              <a:gd name="connsiteY2" fmla="*/ 1737812 h 1891359"/>
              <a:gd name="connsiteX3" fmla="*/ 309435 w 1756257"/>
              <a:gd name="connsiteY3" fmla="*/ 1891359 h 1891359"/>
              <a:gd name="connsiteX4" fmla="*/ 1669435 w 1756257"/>
              <a:gd name="connsiteY4" fmla="*/ 1840637 h 1891359"/>
              <a:gd name="connsiteX5" fmla="*/ 1612449 w 1756257"/>
              <a:gd name="connsiteY5" fmla="*/ 1257671 h 1891359"/>
              <a:gd name="connsiteX6" fmla="*/ 1563496 w 1756257"/>
              <a:gd name="connsiteY6" fmla="*/ 959631 h 1891359"/>
              <a:gd name="connsiteX7" fmla="*/ 1560208 w 1756257"/>
              <a:gd name="connsiteY7" fmla="*/ 672856 h 1891359"/>
              <a:gd name="connsiteX8" fmla="*/ 1428622 w 1756257"/>
              <a:gd name="connsiteY8" fmla="*/ 154877 h 1891359"/>
              <a:gd name="connsiteX9" fmla="*/ 930782 w 1756257"/>
              <a:gd name="connsiteY9" fmla="*/ 21205 h 1891359"/>
              <a:gd name="connsiteX10" fmla="*/ 452050 w 1756257"/>
              <a:gd name="connsiteY10" fmla="*/ 534641 h 1891359"/>
              <a:gd name="connsiteX0" fmla="*/ 452050 w 1764590"/>
              <a:gd name="connsiteY0" fmla="*/ 534641 h 1891359"/>
              <a:gd name="connsiteX1" fmla="*/ 91698 w 1764590"/>
              <a:gd name="connsiteY1" fmla="*/ 940200 h 1891359"/>
              <a:gd name="connsiteX2" fmla="*/ 13351 w 1764590"/>
              <a:gd name="connsiteY2" fmla="*/ 1737812 h 1891359"/>
              <a:gd name="connsiteX3" fmla="*/ 309435 w 1764590"/>
              <a:gd name="connsiteY3" fmla="*/ 1891359 h 1891359"/>
              <a:gd name="connsiteX4" fmla="*/ 1669435 w 1764590"/>
              <a:gd name="connsiteY4" fmla="*/ 1840637 h 1891359"/>
              <a:gd name="connsiteX5" fmla="*/ 1612449 w 1764590"/>
              <a:gd name="connsiteY5" fmla="*/ 1257671 h 1891359"/>
              <a:gd name="connsiteX6" fmla="*/ 1309780 w 1764590"/>
              <a:gd name="connsiteY6" fmla="*/ 1046341 h 1891359"/>
              <a:gd name="connsiteX7" fmla="*/ 1560208 w 1764590"/>
              <a:gd name="connsiteY7" fmla="*/ 672856 h 1891359"/>
              <a:gd name="connsiteX8" fmla="*/ 1428622 w 1764590"/>
              <a:gd name="connsiteY8" fmla="*/ 154877 h 1891359"/>
              <a:gd name="connsiteX9" fmla="*/ 930782 w 1764590"/>
              <a:gd name="connsiteY9" fmla="*/ 21205 h 1891359"/>
              <a:gd name="connsiteX10" fmla="*/ 452050 w 1764590"/>
              <a:gd name="connsiteY10" fmla="*/ 534641 h 1891359"/>
              <a:gd name="connsiteX0" fmla="*/ 452050 w 1764592"/>
              <a:gd name="connsiteY0" fmla="*/ 534641 h 1891359"/>
              <a:gd name="connsiteX1" fmla="*/ 91698 w 1764592"/>
              <a:gd name="connsiteY1" fmla="*/ 940200 h 1891359"/>
              <a:gd name="connsiteX2" fmla="*/ 13351 w 1764592"/>
              <a:gd name="connsiteY2" fmla="*/ 1737812 h 1891359"/>
              <a:gd name="connsiteX3" fmla="*/ 309435 w 1764592"/>
              <a:gd name="connsiteY3" fmla="*/ 1891359 h 1891359"/>
              <a:gd name="connsiteX4" fmla="*/ 1669435 w 1764592"/>
              <a:gd name="connsiteY4" fmla="*/ 1840637 h 1891359"/>
              <a:gd name="connsiteX5" fmla="*/ 1612449 w 1764592"/>
              <a:gd name="connsiteY5" fmla="*/ 1257671 h 1891359"/>
              <a:gd name="connsiteX6" fmla="*/ 1309780 w 1764592"/>
              <a:gd name="connsiteY6" fmla="*/ 1046341 h 1891359"/>
              <a:gd name="connsiteX7" fmla="*/ 1560208 w 1764592"/>
              <a:gd name="connsiteY7" fmla="*/ 672856 h 1891359"/>
              <a:gd name="connsiteX8" fmla="*/ 1428622 w 1764592"/>
              <a:gd name="connsiteY8" fmla="*/ 154877 h 1891359"/>
              <a:gd name="connsiteX9" fmla="*/ 930782 w 1764592"/>
              <a:gd name="connsiteY9" fmla="*/ 21205 h 1891359"/>
              <a:gd name="connsiteX10" fmla="*/ 452050 w 1764592"/>
              <a:gd name="connsiteY10" fmla="*/ 534641 h 1891359"/>
              <a:gd name="connsiteX0" fmla="*/ 452050 w 1764590"/>
              <a:gd name="connsiteY0" fmla="*/ 534641 h 1891359"/>
              <a:gd name="connsiteX1" fmla="*/ 91698 w 1764590"/>
              <a:gd name="connsiteY1" fmla="*/ 940200 h 1891359"/>
              <a:gd name="connsiteX2" fmla="*/ 13351 w 1764590"/>
              <a:gd name="connsiteY2" fmla="*/ 1737812 h 1891359"/>
              <a:gd name="connsiteX3" fmla="*/ 309435 w 1764590"/>
              <a:gd name="connsiteY3" fmla="*/ 1891359 h 1891359"/>
              <a:gd name="connsiteX4" fmla="*/ 1669435 w 1764590"/>
              <a:gd name="connsiteY4" fmla="*/ 1840637 h 1891359"/>
              <a:gd name="connsiteX5" fmla="*/ 1612449 w 1764590"/>
              <a:gd name="connsiteY5" fmla="*/ 1257671 h 1891359"/>
              <a:gd name="connsiteX6" fmla="*/ 1309780 w 1764590"/>
              <a:gd name="connsiteY6" fmla="*/ 1046341 h 1891359"/>
              <a:gd name="connsiteX7" fmla="*/ 1560208 w 1764590"/>
              <a:gd name="connsiteY7" fmla="*/ 672856 h 1891359"/>
              <a:gd name="connsiteX8" fmla="*/ 1428622 w 1764590"/>
              <a:gd name="connsiteY8" fmla="*/ 154877 h 1891359"/>
              <a:gd name="connsiteX9" fmla="*/ 930782 w 1764590"/>
              <a:gd name="connsiteY9" fmla="*/ 21205 h 1891359"/>
              <a:gd name="connsiteX10" fmla="*/ 452050 w 1764590"/>
              <a:gd name="connsiteY10" fmla="*/ 534641 h 1891359"/>
              <a:gd name="connsiteX0" fmla="*/ 452050 w 1792731"/>
              <a:gd name="connsiteY0" fmla="*/ 534641 h 1891359"/>
              <a:gd name="connsiteX1" fmla="*/ 91698 w 1792731"/>
              <a:gd name="connsiteY1" fmla="*/ 940200 h 1891359"/>
              <a:gd name="connsiteX2" fmla="*/ 13351 w 1792731"/>
              <a:gd name="connsiteY2" fmla="*/ 1737812 h 1891359"/>
              <a:gd name="connsiteX3" fmla="*/ 309435 w 1792731"/>
              <a:gd name="connsiteY3" fmla="*/ 1891359 h 1891359"/>
              <a:gd name="connsiteX4" fmla="*/ 1669435 w 1792731"/>
              <a:gd name="connsiteY4" fmla="*/ 1840637 h 1891359"/>
              <a:gd name="connsiteX5" fmla="*/ 1688563 w 1792731"/>
              <a:gd name="connsiteY5" fmla="*/ 1292355 h 1891359"/>
              <a:gd name="connsiteX6" fmla="*/ 1309780 w 1792731"/>
              <a:gd name="connsiteY6" fmla="*/ 1046341 h 1891359"/>
              <a:gd name="connsiteX7" fmla="*/ 1560208 w 1792731"/>
              <a:gd name="connsiteY7" fmla="*/ 672856 h 1891359"/>
              <a:gd name="connsiteX8" fmla="*/ 1428622 w 1792731"/>
              <a:gd name="connsiteY8" fmla="*/ 154877 h 1891359"/>
              <a:gd name="connsiteX9" fmla="*/ 930782 w 1792731"/>
              <a:gd name="connsiteY9" fmla="*/ 21205 h 1891359"/>
              <a:gd name="connsiteX10" fmla="*/ 452050 w 1792731"/>
              <a:gd name="connsiteY10" fmla="*/ 534641 h 1891359"/>
              <a:gd name="connsiteX0" fmla="*/ 452050 w 1814809"/>
              <a:gd name="connsiteY0" fmla="*/ 534641 h 1891359"/>
              <a:gd name="connsiteX1" fmla="*/ 91698 w 1814809"/>
              <a:gd name="connsiteY1" fmla="*/ 940200 h 1891359"/>
              <a:gd name="connsiteX2" fmla="*/ 13351 w 1814809"/>
              <a:gd name="connsiteY2" fmla="*/ 1737812 h 1891359"/>
              <a:gd name="connsiteX3" fmla="*/ 309435 w 1814809"/>
              <a:gd name="connsiteY3" fmla="*/ 1891359 h 1891359"/>
              <a:gd name="connsiteX4" fmla="*/ 1669435 w 1814809"/>
              <a:gd name="connsiteY4" fmla="*/ 1840637 h 1891359"/>
              <a:gd name="connsiteX5" fmla="*/ 1688563 w 1814809"/>
              <a:gd name="connsiteY5" fmla="*/ 1292355 h 1891359"/>
              <a:gd name="connsiteX6" fmla="*/ 1309780 w 1814809"/>
              <a:gd name="connsiteY6" fmla="*/ 1046341 h 1891359"/>
              <a:gd name="connsiteX7" fmla="*/ 1560208 w 1814809"/>
              <a:gd name="connsiteY7" fmla="*/ 672856 h 1891359"/>
              <a:gd name="connsiteX8" fmla="*/ 1428622 w 1814809"/>
              <a:gd name="connsiteY8" fmla="*/ 154877 h 1891359"/>
              <a:gd name="connsiteX9" fmla="*/ 930782 w 1814809"/>
              <a:gd name="connsiteY9" fmla="*/ 21205 h 1891359"/>
              <a:gd name="connsiteX10" fmla="*/ 452050 w 1814809"/>
              <a:gd name="connsiteY10" fmla="*/ 534641 h 1891359"/>
              <a:gd name="connsiteX0" fmla="*/ 452050 w 1814809"/>
              <a:gd name="connsiteY0" fmla="*/ 534641 h 1891359"/>
              <a:gd name="connsiteX1" fmla="*/ 91698 w 1814809"/>
              <a:gd name="connsiteY1" fmla="*/ 940200 h 1891359"/>
              <a:gd name="connsiteX2" fmla="*/ 13351 w 1814809"/>
              <a:gd name="connsiteY2" fmla="*/ 1737812 h 1891359"/>
              <a:gd name="connsiteX3" fmla="*/ 309435 w 1814809"/>
              <a:gd name="connsiteY3" fmla="*/ 1891359 h 1891359"/>
              <a:gd name="connsiteX4" fmla="*/ 1669435 w 1814809"/>
              <a:gd name="connsiteY4" fmla="*/ 1840637 h 1891359"/>
              <a:gd name="connsiteX5" fmla="*/ 1688563 w 1814809"/>
              <a:gd name="connsiteY5" fmla="*/ 1292355 h 1891359"/>
              <a:gd name="connsiteX6" fmla="*/ 1309780 w 1814809"/>
              <a:gd name="connsiteY6" fmla="*/ 1046341 h 1891359"/>
              <a:gd name="connsiteX7" fmla="*/ 1619996 w 1814809"/>
              <a:gd name="connsiteY7" fmla="*/ 526399 h 1891359"/>
              <a:gd name="connsiteX8" fmla="*/ 1428622 w 1814809"/>
              <a:gd name="connsiteY8" fmla="*/ 154877 h 1891359"/>
              <a:gd name="connsiteX9" fmla="*/ 930782 w 1814809"/>
              <a:gd name="connsiteY9" fmla="*/ 21205 h 1891359"/>
              <a:gd name="connsiteX10" fmla="*/ 452050 w 1814809"/>
              <a:gd name="connsiteY10" fmla="*/ 534641 h 1891359"/>
              <a:gd name="connsiteX0" fmla="*/ 452050 w 1814809"/>
              <a:gd name="connsiteY0" fmla="*/ 542872 h 1899590"/>
              <a:gd name="connsiteX1" fmla="*/ 91698 w 1814809"/>
              <a:gd name="connsiteY1" fmla="*/ 948431 h 1899590"/>
              <a:gd name="connsiteX2" fmla="*/ 13351 w 1814809"/>
              <a:gd name="connsiteY2" fmla="*/ 1746043 h 1899590"/>
              <a:gd name="connsiteX3" fmla="*/ 309435 w 1814809"/>
              <a:gd name="connsiteY3" fmla="*/ 1899590 h 1899590"/>
              <a:gd name="connsiteX4" fmla="*/ 1669435 w 1814809"/>
              <a:gd name="connsiteY4" fmla="*/ 1848868 h 1899590"/>
              <a:gd name="connsiteX5" fmla="*/ 1688563 w 1814809"/>
              <a:gd name="connsiteY5" fmla="*/ 1300586 h 1899590"/>
              <a:gd name="connsiteX6" fmla="*/ 1309780 w 1814809"/>
              <a:gd name="connsiteY6" fmla="*/ 1054572 h 1899590"/>
              <a:gd name="connsiteX7" fmla="*/ 1619996 w 1814809"/>
              <a:gd name="connsiteY7" fmla="*/ 534630 h 1899590"/>
              <a:gd name="connsiteX8" fmla="*/ 1488411 w 1814809"/>
              <a:gd name="connsiteY8" fmla="*/ 129049 h 1899590"/>
              <a:gd name="connsiteX9" fmla="*/ 930782 w 1814809"/>
              <a:gd name="connsiteY9" fmla="*/ 29436 h 1899590"/>
              <a:gd name="connsiteX10" fmla="*/ 452050 w 1814809"/>
              <a:gd name="connsiteY10" fmla="*/ 542872 h 1899590"/>
              <a:gd name="connsiteX0" fmla="*/ 452050 w 1814809"/>
              <a:gd name="connsiteY0" fmla="*/ 540513 h 1897231"/>
              <a:gd name="connsiteX1" fmla="*/ 91698 w 1814809"/>
              <a:gd name="connsiteY1" fmla="*/ 946072 h 1897231"/>
              <a:gd name="connsiteX2" fmla="*/ 13351 w 1814809"/>
              <a:gd name="connsiteY2" fmla="*/ 1743684 h 1897231"/>
              <a:gd name="connsiteX3" fmla="*/ 309435 w 1814809"/>
              <a:gd name="connsiteY3" fmla="*/ 1897231 h 1897231"/>
              <a:gd name="connsiteX4" fmla="*/ 1669435 w 1814809"/>
              <a:gd name="connsiteY4" fmla="*/ 1846509 h 1897231"/>
              <a:gd name="connsiteX5" fmla="*/ 1688563 w 1814809"/>
              <a:gd name="connsiteY5" fmla="*/ 1298227 h 1897231"/>
              <a:gd name="connsiteX6" fmla="*/ 1309780 w 1814809"/>
              <a:gd name="connsiteY6" fmla="*/ 1052213 h 1897231"/>
              <a:gd name="connsiteX7" fmla="*/ 1619996 w 1814809"/>
              <a:gd name="connsiteY7" fmla="*/ 532271 h 1897231"/>
              <a:gd name="connsiteX8" fmla="*/ 1488411 w 1814809"/>
              <a:gd name="connsiteY8" fmla="*/ 126690 h 1897231"/>
              <a:gd name="connsiteX9" fmla="*/ 930782 w 1814809"/>
              <a:gd name="connsiteY9" fmla="*/ 27077 h 1897231"/>
              <a:gd name="connsiteX10" fmla="*/ 452050 w 1814809"/>
              <a:gd name="connsiteY10" fmla="*/ 540513 h 1897231"/>
              <a:gd name="connsiteX0" fmla="*/ 452050 w 1814809"/>
              <a:gd name="connsiteY0" fmla="*/ 540513 h 1897231"/>
              <a:gd name="connsiteX1" fmla="*/ 91698 w 1814809"/>
              <a:gd name="connsiteY1" fmla="*/ 946072 h 1897231"/>
              <a:gd name="connsiteX2" fmla="*/ 13351 w 1814809"/>
              <a:gd name="connsiteY2" fmla="*/ 1743684 h 1897231"/>
              <a:gd name="connsiteX3" fmla="*/ 309435 w 1814809"/>
              <a:gd name="connsiteY3" fmla="*/ 1897231 h 1897231"/>
              <a:gd name="connsiteX4" fmla="*/ 1669435 w 1814809"/>
              <a:gd name="connsiteY4" fmla="*/ 1846509 h 1897231"/>
              <a:gd name="connsiteX5" fmla="*/ 1688563 w 1814809"/>
              <a:gd name="connsiteY5" fmla="*/ 1298227 h 1897231"/>
              <a:gd name="connsiteX6" fmla="*/ 1309780 w 1814809"/>
              <a:gd name="connsiteY6" fmla="*/ 1052213 h 1897231"/>
              <a:gd name="connsiteX7" fmla="*/ 1619996 w 1814809"/>
              <a:gd name="connsiteY7" fmla="*/ 532271 h 1897231"/>
              <a:gd name="connsiteX8" fmla="*/ 1488411 w 1814809"/>
              <a:gd name="connsiteY8" fmla="*/ 126690 h 1897231"/>
              <a:gd name="connsiteX9" fmla="*/ 930782 w 1814809"/>
              <a:gd name="connsiteY9" fmla="*/ 27077 h 1897231"/>
              <a:gd name="connsiteX10" fmla="*/ 452050 w 1814809"/>
              <a:gd name="connsiteY10" fmla="*/ 540513 h 1897231"/>
              <a:gd name="connsiteX0" fmla="*/ 288567 w 1811701"/>
              <a:gd name="connsiteY0" fmla="*/ 555674 h 1898251"/>
              <a:gd name="connsiteX1" fmla="*/ 88590 w 1811701"/>
              <a:gd name="connsiteY1" fmla="*/ 947092 h 1898251"/>
              <a:gd name="connsiteX2" fmla="*/ 10243 w 1811701"/>
              <a:gd name="connsiteY2" fmla="*/ 1744704 h 1898251"/>
              <a:gd name="connsiteX3" fmla="*/ 306327 w 1811701"/>
              <a:gd name="connsiteY3" fmla="*/ 1898251 h 1898251"/>
              <a:gd name="connsiteX4" fmla="*/ 1666327 w 1811701"/>
              <a:gd name="connsiteY4" fmla="*/ 1847529 h 1898251"/>
              <a:gd name="connsiteX5" fmla="*/ 1685455 w 1811701"/>
              <a:gd name="connsiteY5" fmla="*/ 1299247 h 1898251"/>
              <a:gd name="connsiteX6" fmla="*/ 1306672 w 1811701"/>
              <a:gd name="connsiteY6" fmla="*/ 1053233 h 1898251"/>
              <a:gd name="connsiteX7" fmla="*/ 1616888 w 1811701"/>
              <a:gd name="connsiteY7" fmla="*/ 533291 h 1898251"/>
              <a:gd name="connsiteX8" fmla="*/ 1485303 w 1811701"/>
              <a:gd name="connsiteY8" fmla="*/ 127710 h 1898251"/>
              <a:gd name="connsiteX9" fmla="*/ 927674 w 1811701"/>
              <a:gd name="connsiteY9" fmla="*/ 28097 h 1898251"/>
              <a:gd name="connsiteX10" fmla="*/ 288567 w 1811701"/>
              <a:gd name="connsiteY10" fmla="*/ 555674 h 1898251"/>
              <a:gd name="connsiteX0" fmla="*/ 288567 w 1811701"/>
              <a:gd name="connsiteY0" fmla="*/ 479828 h 1822405"/>
              <a:gd name="connsiteX1" fmla="*/ 88590 w 1811701"/>
              <a:gd name="connsiteY1" fmla="*/ 871246 h 1822405"/>
              <a:gd name="connsiteX2" fmla="*/ 10243 w 1811701"/>
              <a:gd name="connsiteY2" fmla="*/ 1668858 h 1822405"/>
              <a:gd name="connsiteX3" fmla="*/ 306327 w 1811701"/>
              <a:gd name="connsiteY3" fmla="*/ 1822405 h 1822405"/>
              <a:gd name="connsiteX4" fmla="*/ 1666327 w 1811701"/>
              <a:gd name="connsiteY4" fmla="*/ 1771683 h 1822405"/>
              <a:gd name="connsiteX5" fmla="*/ 1685455 w 1811701"/>
              <a:gd name="connsiteY5" fmla="*/ 1223401 h 1822405"/>
              <a:gd name="connsiteX6" fmla="*/ 1306672 w 1811701"/>
              <a:gd name="connsiteY6" fmla="*/ 977387 h 1822405"/>
              <a:gd name="connsiteX7" fmla="*/ 1616888 w 1811701"/>
              <a:gd name="connsiteY7" fmla="*/ 457445 h 1822405"/>
              <a:gd name="connsiteX8" fmla="*/ 1485303 w 1811701"/>
              <a:gd name="connsiteY8" fmla="*/ 51864 h 1822405"/>
              <a:gd name="connsiteX9" fmla="*/ 895599 w 1811701"/>
              <a:gd name="connsiteY9" fmla="*/ 79530 h 1822405"/>
              <a:gd name="connsiteX10" fmla="*/ 288567 w 1811701"/>
              <a:gd name="connsiteY10" fmla="*/ 479828 h 1822405"/>
              <a:gd name="connsiteX0" fmla="*/ 288567 w 1811701"/>
              <a:gd name="connsiteY0" fmla="*/ 419258 h 1761835"/>
              <a:gd name="connsiteX1" fmla="*/ 88590 w 1811701"/>
              <a:gd name="connsiteY1" fmla="*/ 810676 h 1761835"/>
              <a:gd name="connsiteX2" fmla="*/ 10243 w 1811701"/>
              <a:gd name="connsiteY2" fmla="*/ 1608288 h 1761835"/>
              <a:gd name="connsiteX3" fmla="*/ 306327 w 1811701"/>
              <a:gd name="connsiteY3" fmla="*/ 1761835 h 1761835"/>
              <a:gd name="connsiteX4" fmla="*/ 1666327 w 1811701"/>
              <a:gd name="connsiteY4" fmla="*/ 1711113 h 1761835"/>
              <a:gd name="connsiteX5" fmla="*/ 1685455 w 1811701"/>
              <a:gd name="connsiteY5" fmla="*/ 1162831 h 1761835"/>
              <a:gd name="connsiteX6" fmla="*/ 1306672 w 1811701"/>
              <a:gd name="connsiteY6" fmla="*/ 916817 h 1761835"/>
              <a:gd name="connsiteX7" fmla="*/ 1616888 w 1811701"/>
              <a:gd name="connsiteY7" fmla="*/ 396875 h 1761835"/>
              <a:gd name="connsiteX8" fmla="*/ 1373040 w 1811701"/>
              <a:gd name="connsiteY8" fmla="*/ 118574 h 1761835"/>
              <a:gd name="connsiteX9" fmla="*/ 895599 w 1811701"/>
              <a:gd name="connsiteY9" fmla="*/ 18960 h 1761835"/>
              <a:gd name="connsiteX10" fmla="*/ 288567 w 1811701"/>
              <a:gd name="connsiteY10" fmla="*/ 419258 h 1761835"/>
              <a:gd name="connsiteX0" fmla="*/ 288567 w 1811701"/>
              <a:gd name="connsiteY0" fmla="*/ 419258 h 1761835"/>
              <a:gd name="connsiteX1" fmla="*/ 88590 w 1811701"/>
              <a:gd name="connsiteY1" fmla="*/ 810676 h 1761835"/>
              <a:gd name="connsiteX2" fmla="*/ 10243 w 1811701"/>
              <a:gd name="connsiteY2" fmla="*/ 1608288 h 1761835"/>
              <a:gd name="connsiteX3" fmla="*/ 306327 w 1811701"/>
              <a:gd name="connsiteY3" fmla="*/ 1761835 h 1761835"/>
              <a:gd name="connsiteX4" fmla="*/ 1666327 w 1811701"/>
              <a:gd name="connsiteY4" fmla="*/ 1711113 h 1761835"/>
              <a:gd name="connsiteX5" fmla="*/ 1685455 w 1811701"/>
              <a:gd name="connsiteY5" fmla="*/ 1162831 h 1761835"/>
              <a:gd name="connsiteX6" fmla="*/ 1306672 w 1811701"/>
              <a:gd name="connsiteY6" fmla="*/ 916817 h 1761835"/>
              <a:gd name="connsiteX7" fmla="*/ 1584814 w 1811701"/>
              <a:gd name="connsiteY7" fmla="*/ 510012 h 1761835"/>
              <a:gd name="connsiteX8" fmla="*/ 1373040 w 1811701"/>
              <a:gd name="connsiteY8" fmla="*/ 118574 h 1761835"/>
              <a:gd name="connsiteX9" fmla="*/ 895599 w 1811701"/>
              <a:gd name="connsiteY9" fmla="*/ 18960 h 1761835"/>
              <a:gd name="connsiteX10" fmla="*/ 288567 w 1811701"/>
              <a:gd name="connsiteY10" fmla="*/ 419258 h 1761835"/>
              <a:gd name="connsiteX0" fmla="*/ 288567 w 1770444"/>
              <a:gd name="connsiteY0" fmla="*/ 419258 h 1761835"/>
              <a:gd name="connsiteX1" fmla="*/ 88590 w 1770444"/>
              <a:gd name="connsiteY1" fmla="*/ 810676 h 1761835"/>
              <a:gd name="connsiteX2" fmla="*/ 10243 w 1770444"/>
              <a:gd name="connsiteY2" fmla="*/ 1608288 h 1761835"/>
              <a:gd name="connsiteX3" fmla="*/ 306327 w 1770444"/>
              <a:gd name="connsiteY3" fmla="*/ 1761835 h 1761835"/>
              <a:gd name="connsiteX4" fmla="*/ 1666327 w 1770444"/>
              <a:gd name="connsiteY4" fmla="*/ 1711113 h 1761835"/>
              <a:gd name="connsiteX5" fmla="*/ 1589229 w 1770444"/>
              <a:gd name="connsiteY5" fmla="*/ 1176973 h 1761835"/>
              <a:gd name="connsiteX6" fmla="*/ 1306672 w 1770444"/>
              <a:gd name="connsiteY6" fmla="*/ 916817 h 1761835"/>
              <a:gd name="connsiteX7" fmla="*/ 1584814 w 1770444"/>
              <a:gd name="connsiteY7" fmla="*/ 510012 h 1761835"/>
              <a:gd name="connsiteX8" fmla="*/ 1373040 w 1770444"/>
              <a:gd name="connsiteY8" fmla="*/ 118574 h 1761835"/>
              <a:gd name="connsiteX9" fmla="*/ 895599 w 1770444"/>
              <a:gd name="connsiteY9" fmla="*/ 18960 h 1761835"/>
              <a:gd name="connsiteX10" fmla="*/ 288567 w 1770444"/>
              <a:gd name="connsiteY10" fmla="*/ 419258 h 1761835"/>
              <a:gd name="connsiteX0" fmla="*/ 288567 w 1592514"/>
              <a:gd name="connsiteY0" fmla="*/ 419258 h 1863058"/>
              <a:gd name="connsiteX1" fmla="*/ 88590 w 1592514"/>
              <a:gd name="connsiteY1" fmla="*/ 810676 h 1863058"/>
              <a:gd name="connsiteX2" fmla="*/ 10243 w 1592514"/>
              <a:gd name="connsiteY2" fmla="*/ 1608288 h 1863058"/>
              <a:gd name="connsiteX3" fmla="*/ 306327 w 1592514"/>
              <a:gd name="connsiteY3" fmla="*/ 1761835 h 1863058"/>
              <a:gd name="connsiteX4" fmla="*/ 1377650 w 1592514"/>
              <a:gd name="connsiteY4" fmla="*/ 1838393 h 1863058"/>
              <a:gd name="connsiteX5" fmla="*/ 1589229 w 1592514"/>
              <a:gd name="connsiteY5" fmla="*/ 1176973 h 1863058"/>
              <a:gd name="connsiteX6" fmla="*/ 1306672 w 1592514"/>
              <a:gd name="connsiteY6" fmla="*/ 916817 h 1863058"/>
              <a:gd name="connsiteX7" fmla="*/ 1584814 w 1592514"/>
              <a:gd name="connsiteY7" fmla="*/ 510012 h 1863058"/>
              <a:gd name="connsiteX8" fmla="*/ 1373040 w 1592514"/>
              <a:gd name="connsiteY8" fmla="*/ 118574 h 1863058"/>
              <a:gd name="connsiteX9" fmla="*/ 895599 w 1592514"/>
              <a:gd name="connsiteY9" fmla="*/ 18960 h 1863058"/>
              <a:gd name="connsiteX10" fmla="*/ 288567 w 1592514"/>
              <a:gd name="connsiteY10" fmla="*/ 419258 h 1863058"/>
              <a:gd name="connsiteX0" fmla="*/ 421322 w 1594935"/>
              <a:gd name="connsiteY0" fmla="*/ 616342 h 1876292"/>
              <a:gd name="connsiteX1" fmla="*/ 91011 w 1594935"/>
              <a:gd name="connsiteY1" fmla="*/ 823910 h 1876292"/>
              <a:gd name="connsiteX2" fmla="*/ 12664 w 1594935"/>
              <a:gd name="connsiteY2" fmla="*/ 1621522 h 1876292"/>
              <a:gd name="connsiteX3" fmla="*/ 308748 w 1594935"/>
              <a:gd name="connsiteY3" fmla="*/ 1775069 h 1876292"/>
              <a:gd name="connsiteX4" fmla="*/ 1380071 w 1594935"/>
              <a:gd name="connsiteY4" fmla="*/ 1851627 h 1876292"/>
              <a:gd name="connsiteX5" fmla="*/ 1591650 w 1594935"/>
              <a:gd name="connsiteY5" fmla="*/ 1190207 h 1876292"/>
              <a:gd name="connsiteX6" fmla="*/ 1309093 w 1594935"/>
              <a:gd name="connsiteY6" fmla="*/ 930051 h 1876292"/>
              <a:gd name="connsiteX7" fmla="*/ 1587235 w 1594935"/>
              <a:gd name="connsiteY7" fmla="*/ 523246 h 1876292"/>
              <a:gd name="connsiteX8" fmla="*/ 1375461 w 1594935"/>
              <a:gd name="connsiteY8" fmla="*/ 131808 h 1876292"/>
              <a:gd name="connsiteX9" fmla="*/ 898020 w 1594935"/>
              <a:gd name="connsiteY9" fmla="*/ 32194 h 1876292"/>
              <a:gd name="connsiteX10" fmla="*/ 421322 w 1594935"/>
              <a:gd name="connsiteY10" fmla="*/ 616342 h 1876292"/>
              <a:gd name="connsiteX0" fmla="*/ 413257 w 1586870"/>
              <a:gd name="connsiteY0" fmla="*/ 616342 h 1876292"/>
              <a:gd name="connsiteX1" fmla="*/ 140873 w 1586870"/>
              <a:gd name="connsiteY1" fmla="*/ 993617 h 1876292"/>
              <a:gd name="connsiteX2" fmla="*/ 4599 w 1586870"/>
              <a:gd name="connsiteY2" fmla="*/ 1621522 h 1876292"/>
              <a:gd name="connsiteX3" fmla="*/ 300683 w 1586870"/>
              <a:gd name="connsiteY3" fmla="*/ 1775069 h 1876292"/>
              <a:gd name="connsiteX4" fmla="*/ 1372006 w 1586870"/>
              <a:gd name="connsiteY4" fmla="*/ 1851627 h 1876292"/>
              <a:gd name="connsiteX5" fmla="*/ 1583585 w 1586870"/>
              <a:gd name="connsiteY5" fmla="*/ 1190207 h 1876292"/>
              <a:gd name="connsiteX6" fmla="*/ 1301028 w 1586870"/>
              <a:gd name="connsiteY6" fmla="*/ 930051 h 1876292"/>
              <a:gd name="connsiteX7" fmla="*/ 1579170 w 1586870"/>
              <a:gd name="connsiteY7" fmla="*/ 523246 h 1876292"/>
              <a:gd name="connsiteX8" fmla="*/ 1367396 w 1586870"/>
              <a:gd name="connsiteY8" fmla="*/ 131808 h 1876292"/>
              <a:gd name="connsiteX9" fmla="*/ 889955 w 1586870"/>
              <a:gd name="connsiteY9" fmla="*/ 32194 h 1876292"/>
              <a:gd name="connsiteX10" fmla="*/ 413257 w 1586870"/>
              <a:gd name="connsiteY10" fmla="*/ 616342 h 1876292"/>
              <a:gd name="connsiteX0" fmla="*/ 284962 w 1458575"/>
              <a:gd name="connsiteY0" fmla="*/ 616342 h 1908017"/>
              <a:gd name="connsiteX1" fmla="*/ 12578 w 1458575"/>
              <a:gd name="connsiteY1" fmla="*/ 993617 h 1908017"/>
              <a:gd name="connsiteX2" fmla="*/ 172388 w 1458575"/>
              <a:gd name="connsiteY2" fmla="*/ 1775069 h 1908017"/>
              <a:gd name="connsiteX3" fmla="*/ 1243711 w 1458575"/>
              <a:gd name="connsiteY3" fmla="*/ 1851627 h 1908017"/>
              <a:gd name="connsiteX4" fmla="*/ 1455290 w 1458575"/>
              <a:gd name="connsiteY4" fmla="*/ 1190207 h 1908017"/>
              <a:gd name="connsiteX5" fmla="*/ 1172733 w 1458575"/>
              <a:gd name="connsiteY5" fmla="*/ 930051 h 1908017"/>
              <a:gd name="connsiteX6" fmla="*/ 1450875 w 1458575"/>
              <a:gd name="connsiteY6" fmla="*/ 523246 h 1908017"/>
              <a:gd name="connsiteX7" fmla="*/ 1239101 w 1458575"/>
              <a:gd name="connsiteY7" fmla="*/ 131808 h 1908017"/>
              <a:gd name="connsiteX8" fmla="*/ 761660 w 1458575"/>
              <a:gd name="connsiteY8" fmla="*/ 32194 h 1908017"/>
              <a:gd name="connsiteX9" fmla="*/ 284962 w 1458575"/>
              <a:gd name="connsiteY9" fmla="*/ 616342 h 1908017"/>
              <a:gd name="connsiteX0" fmla="*/ 343858 w 1519131"/>
              <a:gd name="connsiteY0" fmla="*/ 616342 h 1885036"/>
              <a:gd name="connsiteX1" fmla="*/ 71474 w 1519131"/>
              <a:gd name="connsiteY1" fmla="*/ 993617 h 1885036"/>
              <a:gd name="connsiteX2" fmla="*/ 115432 w 1519131"/>
              <a:gd name="connsiteY2" fmla="*/ 1704358 h 1885036"/>
              <a:gd name="connsiteX3" fmla="*/ 1302607 w 1519131"/>
              <a:gd name="connsiteY3" fmla="*/ 1851627 h 1885036"/>
              <a:gd name="connsiteX4" fmla="*/ 1514186 w 1519131"/>
              <a:gd name="connsiteY4" fmla="*/ 1190207 h 1885036"/>
              <a:gd name="connsiteX5" fmla="*/ 1231629 w 1519131"/>
              <a:gd name="connsiteY5" fmla="*/ 930051 h 1885036"/>
              <a:gd name="connsiteX6" fmla="*/ 1509771 w 1519131"/>
              <a:gd name="connsiteY6" fmla="*/ 523246 h 1885036"/>
              <a:gd name="connsiteX7" fmla="*/ 1297997 w 1519131"/>
              <a:gd name="connsiteY7" fmla="*/ 131808 h 1885036"/>
              <a:gd name="connsiteX8" fmla="*/ 820556 w 1519131"/>
              <a:gd name="connsiteY8" fmla="*/ 32194 h 1885036"/>
              <a:gd name="connsiteX9" fmla="*/ 343858 w 1519131"/>
              <a:gd name="connsiteY9" fmla="*/ 616342 h 1885036"/>
              <a:gd name="connsiteX0" fmla="*/ 343858 w 1549812"/>
              <a:gd name="connsiteY0" fmla="*/ 616342 h 1800235"/>
              <a:gd name="connsiteX1" fmla="*/ 71474 w 1549812"/>
              <a:gd name="connsiteY1" fmla="*/ 993617 h 1800235"/>
              <a:gd name="connsiteX2" fmla="*/ 115432 w 1549812"/>
              <a:gd name="connsiteY2" fmla="*/ 1704358 h 1800235"/>
              <a:gd name="connsiteX3" fmla="*/ 1389496 w 1549812"/>
              <a:gd name="connsiteY3" fmla="*/ 1724347 h 1800235"/>
              <a:gd name="connsiteX4" fmla="*/ 1514186 w 1549812"/>
              <a:gd name="connsiteY4" fmla="*/ 1190207 h 1800235"/>
              <a:gd name="connsiteX5" fmla="*/ 1231629 w 1549812"/>
              <a:gd name="connsiteY5" fmla="*/ 930051 h 1800235"/>
              <a:gd name="connsiteX6" fmla="*/ 1509771 w 1549812"/>
              <a:gd name="connsiteY6" fmla="*/ 523246 h 1800235"/>
              <a:gd name="connsiteX7" fmla="*/ 1297997 w 1549812"/>
              <a:gd name="connsiteY7" fmla="*/ 131808 h 1800235"/>
              <a:gd name="connsiteX8" fmla="*/ 820556 w 1549812"/>
              <a:gd name="connsiteY8" fmla="*/ 32194 h 1800235"/>
              <a:gd name="connsiteX9" fmla="*/ 343858 w 1549812"/>
              <a:gd name="connsiteY9" fmla="*/ 616342 h 1800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49812" h="1800235">
                <a:moveTo>
                  <a:pt x="343858" y="616342"/>
                </a:moveTo>
                <a:cubicBezTo>
                  <a:pt x="219011" y="776579"/>
                  <a:pt x="109545" y="812281"/>
                  <a:pt x="71474" y="993617"/>
                </a:cubicBezTo>
                <a:cubicBezTo>
                  <a:pt x="33403" y="1174953"/>
                  <a:pt x="-89757" y="1561356"/>
                  <a:pt x="115432" y="1704358"/>
                </a:cubicBezTo>
                <a:cubicBezTo>
                  <a:pt x="320621" y="1847360"/>
                  <a:pt x="1156371" y="1810039"/>
                  <a:pt x="1389496" y="1724347"/>
                </a:cubicBezTo>
                <a:cubicBezTo>
                  <a:pt x="1622621" y="1638655"/>
                  <a:pt x="1540497" y="1322590"/>
                  <a:pt x="1514186" y="1190207"/>
                </a:cubicBezTo>
                <a:cubicBezTo>
                  <a:pt x="1487875" y="1057824"/>
                  <a:pt x="1240336" y="1148914"/>
                  <a:pt x="1231629" y="930051"/>
                </a:cubicBezTo>
                <a:cubicBezTo>
                  <a:pt x="1248292" y="693847"/>
                  <a:pt x="1498710" y="656286"/>
                  <a:pt x="1509771" y="523246"/>
                </a:cubicBezTo>
                <a:cubicBezTo>
                  <a:pt x="1520832" y="390206"/>
                  <a:pt x="1431655" y="305130"/>
                  <a:pt x="1297997" y="131808"/>
                </a:cubicBezTo>
                <a:cubicBezTo>
                  <a:pt x="1189251" y="36824"/>
                  <a:pt x="979579" y="-48562"/>
                  <a:pt x="820556" y="32194"/>
                </a:cubicBezTo>
                <a:cubicBezTo>
                  <a:pt x="661533" y="112950"/>
                  <a:pt x="468705" y="456105"/>
                  <a:pt x="343858" y="616342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 417">
            <a:extLst>
              <a:ext uri="{FF2B5EF4-FFF2-40B4-BE49-F238E27FC236}">
                <a16:creationId xmlns:a16="http://schemas.microsoft.com/office/drawing/2014/main" id="{86D46BE4-B0DC-6447-9B19-4A15963D6107}"/>
              </a:ext>
            </a:extLst>
          </p:cNvPr>
          <p:cNvSpPr>
            <a:spLocks/>
          </p:cNvSpPr>
          <p:nvPr/>
        </p:nvSpPr>
        <p:spPr bwMode="auto">
          <a:xfrm>
            <a:off x="7274076" y="1826035"/>
            <a:ext cx="1736725" cy="1317704"/>
          </a:xfrm>
          <a:custGeom>
            <a:avLst/>
            <a:gdLst>
              <a:gd name="T0" fmla="*/ 2147483646 w 1036"/>
              <a:gd name="T1" fmla="*/ 2147483646 h 675"/>
              <a:gd name="T2" fmla="*/ 2147483646 w 1036"/>
              <a:gd name="T3" fmla="*/ 2147483646 h 675"/>
              <a:gd name="T4" fmla="*/ 2147483646 w 1036"/>
              <a:gd name="T5" fmla="*/ 2147483646 h 675"/>
              <a:gd name="T6" fmla="*/ 2147483646 w 1036"/>
              <a:gd name="T7" fmla="*/ 2147483646 h 675"/>
              <a:gd name="T8" fmla="*/ 2147483646 w 1036"/>
              <a:gd name="T9" fmla="*/ 2147483646 h 675"/>
              <a:gd name="T10" fmla="*/ 2147483646 w 1036"/>
              <a:gd name="T11" fmla="*/ 2147483646 h 675"/>
              <a:gd name="T12" fmla="*/ 2147483646 w 1036"/>
              <a:gd name="T13" fmla="*/ 2147483646 h 675"/>
              <a:gd name="T14" fmla="*/ 2147483646 w 1036"/>
              <a:gd name="T15" fmla="*/ 2147483646 h 675"/>
              <a:gd name="T16" fmla="*/ 2147483646 w 1036"/>
              <a:gd name="T17" fmla="*/ 2147483646 h 675"/>
              <a:gd name="T18" fmla="*/ 2147483646 w 1036"/>
              <a:gd name="T19" fmla="*/ 2147483646 h 675"/>
              <a:gd name="T20" fmla="*/ 2147483646 w 1036"/>
              <a:gd name="T21" fmla="*/ 2147483646 h 675"/>
              <a:gd name="T22" fmla="*/ 2147483646 w 1036"/>
              <a:gd name="T23" fmla="*/ 2147483646 h 675"/>
              <a:gd name="T24" fmla="*/ 2147483646 w 1036"/>
              <a:gd name="T25" fmla="*/ 2147483646 h 675"/>
              <a:gd name="T26" fmla="*/ 2147483646 w 1036"/>
              <a:gd name="T27" fmla="*/ 2147483646 h 675"/>
              <a:gd name="T28" fmla="*/ 2147483646 w 1036"/>
              <a:gd name="T29" fmla="*/ 2147483646 h 675"/>
              <a:gd name="T30" fmla="*/ 2147483646 w 1036"/>
              <a:gd name="T31" fmla="*/ 2147483646 h 675"/>
              <a:gd name="T32" fmla="*/ 2147483646 w 1036"/>
              <a:gd name="T33" fmla="*/ 2147483646 h 675"/>
              <a:gd name="T34" fmla="*/ 2147483646 w 1036"/>
              <a:gd name="T35" fmla="*/ 2147483646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036"/>
              <a:gd name="T55" fmla="*/ 0 h 675"/>
              <a:gd name="T56" fmla="*/ 1036 w 1036"/>
              <a:gd name="T57" fmla="*/ 675 h 675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418">
            <a:extLst>
              <a:ext uri="{FF2B5EF4-FFF2-40B4-BE49-F238E27FC236}">
                <a16:creationId xmlns:a16="http://schemas.microsoft.com/office/drawing/2014/main" id="{B6EA0447-3C72-2546-A182-B18B3204742F}"/>
              </a:ext>
            </a:extLst>
          </p:cNvPr>
          <p:cNvGrpSpPr>
            <a:grpSpLocks/>
          </p:cNvGrpSpPr>
          <p:nvPr/>
        </p:nvGrpSpPr>
        <p:grpSpPr bwMode="auto">
          <a:xfrm>
            <a:off x="7205350" y="3289251"/>
            <a:ext cx="1458912" cy="933450"/>
            <a:chOff x="2889" y="1631"/>
            <a:chExt cx="980" cy="743"/>
          </a:xfrm>
        </p:grpSpPr>
        <p:sp>
          <p:nvSpPr>
            <p:cNvPr id="13" name="Rectangle 419">
              <a:extLst>
                <a:ext uri="{FF2B5EF4-FFF2-40B4-BE49-F238E27FC236}">
                  <a16:creationId xmlns:a16="http://schemas.microsoft.com/office/drawing/2014/main" id="{BE021C30-4F59-6844-AF0D-B5AB853A3B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6" y="1841"/>
              <a:ext cx="663" cy="533"/>
            </a:xfrm>
            <a:prstGeom prst="rect">
              <a:avLst/>
            </a:prstGeom>
            <a:solidFill>
              <a:srgbClr val="9CDF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4" name="AutoShape 420">
              <a:extLst>
                <a:ext uri="{FF2B5EF4-FFF2-40B4-BE49-F238E27FC236}">
                  <a16:creationId xmlns:a16="http://schemas.microsoft.com/office/drawing/2014/main" id="{27AA7BFA-EEE4-4140-B9E6-23FEE52ACC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9" y="1631"/>
              <a:ext cx="980" cy="253"/>
            </a:xfrm>
            <a:prstGeom prst="triangle">
              <a:avLst>
                <a:gd name="adj" fmla="val 50000"/>
              </a:avLst>
            </a:prstGeom>
            <a:solidFill>
              <a:srgbClr val="9CDF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CCFF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15" name="Freeform 427">
            <a:extLst>
              <a:ext uri="{FF2B5EF4-FFF2-40B4-BE49-F238E27FC236}">
                <a16:creationId xmlns:a16="http://schemas.microsoft.com/office/drawing/2014/main" id="{50383F63-A1BE-EE40-9A4A-9521B5B39A87}"/>
              </a:ext>
            </a:extLst>
          </p:cNvPr>
          <p:cNvSpPr>
            <a:spLocks/>
          </p:cNvSpPr>
          <p:nvPr/>
        </p:nvSpPr>
        <p:spPr bwMode="auto">
          <a:xfrm>
            <a:off x="7712401" y="4683134"/>
            <a:ext cx="3079750" cy="1665288"/>
          </a:xfrm>
          <a:custGeom>
            <a:avLst/>
            <a:gdLst>
              <a:gd name="T0" fmla="*/ 2147483646 w 1940"/>
              <a:gd name="T1" fmla="*/ 2147483646 h 1049"/>
              <a:gd name="T2" fmla="*/ 2147483646 w 1940"/>
              <a:gd name="T3" fmla="*/ 2147483646 h 1049"/>
              <a:gd name="T4" fmla="*/ 2147483646 w 1940"/>
              <a:gd name="T5" fmla="*/ 2147483646 h 1049"/>
              <a:gd name="T6" fmla="*/ 2147483646 w 1940"/>
              <a:gd name="T7" fmla="*/ 2147483646 h 1049"/>
              <a:gd name="T8" fmla="*/ 2147483646 w 1940"/>
              <a:gd name="T9" fmla="*/ 2147483646 h 1049"/>
              <a:gd name="T10" fmla="*/ 2147483646 w 1940"/>
              <a:gd name="T11" fmla="*/ 2147483646 h 1049"/>
              <a:gd name="T12" fmla="*/ 2147483646 w 1940"/>
              <a:gd name="T13" fmla="*/ 2147483646 h 1049"/>
              <a:gd name="T14" fmla="*/ 2147483646 w 1940"/>
              <a:gd name="T15" fmla="*/ 2147483646 h 1049"/>
              <a:gd name="T16" fmla="*/ 2147483646 w 1940"/>
              <a:gd name="T17" fmla="*/ 2147483646 h 1049"/>
              <a:gd name="T18" fmla="*/ 2147483646 w 1940"/>
              <a:gd name="T19" fmla="*/ 2147483646 h 1049"/>
              <a:gd name="T20" fmla="*/ 2147483646 w 1940"/>
              <a:gd name="T21" fmla="*/ 2147483646 h 1049"/>
              <a:gd name="T22" fmla="*/ 2147483646 w 1940"/>
              <a:gd name="T23" fmla="*/ 2147483646 h 1049"/>
              <a:gd name="T24" fmla="*/ 2147483646 w 1940"/>
              <a:gd name="T25" fmla="*/ 2147483646 h 1049"/>
              <a:gd name="T26" fmla="*/ 2147483646 w 1940"/>
              <a:gd name="T27" fmla="*/ 2147483646 h 1049"/>
              <a:gd name="T28" fmla="*/ 2147483646 w 1940"/>
              <a:gd name="T29" fmla="*/ 2147483646 h 1049"/>
              <a:gd name="T30" fmla="*/ 2147483646 w 1940"/>
              <a:gd name="T31" fmla="*/ 2147483646 h 104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940"/>
              <a:gd name="T49" fmla="*/ 0 h 1049"/>
              <a:gd name="T50" fmla="*/ 1940 w 1940"/>
              <a:gd name="T51" fmla="*/ 1049 h 1049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940" h="1049">
                <a:moveTo>
                  <a:pt x="952" y="26"/>
                </a:moveTo>
                <a:cubicBezTo>
                  <a:pt x="867" y="45"/>
                  <a:pt x="832" y="118"/>
                  <a:pt x="755" y="125"/>
                </a:cubicBezTo>
                <a:cubicBezTo>
                  <a:pt x="678" y="132"/>
                  <a:pt x="587" y="72"/>
                  <a:pt x="488" y="68"/>
                </a:cubicBezTo>
                <a:cubicBezTo>
                  <a:pt x="389" y="64"/>
                  <a:pt x="237" y="48"/>
                  <a:pt x="158" y="101"/>
                </a:cubicBezTo>
                <a:cubicBezTo>
                  <a:pt x="79" y="154"/>
                  <a:pt x="28" y="298"/>
                  <a:pt x="14" y="389"/>
                </a:cubicBezTo>
                <a:cubicBezTo>
                  <a:pt x="0" y="480"/>
                  <a:pt x="25" y="595"/>
                  <a:pt x="71" y="648"/>
                </a:cubicBezTo>
                <a:cubicBezTo>
                  <a:pt x="117" y="701"/>
                  <a:pt x="205" y="665"/>
                  <a:pt x="288" y="706"/>
                </a:cubicBezTo>
                <a:cubicBezTo>
                  <a:pt x="371" y="747"/>
                  <a:pt x="450" y="842"/>
                  <a:pt x="568" y="893"/>
                </a:cubicBezTo>
                <a:cubicBezTo>
                  <a:pt x="686" y="944"/>
                  <a:pt x="852" y="991"/>
                  <a:pt x="996" y="1014"/>
                </a:cubicBezTo>
                <a:cubicBezTo>
                  <a:pt x="1140" y="1036"/>
                  <a:pt x="1309" y="1049"/>
                  <a:pt x="1433" y="1031"/>
                </a:cubicBezTo>
                <a:cubicBezTo>
                  <a:pt x="1557" y="1012"/>
                  <a:pt x="1657" y="960"/>
                  <a:pt x="1739" y="907"/>
                </a:cubicBezTo>
                <a:cubicBezTo>
                  <a:pt x="1821" y="855"/>
                  <a:pt x="1906" y="824"/>
                  <a:pt x="1923" y="714"/>
                </a:cubicBezTo>
                <a:cubicBezTo>
                  <a:pt x="1940" y="604"/>
                  <a:pt x="1898" y="350"/>
                  <a:pt x="1839" y="251"/>
                </a:cubicBezTo>
                <a:cubicBezTo>
                  <a:pt x="1780" y="151"/>
                  <a:pt x="1662" y="153"/>
                  <a:pt x="1566" y="114"/>
                </a:cubicBezTo>
                <a:cubicBezTo>
                  <a:pt x="1470" y="76"/>
                  <a:pt x="1365" y="30"/>
                  <a:pt x="1263" y="15"/>
                </a:cubicBezTo>
                <a:cubicBezTo>
                  <a:pt x="1161" y="0"/>
                  <a:pt x="1037" y="8"/>
                  <a:pt x="952" y="26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 Box 580">
            <a:extLst>
              <a:ext uri="{FF2B5EF4-FFF2-40B4-BE49-F238E27FC236}">
                <a16:creationId xmlns:a16="http://schemas.microsoft.com/office/drawing/2014/main" id="{68F39DC6-82AA-494B-BF8C-3328A3504C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9274" y="1488461"/>
            <a:ext cx="133940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mobile network</a:t>
            </a:r>
          </a:p>
        </p:txBody>
      </p:sp>
      <p:sp>
        <p:nvSpPr>
          <p:cNvPr id="19" name="Text Box 580">
            <a:extLst>
              <a:ext uri="{FF2B5EF4-FFF2-40B4-BE49-F238E27FC236}">
                <a16:creationId xmlns:a16="http://schemas.microsoft.com/office/drawing/2014/main" id="{18D63BA9-A80C-3C4E-951E-EC3E6277A6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6908" y="5779775"/>
            <a:ext cx="1195135" cy="44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enterprise</a:t>
            </a: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          network</a:t>
            </a: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21C1BA4F-9694-604C-B41C-E527BFD0B4FC}"/>
              </a:ext>
            </a:extLst>
          </p:cNvPr>
          <p:cNvSpPr/>
          <p:nvPr/>
        </p:nvSpPr>
        <p:spPr>
          <a:xfrm>
            <a:off x="10222146" y="3179540"/>
            <a:ext cx="1273167" cy="1935748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60355 w 1534770"/>
              <a:gd name="connsiteY0" fmla="*/ 553225 h 1800672"/>
              <a:gd name="connsiteX1" fmla="*/ 3 w 1534770"/>
              <a:gd name="connsiteY1" fmla="*/ 958784 h 1800672"/>
              <a:gd name="connsiteX2" fmla="*/ 367657 w 1534770"/>
              <a:gd name="connsiteY2" fmla="*/ 1526890 h 1800672"/>
              <a:gd name="connsiteX3" fmla="*/ 1186523 w 1534770"/>
              <a:gd name="connsiteY3" fmla="*/ 1794234 h 1800672"/>
              <a:gd name="connsiteX4" fmla="*/ 1520754 w 1534770"/>
              <a:gd name="connsiteY4" fmla="*/ 1276255 h 1800672"/>
              <a:gd name="connsiteX5" fmla="*/ 1468513 w 1534770"/>
              <a:gd name="connsiteY5" fmla="*/ 691440 h 1800672"/>
              <a:gd name="connsiteX6" fmla="*/ 1435794 w 1534770"/>
              <a:gd name="connsiteY6" fmla="*/ 107761 h 1800672"/>
              <a:gd name="connsiteX7" fmla="*/ 839087 w 1534770"/>
              <a:gd name="connsiteY7" fmla="*/ 39789 h 1800672"/>
              <a:gd name="connsiteX8" fmla="*/ 360355 w 1534770"/>
              <a:gd name="connsiteY8" fmla="*/ 553225 h 1800672"/>
              <a:gd name="connsiteX0" fmla="*/ 360355 w 1580585"/>
              <a:gd name="connsiteY0" fmla="*/ 553225 h 1880420"/>
              <a:gd name="connsiteX1" fmla="*/ 3 w 1580585"/>
              <a:gd name="connsiteY1" fmla="*/ 958784 h 1880420"/>
              <a:gd name="connsiteX2" fmla="*/ 367657 w 1580585"/>
              <a:gd name="connsiteY2" fmla="*/ 1526890 h 1880420"/>
              <a:gd name="connsiteX3" fmla="*/ 1186523 w 1580585"/>
              <a:gd name="connsiteY3" fmla="*/ 1794234 h 1880420"/>
              <a:gd name="connsiteX4" fmla="*/ 1570188 w 1580585"/>
              <a:gd name="connsiteY4" fmla="*/ 1785433 h 1880420"/>
              <a:gd name="connsiteX5" fmla="*/ 1468513 w 1580585"/>
              <a:gd name="connsiteY5" fmla="*/ 691440 h 1880420"/>
              <a:gd name="connsiteX6" fmla="*/ 1435794 w 1580585"/>
              <a:gd name="connsiteY6" fmla="*/ 107761 h 1880420"/>
              <a:gd name="connsiteX7" fmla="*/ 839087 w 1580585"/>
              <a:gd name="connsiteY7" fmla="*/ 39789 h 1880420"/>
              <a:gd name="connsiteX8" fmla="*/ 360355 w 1580585"/>
              <a:gd name="connsiteY8" fmla="*/ 553225 h 1880420"/>
              <a:gd name="connsiteX0" fmla="*/ 316588 w 1580732"/>
              <a:gd name="connsiteY0" fmla="*/ 359285 h 1867156"/>
              <a:gd name="connsiteX1" fmla="*/ 150 w 1580732"/>
              <a:gd name="connsiteY1" fmla="*/ 945520 h 1867156"/>
              <a:gd name="connsiteX2" fmla="*/ 367804 w 1580732"/>
              <a:gd name="connsiteY2" fmla="*/ 1513626 h 1867156"/>
              <a:gd name="connsiteX3" fmla="*/ 1186670 w 1580732"/>
              <a:gd name="connsiteY3" fmla="*/ 1780970 h 1867156"/>
              <a:gd name="connsiteX4" fmla="*/ 1570335 w 1580732"/>
              <a:gd name="connsiteY4" fmla="*/ 1772169 h 1867156"/>
              <a:gd name="connsiteX5" fmla="*/ 1468660 w 1580732"/>
              <a:gd name="connsiteY5" fmla="*/ 678176 h 1867156"/>
              <a:gd name="connsiteX6" fmla="*/ 1435941 w 1580732"/>
              <a:gd name="connsiteY6" fmla="*/ 94497 h 1867156"/>
              <a:gd name="connsiteX7" fmla="*/ 839234 w 1580732"/>
              <a:gd name="connsiteY7" fmla="*/ 26525 h 1867156"/>
              <a:gd name="connsiteX8" fmla="*/ 316588 w 1580732"/>
              <a:gd name="connsiteY8" fmla="*/ 359285 h 1867156"/>
              <a:gd name="connsiteX0" fmla="*/ 163575 w 1427719"/>
              <a:gd name="connsiteY0" fmla="*/ 359285 h 1867156"/>
              <a:gd name="connsiteX1" fmla="*/ 836 w 1427719"/>
              <a:gd name="connsiteY1" fmla="*/ 1076921 h 1867156"/>
              <a:gd name="connsiteX2" fmla="*/ 214791 w 1427719"/>
              <a:gd name="connsiteY2" fmla="*/ 1513626 h 1867156"/>
              <a:gd name="connsiteX3" fmla="*/ 1033657 w 1427719"/>
              <a:gd name="connsiteY3" fmla="*/ 1780970 h 1867156"/>
              <a:gd name="connsiteX4" fmla="*/ 1417322 w 1427719"/>
              <a:gd name="connsiteY4" fmla="*/ 1772169 h 1867156"/>
              <a:gd name="connsiteX5" fmla="*/ 1315647 w 1427719"/>
              <a:gd name="connsiteY5" fmla="*/ 678176 h 1867156"/>
              <a:gd name="connsiteX6" fmla="*/ 1282928 w 1427719"/>
              <a:gd name="connsiteY6" fmla="*/ 94497 h 1867156"/>
              <a:gd name="connsiteX7" fmla="*/ 686221 w 1427719"/>
              <a:gd name="connsiteY7" fmla="*/ 26525 h 1867156"/>
              <a:gd name="connsiteX8" fmla="*/ 163575 w 1427719"/>
              <a:gd name="connsiteY8" fmla="*/ 359285 h 1867156"/>
              <a:gd name="connsiteX0" fmla="*/ 163575 w 1426632"/>
              <a:gd name="connsiteY0" fmla="*/ 394322 h 1902193"/>
              <a:gd name="connsiteX1" fmla="*/ 836 w 1426632"/>
              <a:gd name="connsiteY1" fmla="*/ 1111958 h 1902193"/>
              <a:gd name="connsiteX2" fmla="*/ 214791 w 1426632"/>
              <a:gd name="connsiteY2" fmla="*/ 1548663 h 1902193"/>
              <a:gd name="connsiteX3" fmla="*/ 1033657 w 1426632"/>
              <a:gd name="connsiteY3" fmla="*/ 1816007 h 1902193"/>
              <a:gd name="connsiteX4" fmla="*/ 1417322 w 1426632"/>
              <a:gd name="connsiteY4" fmla="*/ 1807206 h 1902193"/>
              <a:gd name="connsiteX5" fmla="*/ 1315647 w 1426632"/>
              <a:gd name="connsiteY5" fmla="*/ 713213 h 1902193"/>
              <a:gd name="connsiteX6" fmla="*/ 1401843 w 1426632"/>
              <a:gd name="connsiteY6" fmla="*/ 63834 h 1902193"/>
              <a:gd name="connsiteX7" fmla="*/ 686221 w 1426632"/>
              <a:gd name="connsiteY7" fmla="*/ 61562 h 1902193"/>
              <a:gd name="connsiteX8" fmla="*/ 163575 w 1426632"/>
              <a:gd name="connsiteY8" fmla="*/ 394322 h 1902193"/>
              <a:gd name="connsiteX0" fmla="*/ 163575 w 1435249"/>
              <a:gd name="connsiteY0" fmla="*/ 394322 h 1885560"/>
              <a:gd name="connsiteX1" fmla="*/ 836 w 1435249"/>
              <a:gd name="connsiteY1" fmla="*/ 1111958 h 1885560"/>
              <a:gd name="connsiteX2" fmla="*/ 214791 w 1435249"/>
              <a:gd name="connsiteY2" fmla="*/ 1548663 h 1885560"/>
              <a:gd name="connsiteX3" fmla="*/ 1033657 w 1435249"/>
              <a:gd name="connsiteY3" fmla="*/ 1816007 h 1885560"/>
              <a:gd name="connsiteX4" fmla="*/ 1417322 w 1435249"/>
              <a:gd name="connsiteY4" fmla="*/ 1807206 h 1885560"/>
              <a:gd name="connsiteX5" fmla="*/ 1375103 w 1435249"/>
              <a:gd name="connsiteY5" fmla="*/ 943164 h 1885560"/>
              <a:gd name="connsiteX6" fmla="*/ 1401843 w 1435249"/>
              <a:gd name="connsiteY6" fmla="*/ 63834 h 1885560"/>
              <a:gd name="connsiteX7" fmla="*/ 686221 w 1435249"/>
              <a:gd name="connsiteY7" fmla="*/ 61562 h 1885560"/>
              <a:gd name="connsiteX8" fmla="*/ 163575 w 1435249"/>
              <a:gd name="connsiteY8" fmla="*/ 394322 h 1885560"/>
              <a:gd name="connsiteX0" fmla="*/ 128947 w 1438213"/>
              <a:gd name="connsiteY0" fmla="*/ 345176 h 1883146"/>
              <a:gd name="connsiteX1" fmla="*/ 3802 w 1438213"/>
              <a:gd name="connsiteY1" fmla="*/ 1109544 h 1883146"/>
              <a:gd name="connsiteX2" fmla="*/ 217757 w 1438213"/>
              <a:gd name="connsiteY2" fmla="*/ 1546249 h 1883146"/>
              <a:gd name="connsiteX3" fmla="*/ 1036623 w 1438213"/>
              <a:gd name="connsiteY3" fmla="*/ 1813593 h 1883146"/>
              <a:gd name="connsiteX4" fmla="*/ 1420288 w 1438213"/>
              <a:gd name="connsiteY4" fmla="*/ 1804792 h 1883146"/>
              <a:gd name="connsiteX5" fmla="*/ 1378069 w 1438213"/>
              <a:gd name="connsiteY5" fmla="*/ 940750 h 1883146"/>
              <a:gd name="connsiteX6" fmla="*/ 1404809 w 1438213"/>
              <a:gd name="connsiteY6" fmla="*/ 61420 h 1883146"/>
              <a:gd name="connsiteX7" fmla="*/ 689187 w 1438213"/>
              <a:gd name="connsiteY7" fmla="*/ 59148 h 1883146"/>
              <a:gd name="connsiteX8" fmla="*/ 128947 w 1438213"/>
              <a:gd name="connsiteY8" fmla="*/ 345176 h 1883146"/>
              <a:gd name="connsiteX0" fmla="*/ 126587 w 1435854"/>
              <a:gd name="connsiteY0" fmla="*/ 353278 h 1891248"/>
              <a:gd name="connsiteX1" fmla="*/ 1442 w 1435854"/>
              <a:gd name="connsiteY1" fmla="*/ 1117646 h 1891248"/>
              <a:gd name="connsiteX2" fmla="*/ 215397 w 1435854"/>
              <a:gd name="connsiteY2" fmla="*/ 1554351 h 1891248"/>
              <a:gd name="connsiteX3" fmla="*/ 1034263 w 1435854"/>
              <a:gd name="connsiteY3" fmla="*/ 1821695 h 1891248"/>
              <a:gd name="connsiteX4" fmla="*/ 1417928 w 1435854"/>
              <a:gd name="connsiteY4" fmla="*/ 1812894 h 1891248"/>
              <a:gd name="connsiteX5" fmla="*/ 1375709 w 1435854"/>
              <a:gd name="connsiteY5" fmla="*/ 948852 h 1891248"/>
              <a:gd name="connsiteX6" fmla="*/ 1402449 w 1435854"/>
              <a:gd name="connsiteY6" fmla="*/ 69522 h 1891248"/>
              <a:gd name="connsiteX7" fmla="*/ 221605 w 1435854"/>
              <a:gd name="connsiteY7" fmla="*/ 47778 h 1891248"/>
              <a:gd name="connsiteX8" fmla="*/ 126587 w 1435854"/>
              <a:gd name="connsiteY8" fmla="*/ 353278 h 1891248"/>
              <a:gd name="connsiteX0" fmla="*/ 35803 w 1453152"/>
              <a:gd name="connsiteY0" fmla="*/ 439993 h 1896181"/>
              <a:gd name="connsiteX1" fmla="*/ 18740 w 1453152"/>
              <a:gd name="connsiteY1" fmla="*/ 1122579 h 1896181"/>
              <a:gd name="connsiteX2" fmla="*/ 232695 w 1453152"/>
              <a:gd name="connsiteY2" fmla="*/ 1559284 h 1896181"/>
              <a:gd name="connsiteX3" fmla="*/ 1051561 w 1453152"/>
              <a:gd name="connsiteY3" fmla="*/ 1826628 h 1896181"/>
              <a:gd name="connsiteX4" fmla="*/ 1435226 w 1453152"/>
              <a:gd name="connsiteY4" fmla="*/ 1817827 h 1896181"/>
              <a:gd name="connsiteX5" fmla="*/ 1393007 w 1453152"/>
              <a:gd name="connsiteY5" fmla="*/ 953785 h 1896181"/>
              <a:gd name="connsiteX6" fmla="*/ 1419747 w 1453152"/>
              <a:gd name="connsiteY6" fmla="*/ 74455 h 1896181"/>
              <a:gd name="connsiteX7" fmla="*/ 238903 w 1453152"/>
              <a:gd name="connsiteY7" fmla="*/ 52711 h 1896181"/>
              <a:gd name="connsiteX8" fmla="*/ 35803 w 1453152"/>
              <a:gd name="connsiteY8" fmla="*/ 439993 h 1896181"/>
              <a:gd name="connsiteX0" fmla="*/ 35803 w 1447873"/>
              <a:gd name="connsiteY0" fmla="*/ 439993 h 1952840"/>
              <a:gd name="connsiteX1" fmla="*/ 18740 w 1447873"/>
              <a:gd name="connsiteY1" fmla="*/ 1122579 h 1952840"/>
              <a:gd name="connsiteX2" fmla="*/ 232695 w 1447873"/>
              <a:gd name="connsiteY2" fmla="*/ 1559284 h 1952840"/>
              <a:gd name="connsiteX3" fmla="*/ 1130848 w 1447873"/>
              <a:gd name="connsiteY3" fmla="*/ 1925181 h 1952840"/>
              <a:gd name="connsiteX4" fmla="*/ 1435226 w 1447873"/>
              <a:gd name="connsiteY4" fmla="*/ 1817827 h 1952840"/>
              <a:gd name="connsiteX5" fmla="*/ 1393007 w 1447873"/>
              <a:gd name="connsiteY5" fmla="*/ 953785 h 1952840"/>
              <a:gd name="connsiteX6" fmla="*/ 1419747 w 1447873"/>
              <a:gd name="connsiteY6" fmla="*/ 74455 h 1952840"/>
              <a:gd name="connsiteX7" fmla="*/ 238903 w 1447873"/>
              <a:gd name="connsiteY7" fmla="*/ 52711 h 1952840"/>
              <a:gd name="connsiteX8" fmla="*/ 35803 w 1447873"/>
              <a:gd name="connsiteY8" fmla="*/ 439993 h 1952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47873" h="1952840">
                <a:moveTo>
                  <a:pt x="35803" y="439993"/>
                </a:moveTo>
                <a:cubicBezTo>
                  <a:pt x="-891" y="618304"/>
                  <a:pt x="-14075" y="936031"/>
                  <a:pt x="18740" y="1122579"/>
                </a:cubicBezTo>
                <a:cubicBezTo>
                  <a:pt x="51555" y="1309127"/>
                  <a:pt x="47344" y="1425517"/>
                  <a:pt x="232695" y="1559284"/>
                </a:cubicBezTo>
                <a:cubicBezTo>
                  <a:pt x="418046" y="1693051"/>
                  <a:pt x="930426" y="1882091"/>
                  <a:pt x="1130848" y="1925181"/>
                </a:cubicBezTo>
                <a:cubicBezTo>
                  <a:pt x="1331270" y="1968271"/>
                  <a:pt x="1391533" y="1979726"/>
                  <a:pt x="1435226" y="1817827"/>
                </a:cubicBezTo>
                <a:cubicBezTo>
                  <a:pt x="1478919" y="1655928"/>
                  <a:pt x="1395587" y="1244347"/>
                  <a:pt x="1393007" y="953785"/>
                </a:cubicBezTo>
                <a:cubicBezTo>
                  <a:pt x="1390427" y="663223"/>
                  <a:pt x="1458740" y="183063"/>
                  <a:pt x="1419747" y="74455"/>
                </a:cubicBezTo>
                <a:cubicBezTo>
                  <a:pt x="1380754" y="-34153"/>
                  <a:pt x="469560" y="-8212"/>
                  <a:pt x="238903" y="52711"/>
                </a:cubicBezTo>
                <a:cubicBezTo>
                  <a:pt x="8246" y="113634"/>
                  <a:pt x="72497" y="261682"/>
                  <a:pt x="35803" y="439993"/>
                </a:cubicBezTo>
                <a:close/>
              </a:path>
            </a:pathLst>
          </a:custGeom>
          <a:gradFill flip="none" rotWithShape="1">
            <a:gsLst>
              <a:gs pos="0">
                <a:srgbClr val="9CDFF9"/>
              </a:gs>
              <a:gs pos="100000">
                <a:schemeClr val="bg1"/>
              </a:gs>
              <a:gs pos="59000">
                <a:schemeClr val="accent5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9D929D7-3426-7545-8640-DC8E2ED95FB9}"/>
              </a:ext>
            </a:extLst>
          </p:cNvPr>
          <p:cNvGrpSpPr/>
          <p:nvPr/>
        </p:nvGrpSpPr>
        <p:grpSpPr>
          <a:xfrm>
            <a:off x="10837700" y="3928050"/>
            <a:ext cx="687393" cy="721548"/>
            <a:chOff x="5203089" y="1751190"/>
            <a:chExt cx="858331" cy="662414"/>
          </a:xfrm>
        </p:grpSpPr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2949C6B-70A2-0C41-96B1-4A94F8B7F80B}"/>
                </a:ext>
              </a:extLst>
            </p:cNvPr>
            <p:cNvSpPr/>
            <p:nvPr/>
          </p:nvSpPr>
          <p:spPr>
            <a:xfrm>
              <a:off x="5536769" y="1751190"/>
              <a:ext cx="524651" cy="662124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  <a:gd name="connsiteX0" fmla="*/ 3618 w 651290"/>
                <a:gd name="connsiteY0" fmla="*/ 593378 h 593378"/>
                <a:gd name="connsiteX1" fmla="*/ 0 w 651290"/>
                <a:gd name="connsiteY1" fmla="*/ 242416 h 593378"/>
                <a:gd name="connsiteX2" fmla="*/ 423338 w 651290"/>
                <a:gd name="connsiteY2" fmla="*/ 101308 h 593378"/>
                <a:gd name="connsiteX3" fmla="*/ 647672 w 651290"/>
                <a:gd name="connsiteY3" fmla="*/ 0 h 593378"/>
                <a:gd name="connsiteX4" fmla="*/ 651290 w 651290"/>
                <a:gd name="connsiteY4" fmla="*/ 593378 h 593378"/>
                <a:gd name="connsiteX5" fmla="*/ 3618 w 651290"/>
                <a:gd name="connsiteY5" fmla="*/ 593378 h 593378"/>
                <a:gd name="connsiteX0" fmla="*/ 3618 w 651290"/>
                <a:gd name="connsiteY0" fmla="*/ 662124 h 662124"/>
                <a:gd name="connsiteX1" fmla="*/ 0 w 651290"/>
                <a:gd name="connsiteY1" fmla="*/ 311162 h 662124"/>
                <a:gd name="connsiteX2" fmla="*/ 376300 w 651290"/>
                <a:gd name="connsiteY2" fmla="*/ 0 h 662124"/>
                <a:gd name="connsiteX3" fmla="*/ 647672 w 651290"/>
                <a:gd name="connsiteY3" fmla="*/ 68746 h 662124"/>
                <a:gd name="connsiteX4" fmla="*/ 651290 w 651290"/>
                <a:gd name="connsiteY4" fmla="*/ 662124 h 662124"/>
                <a:gd name="connsiteX5" fmla="*/ 3618 w 651290"/>
                <a:gd name="connsiteY5" fmla="*/ 662124 h 662124"/>
                <a:gd name="connsiteX0" fmla="*/ 0 w 647672"/>
                <a:gd name="connsiteY0" fmla="*/ 662124 h 662124"/>
                <a:gd name="connsiteX1" fmla="*/ 123021 w 647672"/>
                <a:gd name="connsiteY1" fmla="*/ 83217 h 662124"/>
                <a:gd name="connsiteX2" fmla="*/ 372682 w 647672"/>
                <a:gd name="connsiteY2" fmla="*/ 0 h 662124"/>
                <a:gd name="connsiteX3" fmla="*/ 644054 w 647672"/>
                <a:gd name="connsiteY3" fmla="*/ 68746 h 662124"/>
                <a:gd name="connsiteX4" fmla="*/ 647672 w 647672"/>
                <a:gd name="connsiteY4" fmla="*/ 662124 h 662124"/>
                <a:gd name="connsiteX5" fmla="*/ 0 w 647672"/>
                <a:gd name="connsiteY5" fmla="*/ 662124 h 662124"/>
                <a:gd name="connsiteX0" fmla="*/ 7238 w 524651"/>
                <a:gd name="connsiteY0" fmla="*/ 669360 h 669360"/>
                <a:gd name="connsiteX1" fmla="*/ 0 w 524651"/>
                <a:gd name="connsiteY1" fmla="*/ 83217 h 669360"/>
                <a:gd name="connsiteX2" fmla="*/ 249661 w 524651"/>
                <a:gd name="connsiteY2" fmla="*/ 0 h 669360"/>
                <a:gd name="connsiteX3" fmla="*/ 521033 w 524651"/>
                <a:gd name="connsiteY3" fmla="*/ 68746 h 669360"/>
                <a:gd name="connsiteX4" fmla="*/ 524651 w 524651"/>
                <a:gd name="connsiteY4" fmla="*/ 662124 h 669360"/>
                <a:gd name="connsiteX5" fmla="*/ 7238 w 524651"/>
                <a:gd name="connsiteY5" fmla="*/ 669360 h 669360"/>
                <a:gd name="connsiteX0" fmla="*/ 438 w 528706"/>
                <a:gd name="connsiteY0" fmla="*/ 665742 h 665742"/>
                <a:gd name="connsiteX1" fmla="*/ 4055 w 528706"/>
                <a:gd name="connsiteY1" fmla="*/ 83217 h 665742"/>
                <a:gd name="connsiteX2" fmla="*/ 253716 w 528706"/>
                <a:gd name="connsiteY2" fmla="*/ 0 h 665742"/>
                <a:gd name="connsiteX3" fmla="*/ 525088 w 528706"/>
                <a:gd name="connsiteY3" fmla="*/ 68746 h 665742"/>
                <a:gd name="connsiteX4" fmla="*/ 528706 w 528706"/>
                <a:gd name="connsiteY4" fmla="*/ 662124 h 665742"/>
                <a:gd name="connsiteX5" fmla="*/ 438 w 528706"/>
                <a:gd name="connsiteY5" fmla="*/ 665742 h 665742"/>
                <a:gd name="connsiteX0" fmla="*/ 155 w 546514"/>
                <a:gd name="connsiteY0" fmla="*/ 662124 h 662124"/>
                <a:gd name="connsiteX1" fmla="*/ 21863 w 546514"/>
                <a:gd name="connsiteY1" fmla="*/ 83217 h 662124"/>
                <a:gd name="connsiteX2" fmla="*/ 271524 w 546514"/>
                <a:gd name="connsiteY2" fmla="*/ 0 h 662124"/>
                <a:gd name="connsiteX3" fmla="*/ 542896 w 546514"/>
                <a:gd name="connsiteY3" fmla="*/ 68746 h 662124"/>
                <a:gd name="connsiteX4" fmla="*/ 546514 w 546514"/>
                <a:gd name="connsiteY4" fmla="*/ 662124 h 662124"/>
                <a:gd name="connsiteX5" fmla="*/ 155 w 546514"/>
                <a:gd name="connsiteY5" fmla="*/ 662124 h 662124"/>
                <a:gd name="connsiteX0" fmla="*/ 10856 w 524651"/>
                <a:gd name="connsiteY0" fmla="*/ 658506 h 662124"/>
                <a:gd name="connsiteX1" fmla="*/ 0 w 524651"/>
                <a:gd name="connsiteY1" fmla="*/ 83217 h 662124"/>
                <a:gd name="connsiteX2" fmla="*/ 249661 w 524651"/>
                <a:gd name="connsiteY2" fmla="*/ 0 h 662124"/>
                <a:gd name="connsiteX3" fmla="*/ 521033 w 524651"/>
                <a:gd name="connsiteY3" fmla="*/ 68746 h 662124"/>
                <a:gd name="connsiteX4" fmla="*/ 524651 w 524651"/>
                <a:gd name="connsiteY4" fmla="*/ 662124 h 662124"/>
                <a:gd name="connsiteX5" fmla="*/ 10856 w 524651"/>
                <a:gd name="connsiteY5" fmla="*/ 658506 h 66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4651" h="662124">
                  <a:moveTo>
                    <a:pt x="10856" y="658506"/>
                  </a:moveTo>
                  <a:cubicBezTo>
                    <a:pt x="8443" y="463125"/>
                    <a:pt x="2413" y="278598"/>
                    <a:pt x="0" y="83217"/>
                  </a:cubicBezTo>
                  <a:lnTo>
                    <a:pt x="249661" y="0"/>
                  </a:lnTo>
                  <a:lnTo>
                    <a:pt x="521033" y="68746"/>
                  </a:lnTo>
                  <a:lnTo>
                    <a:pt x="524651" y="662124"/>
                  </a:lnTo>
                  <a:lnTo>
                    <a:pt x="10856" y="658506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6A42A8C1-0A52-8944-BCD0-7C3E1000F6A9}"/>
                </a:ext>
              </a:extLst>
            </p:cNvPr>
            <p:cNvSpPr/>
            <p:nvPr/>
          </p:nvSpPr>
          <p:spPr>
            <a:xfrm>
              <a:off x="5203089" y="1921244"/>
              <a:ext cx="651290" cy="492070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1290" h="492070">
                  <a:moveTo>
                    <a:pt x="3618" y="492070"/>
                  </a:moveTo>
                  <a:lnTo>
                    <a:pt x="0" y="141108"/>
                  </a:lnTo>
                  <a:lnTo>
                    <a:pt x="423338" y="0"/>
                  </a:lnTo>
                  <a:lnTo>
                    <a:pt x="647672" y="57891"/>
                  </a:lnTo>
                  <a:lnTo>
                    <a:pt x="651290" y="492070"/>
                  </a:lnTo>
                  <a:lnTo>
                    <a:pt x="3618" y="492070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01E422-A8CB-5D4B-8A53-10BB1CC241B4}"/>
                </a:ext>
              </a:extLst>
            </p:cNvPr>
            <p:cNvCxnSpPr/>
            <p:nvPr/>
          </p:nvCxnSpPr>
          <p:spPr>
            <a:xfrm flipV="1">
              <a:off x="5270526" y="2029553"/>
              <a:ext cx="295249" cy="73468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A70776E-060B-774C-AF87-577276BCDEDB}"/>
                </a:ext>
              </a:extLst>
            </p:cNvPr>
            <p:cNvCxnSpPr/>
            <p:nvPr/>
          </p:nvCxnSpPr>
          <p:spPr>
            <a:xfrm flipV="1">
              <a:off x="5275406" y="2261710"/>
              <a:ext cx="290369" cy="1675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4F15741-4E5D-2C40-AA55-B8A92FB5641B}"/>
                </a:ext>
              </a:extLst>
            </p:cNvPr>
            <p:cNvCxnSpPr/>
            <p:nvPr/>
          </p:nvCxnSpPr>
          <p:spPr>
            <a:xfrm flipV="1">
              <a:off x="5275406" y="2151772"/>
              <a:ext cx="290369" cy="4840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C116124-6B0D-0A48-9748-70E0EE10E0B8}"/>
                </a:ext>
              </a:extLst>
            </p:cNvPr>
            <p:cNvCxnSpPr/>
            <p:nvPr/>
          </p:nvCxnSpPr>
          <p:spPr>
            <a:xfrm>
              <a:off x="5270094" y="2354086"/>
              <a:ext cx="295681" cy="0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1A80C21-FB20-4F42-A016-94A2E068D917}"/>
                </a:ext>
              </a:extLst>
            </p:cNvPr>
            <p:cNvCxnSpPr/>
            <p:nvPr/>
          </p:nvCxnSpPr>
          <p:spPr>
            <a:xfrm flipV="1">
              <a:off x="5950242" y="1866900"/>
              <a:ext cx="0" cy="465273"/>
            </a:xfrm>
            <a:prstGeom prst="line">
              <a:avLst/>
            </a:prstGeom>
            <a:ln w="44450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96746B7-2DA8-C14F-A27C-643C5FAB1AF2}"/>
                </a:ext>
              </a:extLst>
            </p:cNvPr>
            <p:cNvCxnSpPr/>
            <p:nvPr/>
          </p:nvCxnSpPr>
          <p:spPr>
            <a:xfrm>
              <a:off x="5628589" y="1936750"/>
              <a:ext cx="0" cy="476854"/>
            </a:xfrm>
            <a:prstGeom prst="line">
              <a:avLst/>
            </a:prstGeom>
            <a:ln w="15875">
              <a:solidFill>
                <a:srgbClr val="0000A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2066780-DE5E-6740-8BBA-01C995D1619B}"/>
              </a:ext>
            </a:extLst>
          </p:cNvPr>
          <p:cNvGrpSpPr/>
          <p:nvPr/>
        </p:nvGrpSpPr>
        <p:grpSpPr>
          <a:xfrm>
            <a:off x="10771171" y="3194171"/>
            <a:ext cx="594613" cy="648336"/>
            <a:chOff x="5203089" y="1751190"/>
            <a:chExt cx="858331" cy="662414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F49A9BF7-5D60-2C4D-AF1F-F5F5F46EB76B}"/>
                </a:ext>
              </a:extLst>
            </p:cNvPr>
            <p:cNvSpPr/>
            <p:nvPr/>
          </p:nvSpPr>
          <p:spPr>
            <a:xfrm>
              <a:off x="5536769" y="1751190"/>
              <a:ext cx="524651" cy="662124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  <a:gd name="connsiteX0" fmla="*/ 3618 w 651290"/>
                <a:gd name="connsiteY0" fmla="*/ 593378 h 593378"/>
                <a:gd name="connsiteX1" fmla="*/ 0 w 651290"/>
                <a:gd name="connsiteY1" fmla="*/ 242416 h 593378"/>
                <a:gd name="connsiteX2" fmla="*/ 423338 w 651290"/>
                <a:gd name="connsiteY2" fmla="*/ 101308 h 593378"/>
                <a:gd name="connsiteX3" fmla="*/ 647672 w 651290"/>
                <a:gd name="connsiteY3" fmla="*/ 0 h 593378"/>
                <a:gd name="connsiteX4" fmla="*/ 651290 w 651290"/>
                <a:gd name="connsiteY4" fmla="*/ 593378 h 593378"/>
                <a:gd name="connsiteX5" fmla="*/ 3618 w 651290"/>
                <a:gd name="connsiteY5" fmla="*/ 593378 h 593378"/>
                <a:gd name="connsiteX0" fmla="*/ 3618 w 651290"/>
                <a:gd name="connsiteY0" fmla="*/ 662124 h 662124"/>
                <a:gd name="connsiteX1" fmla="*/ 0 w 651290"/>
                <a:gd name="connsiteY1" fmla="*/ 311162 h 662124"/>
                <a:gd name="connsiteX2" fmla="*/ 376300 w 651290"/>
                <a:gd name="connsiteY2" fmla="*/ 0 h 662124"/>
                <a:gd name="connsiteX3" fmla="*/ 647672 w 651290"/>
                <a:gd name="connsiteY3" fmla="*/ 68746 h 662124"/>
                <a:gd name="connsiteX4" fmla="*/ 651290 w 651290"/>
                <a:gd name="connsiteY4" fmla="*/ 662124 h 662124"/>
                <a:gd name="connsiteX5" fmla="*/ 3618 w 651290"/>
                <a:gd name="connsiteY5" fmla="*/ 662124 h 662124"/>
                <a:gd name="connsiteX0" fmla="*/ 0 w 647672"/>
                <a:gd name="connsiteY0" fmla="*/ 662124 h 662124"/>
                <a:gd name="connsiteX1" fmla="*/ 123021 w 647672"/>
                <a:gd name="connsiteY1" fmla="*/ 83217 h 662124"/>
                <a:gd name="connsiteX2" fmla="*/ 372682 w 647672"/>
                <a:gd name="connsiteY2" fmla="*/ 0 h 662124"/>
                <a:gd name="connsiteX3" fmla="*/ 644054 w 647672"/>
                <a:gd name="connsiteY3" fmla="*/ 68746 h 662124"/>
                <a:gd name="connsiteX4" fmla="*/ 647672 w 647672"/>
                <a:gd name="connsiteY4" fmla="*/ 662124 h 662124"/>
                <a:gd name="connsiteX5" fmla="*/ 0 w 647672"/>
                <a:gd name="connsiteY5" fmla="*/ 662124 h 662124"/>
                <a:gd name="connsiteX0" fmla="*/ 7238 w 524651"/>
                <a:gd name="connsiteY0" fmla="*/ 669360 h 669360"/>
                <a:gd name="connsiteX1" fmla="*/ 0 w 524651"/>
                <a:gd name="connsiteY1" fmla="*/ 83217 h 669360"/>
                <a:gd name="connsiteX2" fmla="*/ 249661 w 524651"/>
                <a:gd name="connsiteY2" fmla="*/ 0 h 669360"/>
                <a:gd name="connsiteX3" fmla="*/ 521033 w 524651"/>
                <a:gd name="connsiteY3" fmla="*/ 68746 h 669360"/>
                <a:gd name="connsiteX4" fmla="*/ 524651 w 524651"/>
                <a:gd name="connsiteY4" fmla="*/ 662124 h 669360"/>
                <a:gd name="connsiteX5" fmla="*/ 7238 w 524651"/>
                <a:gd name="connsiteY5" fmla="*/ 669360 h 669360"/>
                <a:gd name="connsiteX0" fmla="*/ 438 w 528706"/>
                <a:gd name="connsiteY0" fmla="*/ 665742 h 665742"/>
                <a:gd name="connsiteX1" fmla="*/ 4055 w 528706"/>
                <a:gd name="connsiteY1" fmla="*/ 83217 h 665742"/>
                <a:gd name="connsiteX2" fmla="*/ 253716 w 528706"/>
                <a:gd name="connsiteY2" fmla="*/ 0 h 665742"/>
                <a:gd name="connsiteX3" fmla="*/ 525088 w 528706"/>
                <a:gd name="connsiteY3" fmla="*/ 68746 h 665742"/>
                <a:gd name="connsiteX4" fmla="*/ 528706 w 528706"/>
                <a:gd name="connsiteY4" fmla="*/ 662124 h 665742"/>
                <a:gd name="connsiteX5" fmla="*/ 438 w 528706"/>
                <a:gd name="connsiteY5" fmla="*/ 665742 h 665742"/>
                <a:gd name="connsiteX0" fmla="*/ 155 w 546514"/>
                <a:gd name="connsiteY0" fmla="*/ 662124 h 662124"/>
                <a:gd name="connsiteX1" fmla="*/ 21863 w 546514"/>
                <a:gd name="connsiteY1" fmla="*/ 83217 h 662124"/>
                <a:gd name="connsiteX2" fmla="*/ 271524 w 546514"/>
                <a:gd name="connsiteY2" fmla="*/ 0 h 662124"/>
                <a:gd name="connsiteX3" fmla="*/ 542896 w 546514"/>
                <a:gd name="connsiteY3" fmla="*/ 68746 h 662124"/>
                <a:gd name="connsiteX4" fmla="*/ 546514 w 546514"/>
                <a:gd name="connsiteY4" fmla="*/ 662124 h 662124"/>
                <a:gd name="connsiteX5" fmla="*/ 155 w 546514"/>
                <a:gd name="connsiteY5" fmla="*/ 662124 h 662124"/>
                <a:gd name="connsiteX0" fmla="*/ 10856 w 524651"/>
                <a:gd name="connsiteY0" fmla="*/ 658506 h 662124"/>
                <a:gd name="connsiteX1" fmla="*/ 0 w 524651"/>
                <a:gd name="connsiteY1" fmla="*/ 83217 h 662124"/>
                <a:gd name="connsiteX2" fmla="*/ 249661 w 524651"/>
                <a:gd name="connsiteY2" fmla="*/ 0 h 662124"/>
                <a:gd name="connsiteX3" fmla="*/ 521033 w 524651"/>
                <a:gd name="connsiteY3" fmla="*/ 68746 h 662124"/>
                <a:gd name="connsiteX4" fmla="*/ 524651 w 524651"/>
                <a:gd name="connsiteY4" fmla="*/ 662124 h 662124"/>
                <a:gd name="connsiteX5" fmla="*/ 10856 w 524651"/>
                <a:gd name="connsiteY5" fmla="*/ 658506 h 66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4651" h="662124">
                  <a:moveTo>
                    <a:pt x="10856" y="658506"/>
                  </a:moveTo>
                  <a:cubicBezTo>
                    <a:pt x="8443" y="463125"/>
                    <a:pt x="2413" y="278598"/>
                    <a:pt x="0" y="83217"/>
                  </a:cubicBezTo>
                  <a:lnTo>
                    <a:pt x="249661" y="0"/>
                  </a:lnTo>
                  <a:lnTo>
                    <a:pt x="521033" y="68746"/>
                  </a:lnTo>
                  <a:lnTo>
                    <a:pt x="524651" y="662124"/>
                  </a:lnTo>
                  <a:lnTo>
                    <a:pt x="10856" y="658506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8935E55-D83F-F74C-A0C3-358E8FF3E7CE}"/>
                </a:ext>
              </a:extLst>
            </p:cNvPr>
            <p:cNvSpPr/>
            <p:nvPr/>
          </p:nvSpPr>
          <p:spPr>
            <a:xfrm>
              <a:off x="5203089" y="1921244"/>
              <a:ext cx="651290" cy="492070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1290" h="492070">
                  <a:moveTo>
                    <a:pt x="3618" y="492070"/>
                  </a:moveTo>
                  <a:lnTo>
                    <a:pt x="0" y="141108"/>
                  </a:lnTo>
                  <a:lnTo>
                    <a:pt x="423338" y="0"/>
                  </a:lnTo>
                  <a:lnTo>
                    <a:pt x="647672" y="57891"/>
                  </a:lnTo>
                  <a:lnTo>
                    <a:pt x="651290" y="492070"/>
                  </a:lnTo>
                  <a:lnTo>
                    <a:pt x="3618" y="492070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FFB49DC-1122-2D42-9C83-51C0E0469DF6}"/>
                </a:ext>
              </a:extLst>
            </p:cNvPr>
            <p:cNvCxnSpPr/>
            <p:nvPr/>
          </p:nvCxnSpPr>
          <p:spPr>
            <a:xfrm flipV="1">
              <a:off x="5270526" y="2029553"/>
              <a:ext cx="295249" cy="73468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B4DFA1B-BDC0-0547-BA3C-F5988DF09577}"/>
                </a:ext>
              </a:extLst>
            </p:cNvPr>
            <p:cNvCxnSpPr/>
            <p:nvPr/>
          </p:nvCxnSpPr>
          <p:spPr>
            <a:xfrm flipV="1">
              <a:off x="5275406" y="2261710"/>
              <a:ext cx="290369" cy="1675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34898AC-622F-264A-9A7D-E5817715A6AD}"/>
                </a:ext>
              </a:extLst>
            </p:cNvPr>
            <p:cNvCxnSpPr/>
            <p:nvPr/>
          </p:nvCxnSpPr>
          <p:spPr>
            <a:xfrm flipV="1">
              <a:off x="5275406" y="2151772"/>
              <a:ext cx="290369" cy="4840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01C8AF5-125A-4746-96BD-BF09BC7DDE9B}"/>
                </a:ext>
              </a:extLst>
            </p:cNvPr>
            <p:cNvCxnSpPr/>
            <p:nvPr/>
          </p:nvCxnSpPr>
          <p:spPr>
            <a:xfrm>
              <a:off x="5270094" y="2354086"/>
              <a:ext cx="295681" cy="0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3662089-AD1C-A64B-9B48-0369C502239D}"/>
                </a:ext>
              </a:extLst>
            </p:cNvPr>
            <p:cNvCxnSpPr/>
            <p:nvPr/>
          </p:nvCxnSpPr>
          <p:spPr>
            <a:xfrm flipV="1">
              <a:off x="5950242" y="1866900"/>
              <a:ext cx="0" cy="465273"/>
            </a:xfrm>
            <a:prstGeom prst="line">
              <a:avLst/>
            </a:prstGeom>
            <a:ln w="44450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0D9A8F3-9F56-D642-96B2-51A352E9864D}"/>
                </a:ext>
              </a:extLst>
            </p:cNvPr>
            <p:cNvCxnSpPr/>
            <p:nvPr/>
          </p:nvCxnSpPr>
          <p:spPr>
            <a:xfrm>
              <a:off x="5628589" y="1936750"/>
              <a:ext cx="0" cy="476854"/>
            </a:xfrm>
            <a:prstGeom prst="line">
              <a:avLst/>
            </a:prstGeom>
            <a:ln w="15875">
              <a:solidFill>
                <a:srgbClr val="0000A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Freeform 38">
            <a:extLst>
              <a:ext uri="{FF2B5EF4-FFF2-40B4-BE49-F238E27FC236}">
                <a16:creationId xmlns:a16="http://schemas.microsoft.com/office/drawing/2014/main" id="{717B1C14-4D36-EF4F-A926-BBBD98456BEE}"/>
              </a:ext>
            </a:extLst>
          </p:cNvPr>
          <p:cNvSpPr/>
          <p:nvPr/>
        </p:nvSpPr>
        <p:spPr>
          <a:xfrm>
            <a:off x="9540813" y="1782042"/>
            <a:ext cx="1497864" cy="1386455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60355 w 1494463"/>
              <a:gd name="connsiteY0" fmla="*/ 534641 h 1775651"/>
              <a:gd name="connsiteX1" fmla="*/ 3 w 1494463"/>
              <a:gd name="connsiteY1" fmla="*/ 940200 h 1775651"/>
              <a:gd name="connsiteX2" fmla="*/ 367657 w 1494463"/>
              <a:gd name="connsiteY2" fmla="*/ 1508306 h 1775651"/>
              <a:gd name="connsiteX3" fmla="*/ 1186523 w 1494463"/>
              <a:gd name="connsiteY3" fmla="*/ 1775650 h 1775651"/>
              <a:gd name="connsiteX4" fmla="*/ 1467465 w 1494463"/>
              <a:gd name="connsiteY4" fmla="*/ 1510813 h 1775651"/>
              <a:gd name="connsiteX5" fmla="*/ 1468513 w 1494463"/>
              <a:gd name="connsiteY5" fmla="*/ 672856 h 1775651"/>
              <a:gd name="connsiteX6" fmla="*/ 1336927 w 1494463"/>
              <a:gd name="connsiteY6" fmla="*/ 154877 h 1775651"/>
              <a:gd name="connsiteX7" fmla="*/ 839087 w 1494463"/>
              <a:gd name="connsiteY7" fmla="*/ 21205 h 1775651"/>
              <a:gd name="connsiteX8" fmla="*/ 360355 w 1494463"/>
              <a:gd name="connsiteY8" fmla="*/ 534641 h 1775651"/>
              <a:gd name="connsiteX0" fmla="*/ 360355 w 1491064"/>
              <a:gd name="connsiteY0" fmla="*/ 552327 h 1793337"/>
              <a:gd name="connsiteX1" fmla="*/ 3 w 1491064"/>
              <a:gd name="connsiteY1" fmla="*/ 957886 h 1793337"/>
              <a:gd name="connsiteX2" fmla="*/ 367657 w 1491064"/>
              <a:gd name="connsiteY2" fmla="*/ 1525992 h 1793337"/>
              <a:gd name="connsiteX3" fmla="*/ 1186523 w 1491064"/>
              <a:gd name="connsiteY3" fmla="*/ 1793336 h 1793337"/>
              <a:gd name="connsiteX4" fmla="*/ 1467465 w 1491064"/>
              <a:gd name="connsiteY4" fmla="*/ 1528499 h 1793337"/>
              <a:gd name="connsiteX5" fmla="*/ 1468513 w 1491064"/>
              <a:gd name="connsiteY5" fmla="*/ 690542 h 1793337"/>
              <a:gd name="connsiteX6" fmla="*/ 1407977 w 1491064"/>
              <a:gd name="connsiteY6" fmla="*/ 109278 h 1793337"/>
              <a:gd name="connsiteX7" fmla="*/ 839087 w 1491064"/>
              <a:gd name="connsiteY7" fmla="*/ 38891 h 1793337"/>
              <a:gd name="connsiteX8" fmla="*/ 360355 w 1491064"/>
              <a:gd name="connsiteY8" fmla="*/ 552327 h 1793337"/>
              <a:gd name="connsiteX0" fmla="*/ 360355 w 1502818"/>
              <a:gd name="connsiteY0" fmla="*/ 552327 h 1612281"/>
              <a:gd name="connsiteX1" fmla="*/ 3 w 1502818"/>
              <a:gd name="connsiteY1" fmla="*/ 957886 h 1612281"/>
              <a:gd name="connsiteX2" fmla="*/ 367657 w 1502818"/>
              <a:gd name="connsiteY2" fmla="*/ 1525992 h 1612281"/>
              <a:gd name="connsiteX3" fmla="*/ 1026659 w 1502818"/>
              <a:gd name="connsiteY3" fmla="*/ 1582385 h 1612281"/>
              <a:gd name="connsiteX4" fmla="*/ 1467465 w 1502818"/>
              <a:gd name="connsiteY4" fmla="*/ 1528499 h 1612281"/>
              <a:gd name="connsiteX5" fmla="*/ 1468513 w 1502818"/>
              <a:gd name="connsiteY5" fmla="*/ 690542 h 1612281"/>
              <a:gd name="connsiteX6" fmla="*/ 1407977 w 1502818"/>
              <a:gd name="connsiteY6" fmla="*/ 109278 h 1612281"/>
              <a:gd name="connsiteX7" fmla="*/ 839087 w 1502818"/>
              <a:gd name="connsiteY7" fmla="*/ 38891 h 1612281"/>
              <a:gd name="connsiteX8" fmla="*/ 360355 w 1502818"/>
              <a:gd name="connsiteY8" fmla="*/ 552327 h 1612281"/>
              <a:gd name="connsiteX0" fmla="*/ 360384 w 1502847"/>
              <a:gd name="connsiteY0" fmla="*/ 552327 h 1803602"/>
              <a:gd name="connsiteX1" fmla="*/ 32 w 1502847"/>
              <a:gd name="connsiteY1" fmla="*/ 957886 h 1803602"/>
              <a:gd name="connsiteX2" fmla="*/ 385448 w 1502847"/>
              <a:gd name="connsiteY2" fmla="*/ 1779134 h 1803602"/>
              <a:gd name="connsiteX3" fmla="*/ 1026688 w 1502847"/>
              <a:gd name="connsiteY3" fmla="*/ 1582385 h 1803602"/>
              <a:gd name="connsiteX4" fmla="*/ 1467494 w 1502847"/>
              <a:gd name="connsiteY4" fmla="*/ 1528499 h 1803602"/>
              <a:gd name="connsiteX5" fmla="*/ 1468542 w 1502847"/>
              <a:gd name="connsiteY5" fmla="*/ 690542 h 1803602"/>
              <a:gd name="connsiteX6" fmla="*/ 1408006 w 1502847"/>
              <a:gd name="connsiteY6" fmla="*/ 109278 h 1803602"/>
              <a:gd name="connsiteX7" fmla="*/ 839116 w 1502847"/>
              <a:gd name="connsiteY7" fmla="*/ 38891 h 1803602"/>
              <a:gd name="connsiteX8" fmla="*/ 360384 w 1502847"/>
              <a:gd name="connsiteY8" fmla="*/ 552327 h 1803602"/>
              <a:gd name="connsiteX0" fmla="*/ 360384 w 1502847"/>
              <a:gd name="connsiteY0" fmla="*/ 552327 h 1826319"/>
              <a:gd name="connsiteX1" fmla="*/ 32 w 1502847"/>
              <a:gd name="connsiteY1" fmla="*/ 957886 h 1826319"/>
              <a:gd name="connsiteX2" fmla="*/ 385448 w 1502847"/>
              <a:gd name="connsiteY2" fmla="*/ 1779134 h 1826319"/>
              <a:gd name="connsiteX3" fmla="*/ 1026688 w 1502847"/>
              <a:gd name="connsiteY3" fmla="*/ 1582385 h 1826319"/>
              <a:gd name="connsiteX4" fmla="*/ 1467494 w 1502847"/>
              <a:gd name="connsiteY4" fmla="*/ 1528499 h 1826319"/>
              <a:gd name="connsiteX5" fmla="*/ 1468542 w 1502847"/>
              <a:gd name="connsiteY5" fmla="*/ 690542 h 1826319"/>
              <a:gd name="connsiteX6" fmla="*/ 1408006 w 1502847"/>
              <a:gd name="connsiteY6" fmla="*/ 109278 h 1826319"/>
              <a:gd name="connsiteX7" fmla="*/ 839116 w 1502847"/>
              <a:gd name="connsiteY7" fmla="*/ 38891 h 1826319"/>
              <a:gd name="connsiteX8" fmla="*/ 360384 w 1502847"/>
              <a:gd name="connsiteY8" fmla="*/ 552327 h 1826319"/>
              <a:gd name="connsiteX0" fmla="*/ 289852 w 1503366"/>
              <a:gd name="connsiteY0" fmla="*/ 461730 h 1820101"/>
              <a:gd name="connsiteX1" fmla="*/ 551 w 1503366"/>
              <a:gd name="connsiteY1" fmla="*/ 951668 h 1820101"/>
              <a:gd name="connsiteX2" fmla="*/ 385967 w 1503366"/>
              <a:gd name="connsiteY2" fmla="*/ 1772916 h 1820101"/>
              <a:gd name="connsiteX3" fmla="*/ 1027207 w 1503366"/>
              <a:gd name="connsiteY3" fmla="*/ 1576167 h 1820101"/>
              <a:gd name="connsiteX4" fmla="*/ 1468013 w 1503366"/>
              <a:gd name="connsiteY4" fmla="*/ 1522281 h 1820101"/>
              <a:gd name="connsiteX5" fmla="*/ 1469061 w 1503366"/>
              <a:gd name="connsiteY5" fmla="*/ 684324 h 1820101"/>
              <a:gd name="connsiteX6" fmla="*/ 1408525 w 1503366"/>
              <a:gd name="connsiteY6" fmla="*/ 103060 h 1820101"/>
              <a:gd name="connsiteX7" fmla="*/ 839635 w 1503366"/>
              <a:gd name="connsiteY7" fmla="*/ 32673 h 1820101"/>
              <a:gd name="connsiteX8" fmla="*/ 289852 w 1503366"/>
              <a:gd name="connsiteY8" fmla="*/ 461730 h 1820101"/>
              <a:gd name="connsiteX0" fmla="*/ 293376 w 1506890"/>
              <a:gd name="connsiteY0" fmla="*/ 461730 h 1820101"/>
              <a:gd name="connsiteX1" fmla="*/ 4075 w 1506890"/>
              <a:gd name="connsiteY1" fmla="*/ 951668 h 1820101"/>
              <a:gd name="connsiteX2" fmla="*/ 389491 w 1506890"/>
              <a:gd name="connsiteY2" fmla="*/ 1772916 h 1820101"/>
              <a:gd name="connsiteX3" fmla="*/ 1030731 w 1506890"/>
              <a:gd name="connsiteY3" fmla="*/ 1576167 h 1820101"/>
              <a:gd name="connsiteX4" fmla="*/ 1471537 w 1506890"/>
              <a:gd name="connsiteY4" fmla="*/ 1522281 h 1820101"/>
              <a:gd name="connsiteX5" fmla="*/ 1472585 w 1506890"/>
              <a:gd name="connsiteY5" fmla="*/ 684324 h 1820101"/>
              <a:gd name="connsiteX6" fmla="*/ 1412049 w 1506890"/>
              <a:gd name="connsiteY6" fmla="*/ 103060 h 1820101"/>
              <a:gd name="connsiteX7" fmla="*/ 843159 w 1506890"/>
              <a:gd name="connsiteY7" fmla="*/ 32673 h 1820101"/>
              <a:gd name="connsiteX8" fmla="*/ 293376 w 1506890"/>
              <a:gd name="connsiteY8" fmla="*/ 461730 h 1820101"/>
              <a:gd name="connsiteX0" fmla="*/ 203955 w 1545103"/>
              <a:gd name="connsiteY0" fmla="*/ 206126 h 1802639"/>
              <a:gd name="connsiteX1" fmla="*/ 42288 w 1545103"/>
              <a:gd name="connsiteY1" fmla="*/ 934206 h 1802639"/>
              <a:gd name="connsiteX2" fmla="*/ 427704 w 1545103"/>
              <a:gd name="connsiteY2" fmla="*/ 1755454 h 1802639"/>
              <a:gd name="connsiteX3" fmla="*/ 1068944 w 1545103"/>
              <a:gd name="connsiteY3" fmla="*/ 1558705 h 1802639"/>
              <a:gd name="connsiteX4" fmla="*/ 1509750 w 1545103"/>
              <a:gd name="connsiteY4" fmla="*/ 1504819 h 1802639"/>
              <a:gd name="connsiteX5" fmla="*/ 1510798 w 1545103"/>
              <a:gd name="connsiteY5" fmla="*/ 666862 h 1802639"/>
              <a:gd name="connsiteX6" fmla="*/ 1450262 w 1545103"/>
              <a:gd name="connsiteY6" fmla="*/ 85598 h 1802639"/>
              <a:gd name="connsiteX7" fmla="*/ 881372 w 1545103"/>
              <a:gd name="connsiteY7" fmla="*/ 15211 h 1802639"/>
              <a:gd name="connsiteX8" fmla="*/ 203955 w 1545103"/>
              <a:gd name="connsiteY8" fmla="*/ 206126 h 1802639"/>
              <a:gd name="connsiteX0" fmla="*/ 147252 w 1634267"/>
              <a:gd name="connsiteY0" fmla="*/ 113266 h 1796376"/>
              <a:gd name="connsiteX1" fmla="*/ 131452 w 1634267"/>
              <a:gd name="connsiteY1" fmla="*/ 927943 h 1796376"/>
              <a:gd name="connsiteX2" fmla="*/ 516868 w 1634267"/>
              <a:gd name="connsiteY2" fmla="*/ 1749191 h 1796376"/>
              <a:gd name="connsiteX3" fmla="*/ 1158108 w 1634267"/>
              <a:gd name="connsiteY3" fmla="*/ 1552442 h 1796376"/>
              <a:gd name="connsiteX4" fmla="*/ 1598914 w 1634267"/>
              <a:gd name="connsiteY4" fmla="*/ 1498556 h 1796376"/>
              <a:gd name="connsiteX5" fmla="*/ 1599962 w 1634267"/>
              <a:gd name="connsiteY5" fmla="*/ 660599 h 1796376"/>
              <a:gd name="connsiteX6" fmla="*/ 1539426 w 1634267"/>
              <a:gd name="connsiteY6" fmla="*/ 79335 h 1796376"/>
              <a:gd name="connsiteX7" fmla="*/ 970536 w 1634267"/>
              <a:gd name="connsiteY7" fmla="*/ 8948 h 1796376"/>
              <a:gd name="connsiteX8" fmla="*/ 147252 w 1634267"/>
              <a:gd name="connsiteY8" fmla="*/ 113266 h 1796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34267" h="1796376">
                <a:moveTo>
                  <a:pt x="147252" y="113266"/>
                </a:moveTo>
                <a:cubicBezTo>
                  <a:pt x="-139307" y="245497"/>
                  <a:pt x="69849" y="655289"/>
                  <a:pt x="131452" y="927943"/>
                </a:cubicBezTo>
                <a:cubicBezTo>
                  <a:pt x="193055" y="1200597"/>
                  <a:pt x="345759" y="1645108"/>
                  <a:pt x="516868" y="1749191"/>
                </a:cubicBezTo>
                <a:cubicBezTo>
                  <a:pt x="687977" y="1853274"/>
                  <a:pt x="1013294" y="1784070"/>
                  <a:pt x="1158108" y="1552442"/>
                </a:cubicBezTo>
                <a:cubicBezTo>
                  <a:pt x="1302922" y="1320814"/>
                  <a:pt x="1525272" y="1647197"/>
                  <a:pt x="1598914" y="1498556"/>
                </a:cubicBezTo>
                <a:cubicBezTo>
                  <a:pt x="1672556" y="1349916"/>
                  <a:pt x="1609877" y="897136"/>
                  <a:pt x="1599962" y="660599"/>
                </a:cubicBezTo>
                <a:cubicBezTo>
                  <a:pt x="1590047" y="424062"/>
                  <a:pt x="1578419" y="187943"/>
                  <a:pt x="1539426" y="79335"/>
                </a:cubicBezTo>
                <a:cubicBezTo>
                  <a:pt x="1500433" y="-29273"/>
                  <a:pt x="1202565" y="3293"/>
                  <a:pt x="970536" y="8948"/>
                </a:cubicBezTo>
                <a:cubicBezTo>
                  <a:pt x="738507" y="14603"/>
                  <a:pt x="433811" y="-18965"/>
                  <a:pt x="147252" y="113266"/>
                </a:cubicBezTo>
                <a:close/>
              </a:path>
            </a:pathLst>
          </a:custGeom>
          <a:gradFill flip="none" rotWithShape="1">
            <a:gsLst>
              <a:gs pos="0">
                <a:srgbClr val="9CDFF9"/>
              </a:gs>
              <a:gs pos="100000">
                <a:schemeClr val="bg1"/>
              </a:gs>
              <a:gs pos="57000">
                <a:schemeClr val="accent5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13F2107-1C9A-0C41-B24A-0671CC60D47A}"/>
              </a:ext>
            </a:extLst>
          </p:cNvPr>
          <p:cNvSpPr txBox="1"/>
          <p:nvPr/>
        </p:nvSpPr>
        <p:spPr>
          <a:xfrm>
            <a:off x="9427201" y="1851195"/>
            <a:ext cx="1725088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national or global ISP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E6D405D-F88D-A643-A8DA-87BCB5348C5C}"/>
              </a:ext>
            </a:extLst>
          </p:cNvPr>
          <p:cNvSpPr/>
          <p:nvPr/>
        </p:nvSpPr>
        <p:spPr>
          <a:xfrm>
            <a:off x="9279068" y="3677908"/>
            <a:ext cx="305749" cy="197847"/>
          </a:xfrm>
          <a:prstGeom prst="rect">
            <a:avLst/>
          </a:prstGeom>
          <a:solidFill>
            <a:srgbClr val="9CD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95F625F-E4CA-A14C-BDB7-680FDFE6EE1F}"/>
              </a:ext>
            </a:extLst>
          </p:cNvPr>
          <p:cNvSpPr txBox="1"/>
          <p:nvPr/>
        </p:nvSpPr>
        <p:spPr>
          <a:xfrm>
            <a:off x="10917767" y="4677937"/>
            <a:ext cx="813043" cy="3831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datacenter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59284F2-2C3E-6B49-83BE-150EADA93824}"/>
              </a:ext>
            </a:extLst>
          </p:cNvPr>
          <p:cNvCxnSpPr>
            <a:cxnSpLocks/>
          </p:cNvCxnSpPr>
          <p:nvPr/>
        </p:nvCxnSpPr>
        <p:spPr>
          <a:xfrm flipH="1" flipV="1">
            <a:off x="10559920" y="3580125"/>
            <a:ext cx="412964" cy="63712"/>
          </a:xfrm>
          <a:prstGeom prst="line">
            <a:avLst/>
          </a:prstGeom>
          <a:ln w="19050">
            <a:solidFill>
              <a:srgbClr val="E4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1AEFAB6-4248-8846-A79A-BF9D6164DE76}"/>
              </a:ext>
            </a:extLst>
          </p:cNvPr>
          <p:cNvCxnSpPr>
            <a:cxnSpLocks/>
          </p:cNvCxnSpPr>
          <p:nvPr/>
        </p:nvCxnSpPr>
        <p:spPr>
          <a:xfrm flipH="1" flipV="1">
            <a:off x="10660835" y="3640684"/>
            <a:ext cx="345866" cy="738975"/>
          </a:xfrm>
          <a:prstGeom prst="line">
            <a:avLst/>
          </a:prstGeom>
          <a:ln w="19050">
            <a:solidFill>
              <a:srgbClr val="E4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D0D3269-0EC2-2640-AC07-B881868275F8}"/>
              </a:ext>
            </a:extLst>
          </p:cNvPr>
          <p:cNvCxnSpPr>
            <a:cxnSpLocks/>
          </p:cNvCxnSpPr>
          <p:nvPr/>
        </p:nvCxnSpPr>
        <p:spPr>
          <a:xfrm flipV="1">
            <a:off x="10636897" y="3633421"/>
            <a:ext cx="335987" cy="395340"/>
          </a:xfrm>
          <a:prstGeom prst="line">
            <a:avLst/>
          </a:prstGeom>
          <a:ln w="19050">
            <a:solidFill>
              <a:srgbClr val="E4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63C34A0-4725-C44D-9514-4F74B2157D8C}"/>
              </a:ext>
            </a:extLst>
          </p:cNvPr>
          <p:cNvCxnSpPr>
            <a:cxnSpLocks/>
          </p:cNvCxnSpPr>
          <p:nvPr/>
        </p:nvCxnSpPr>
        <p:spPr>
          <a:xfrm flipH="1" flipV="1">
            <a:off x="10570774" y="3594896"/>
            <a:ext cx="1" cy="4857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D0311E5-76D3-2C44-A6A8-22CB01ADCF02}"/>
              </a:ext>
            </a:extLst>
          </p:cNvPr>
          <p:cNvCxnSpPr>
            <a:cxnSpLocks/>
          </p:cNvCxnSpPr>
          <p:nvPr/>
        </p:nvCxnSpPr>
        <p:spPr>
          <a:xfrm flipH="1" flipV="1">
            <a:off x="10550620" y="4071642"/>
            <a:ext cx="508543" cy="348647"/>
          </a:xfrm>
          <a:prstGeom prst="line">
            <a:avLst/>
          </a:prstGeom>
          <a:ln w="19050">
            <a:solidFill>
              <a:srgbClr val="E4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939BF82-EFED-E140-BFC2-23D3688C2CB7}"/>
              </a:ext>
            </a:extLst>
          </p:cNvPr>
          <p:cNvCxnSpPr>
            <a:cxnSpLocks/>
          </p:cNvCxnSpPr>
          <p:nvPr/>
        </p:nvCxnSpPr>
        <p:spPr>
          <a:xfrm flipH="1">
            <a:off x="9895195" y="4087742"/>
            <a:ext cx="655425" cy="0"/>
          </a:xfrm>
          <a:prstGeom prst="line">
            <a:avLst/>
          </a:prstGeom>
          <a:ln w="19050">
            <a:solidFill>
              <a:srgbClr val="E4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6E47AF2-94A8-0243-8795-936020048815}"/>
              </a:ext>
            </a:extLst>
          </p:cNvPr>
          <p:cNvCxnSpPr>
            <a:cxnSpLocks/>
          </p:cNvCxnSpPr>
          <p:nvPr/>
        </p:nvCxnSpPr>
        <p:spPr>
          <a:xfrm flipH="1">
            <a:off x="9219616" y="4087742"/>
            <a:ext cx="655425" cy="0"/>
          </a:xfrm>
          <a:prstGeom prst="line">
            <a:avLst/>
          </a:prstGeom>
          <a:ln w="19050">
            <a:solidFill>
              <a:srgbClr val="E4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D648A8C-238E-7045-A29E-EDD4DA54C3A4}"/>
              </a:ext>
            </a:extLst>
          </p:cNvPr>
          <p:cNvCxnSpPr>
            <a:cxnSpLocks/>
          </p:cNvCxnSpPr>
          <p:nvPr/>
        </p:nvCxnSpPr>
        <p:spPr>
          <a:xfrm flipH="1">
            <a:off x="9276868" y="3507672"/>
            <a:ext cx="382424" cy="517050"/>
          </a:xfrm>
          <a:prstGeom prst="line">
            <a:avLst/>
          </a:prstGeom>
          <a:ln w="19050">
            <a:solidFill>
              <a:srgbClr val="E4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F8AD327-3BC9-7D46-A7E7-D0F90B60A252}"/>
              </a:ext>
            </a:extLst>
          </p:cNvPr>
          <p:cNvCxnSpPr>
            <a:cxnSpLocks/>
          </p:cNvCxnSpPr>
          <p:nvPr/>
        </p:nvCxnSpPr>
        <p:spPr>
          <a:xfrm>
            <a:off x="9733069" y="3507672"/>
            <a:ext cx="0" cy="540294"/>
          </a:xfrm>
          <a:prstGeom prst="line">
            <a:avLst/>
          </a:prstGeom>
          <a:ln w="19050">
            <a:solidFill>
              <a:srgbClr val="E4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17C26C3-84F1-C149-AC22-6F1EB6629DA9}"/>
              </a:ext>
            </a:extLst>
          </p:cNvPr>
          <p:cNvCxnSpPr/>
          <p:nvPr/>
        </p:nvCxnSpPr>
        <p:spPr>
          <a:xfrm>
            <a:off x="10137668" y="2754692"/>
            <a:ext cx="488174" cy="839333"/>
          </a:xfrm>
          <a:prstGeom prst="line">
            <a:avLst/>
          </a:prstGeom>
          <a:ln w="19050">
            <a:solidFill>
              <a:srgbClr val="E4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0F05EFE-FD3D-3C4D-8F4F-0AC6B112D1A2}"/>
              </a:ext>
            </a:extLst>
          </p:cNvPr>
          <p:cNvCxnSpPr>
            <a:cxnSpLocks/>
          </p:cNvCxnSpPr>
          <p:nvPr/>
        </p:nvCxnSpPr>
        <p:spPr>
          <a:xfrm flipH="1">
            <a:off x="9798719" y="2695013"/>
            <a:ext cx="380432" cy="694807"/>
          </a:xfrm>
          <a:prstGeom prst="line">
            <a:avLst/>
          </a:prstGeom>
          <a:ln w="19050">
            <a:solidFill>
              <a:srgbClr val="E4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Line 428">
            <a:extLst>
              <a:ext uri="{FF2B5EF4-FFF2-40B4-BE49-F238E27FC236}">
                <a16:creationId xmlns:a16="http://schemas.microsoft.com/office/drawing/2014/main" id="{16F1973E-A8F0-6E4E-9510-49D75998F4A8}"/>
              </a:ext>
            </a:extLst>
          </p:cNvPr>
          <p:cNvSpPr>
            <a:spLocks noChangeShapeType="1"/>
          </p:cNvSpPr>
          <p:nvPr/>
        </p:nvSpPr>
        <p:spPr bwMode="auto">
          <a:xfrm rot="16200000" flipV="1">
            <a:off x="9789609" y="5251739"/>
            <a:ext cx="388062" cy="7560"/>
          </a:xfrm>
          <a:prstGeom prst="line">
            <a:avLst/>
          </a:prstGeom>
          <a:noFill/>
          <a:ln w="19050">
            <a:solidFill>
              <a:srgbClr val="E4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Line 430">
            <a:extLst>
              <a:ext uri="{FF2B5EF4-FFF2-40B4-BE49-F238E27FC236}">
                <a16:creationId xmlns:a16="http://schemas.microsoft.com/office/drawing/2014/main" id="{CAB72423-2D43-1046-869C-9EDAEA5E40C1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10209926" y="5405286"/>
            <a:ext cx="0" cy="114300"/>
          </a:xfrm>
          <a:prstGeom prst="line">
            <a:avLst/>
          </a:prstGeom>
          <a:noFill/>
          <a:ln w="19050">
            <a:solidFill>
              <a:srgbClr val="E4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Line 431">
            <a:extLst>
              <a:ext uri="{FF2B5EF4-FFF2-40B4-BE49-F238E27FC236}">
                <a16:creationId xmlns:a16="http://schemas.microsoft.com/office/drawing/2014/main" id="{99BD1088-D56F-3A42-8E44-483A32BEDA49}"/>
              </a:ext>
            </a:extLst>
          </p:cNvPr>
          <p:cNvSpPr>
            <a:spLocks noChangeShapeType="1"/>
          </p:cNvSpPr>
          <p:nvPr/>
        </p:nvSpPr>
        <p:spPr bwMode="auto">
          <a:xfrm>
            <a:off x="9432959" y="4838517"/>
            <a:ext cx="524483" cy="261537"/>
          </a:xfrm>
          <a:prstGeom prst="line">
            <a:avLst/>
          </a:prstGeom>
          <a:noFill/>
          <a:ln w="19050">
            <a:solidFill>
              <a:srgbClr val="E4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Line 432">
            <a:extLst>
              <a:ext uri="{FF2B5EF4-FFF2-40B4-BE49-F238E27FC236}">
                <a16:creationId xmlns:a16="http://schemas.microsoft.com/office/drawing/2014/main" id="{8A75CF99-7455-B74F-8BAD-3AD43E03F47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50066" y="4838517"/>
            <a:ext cx="569255" cy="246266"/>
          </a:xfrm>
          <a:prstGeom prst="line">
            <a:avLst/>
          </a:prstGeom>
          <a:noFill/>
          <a:ln w="19050">
            <a:solidFill>
              <a:srgbClr val="E4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Line 433">
            <a:extLst>
              <a:ext uri="{FF2B5EF4-FFF2-40B4-BE49-F238E27FC236}">
                <a16:creationId xmlns:a16="http://schemas.microsoft.com/office/drawing/2014/main" id="{FC542B29-675E-3D46-80C8-75565CBAE29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21744" y="5108876"/>
            <a:ext cx="1030502" cy="0"/>
          </a:xfrm>
          <a:prstGeom prst="line">
            <a:avLst/>
          </a:prstGeom>
          <a:noFill/>
          <a:ln w="19050">
            <a:solidFill>
              <a:srgbClr val="E4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Line 435">
            <a:extLst>
              <a:ext uri="{FF2B5EF4-FFF2-40B4-BE49-F238E27FC236}">
                <a16:creationId xmlns:a16="http://schemas.microsoft.com/office/drawing/2014/main" id="{2B974C3D-5280-D849-8D04-7FDDEF66CF86}"/>
              </a:ext>
            </a:extLst>
          </p:cNvPr>
          <p:cNvSpPr>
            <a:spLocks noChangeShapeType="1"/>
          </p:cNvSpPr>
          <p:nvPr/>
        </p:nvSpPr>
        <p:spPr bwMode="auto">
          <a:xfrm>
            <a:off x="8210207" y="5117334"/>
            <a:ext cx="226800" cy="12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Line 436">
            <a:extLst>
              <a:ext uri="{FF2B5EF4-FFF2-40B4-BE49-F238E27FC236}">
                <a16:creationId xmlns:a16="http://schemas.microsoft.com/office/drawing/2014/main" id="{05391238-AE6D-D14C-8C1F-CD07E40328C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48367" y="5290470"/>
            <a:ext cx="412750" cy="127000"/>
          </a:xfrm>
          <a:prstGeom prst="line">
            <a:avLst/>
          </a:prstGeom>
          <a:noFill/>
          <a:ln w="19050">
            <a:solidFill>
              <a:srgbClr val="E4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9" name="Line 439">
            <a:extLst>
              <a:ext uri="{FF2B5EF4-FFF2-40B4-BE49-F238E27FC236}">
                <a16:creationId xmlns:a16="http://schemas.microsoft.com/office/drawing/2014/main" id="{F0B33890-F38E-9948-851E-64C7E965F08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373817" y="5282252"/>
            <a:ext cx="68080" cy="293968"/>
          </a:xfrm>
          <a:prstGeom prst="line">
            <a:avLst/>
          </a:prstGeom>
          <a:noFill/>
          <a:ln w="19050">
            <a:solidFill>
              <a:srgbClr val="E4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Line 440">
            <a:extLst>
              <a:ext uri="{FF2B5EF4-FFF2-40B4-BE49-F238E27FC236}">
                <a16:creationId xmlns:a16="http://schemas.microsoft.com/office/drawing/2014/main" id="{A6F6A7F9-E45C-124D-AC6C-F4101DAE4B5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488731" y="5307931"/>
            <a:ext cx="280374" cy="269876"/>
          </a:xfrm>
          <a:prstGeom prst="line">
            <a:avLst/>
          </a:prstGeom>
          <a:noFill/>
          <a:ln w="19050">
            <a:solidFill>
              <a:srgbClr val="E4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Line 441">
            <a:extLst>
              <a:ext uri="{FF2B5EF4-FFF2-40B4-BE49-F238E27FC236}">
                <a16:creationId xmlns:a16="http://schemas.microsoft.com/office/drawing/2014/main" id="{AD8346D7-6C40-1348-A196-CC99EDB76C75}"/>
              </a:ext>
            </a:extLst>
          </p:cNvPr>
          <p:cNvSpPr>
            <a:spLocks noChangeShapeType="1"/>
          </p:cNvSpPr>
          <p:nvPr/>
        </p:nvSpPr>
        <p:spPr bwMode="auto">
          <a:xfrm>
            <a:off x="8488731" y="5258048"/>
            <a:ext cx="914184" cy="468622"/>
          </a:xfrm>
          <a:prstGeom prst="line">
            <a:avLst/>
          </a:prstGeom>
          <a:noFill/>
          <a:ln w="19050">
            <a:solidFill>
              <a:srgbClr val="E4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2" name="Line 443">
            <a:extLst>
              <a:ext uri="{FF2B5EF4-FFF2-40B4-BE49-F238E27FC236}">
                <a16:creationId xmlns:a16="http://schemas.microsoft.com/office/drawing/2014/main" id="{E2DA8AD7-F617-354E-B5AE-47F97541A8FA}"/>
              </a:ext>
            </a:extLst>
          </p:cNvPr>
          <p:cNvSpPr>
            <a:spLocks noChangeShapeType="1"/>
          </p:cNvSpPr>
          <p:nvPr/>
        </p:nvSpPr>
        <p:spPr bwMode="auto">
          <a:xfrm>
            <a:off x="8247778" y="3829970"/>
            <a:ext cx="0" cy="131762"/>
          </a:xfrm>
          <a:prstGeom prst="line">
            <a:avLst/>
          </a:prstGeom>
          <a:noFill/>
          <a:ln w="19050">
            <a:solidFill>
              <a:srgbClr val="E4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Line 449">
            <a:extLst>
              <a:ext uri="{FF2B5EF4-FFF2-40B4-BE49-F238E27FC236}">
                <a16:creationId xmlns:a16="http://schemas.microsoft.com/office/drawing/2014/main" id="{E873DD89-2DB7-304C-ADED-170F1F4E1A6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896666" y="4041107"/>
            <a:ext cx="168275" cy="3175"/>
          </a:xfrm>
          <a:prstGeom prst="line">
            <a:avLst/>
          </a:prstGeom>
          <a:noFill/>
          <a:ln w="19050">
            <a:solidFill>
              <a:srgbClr val="E4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4" name="Line 428">
            <a:extLst>
              <a:ext uri="{FF2B5EF4-FFF2-40B4-BE49-F238E27FC236}">
                <a16:creationId xmlns:a16="http://schemas.microsoft.com/office/drawing/2014/main" id="{56AC483A-3972-5540-9E9F-AE1FE256604E}"/>
              </a:ext>
            </a:extLst>
          </p:cNvPr>
          <p:cNvSpPr>
            <a:spLocks noChangeShapeType="1"/>
          </p:cNvSpPr>
          <p:nvPr/>
        </p:nvSpPr>
        <p:spPr bwMode="auto">
          <a:xfrm rot="16200000" flipV="1">
            <a:off x="9885545" y="5583471"/>
            <a:ext cx="366793" cy="1482"/>
          </a:xfrm>
          <a:prstGeom prst="line">
            <a:avLst/>
          </a:prstGeom>
          <a:noFill/>
          <a:ln w="19050">
            <a:solidFill>
              <a:srgbClr val="E4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Line 440">
            <a:extLst>
              <a:ext uri="{FF2B5EF4-FFF2-40B4-BE49-F238E27FC236}">
                <a16:creationId xmlns:a16="http://schemas.microsoft.com/office/drawing/2014/main" id="{B0224379-0B0C-1343-B0E2-E62DFA482C0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459425" y="5036562"/>
            <a:ext cx="404236" cy="207771"/>
          </a:xfrm>
          <a:prstGeom prst="line">
            <a:avLst/>
          </a:prstGeom>
          <a:noFill/>
          <a:ln w="19050">
            <a:solidFill>
              <a:srgbClr val="E4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1DFBDA95-16CE-D146-A4C5-C45EDEC8D34E}"/>
              </a:ext>
            </a:extLst>
          </p:cNvPr>
          <p:cNvCxnSpPr/>
          <p:nvPr/>
        </p:nvCxnSpPr>
        <p:spPr>
          <a:xfrm flipH="1">
            <a:off x="10100635" y="2169432"/>
            <a:ext cx="761467" cy="577355"/>
          </a:xfrm>
          <a:prstGeom prst="line">
            <a:avLst/>
          </a:prstGeom>
          <a:ln w="19050">
            <a:solidFill>
              <a:srgbClr val="E4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282E722-916E-234E-AC0B-E2B36A0049E1}"/>
              </a:ext>
            </a:extLst>
          </p:cNvPr>
          <p:cNvCxnSpPr/>
          <p:nvPr/>
        </p:nvCxnSpPr>
        <p:spPr>
          <a:xfrm flipH="1">
            <a:off x="10100635" y="2268313"/>
            <a:ext cx="3970" cy="518461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F691F242-AF67-1B42-8D8E-F09C1EB27D39}"/>
              </a:ext>
            </a:extLst>
          </p:cNvPr>
          <p:cNvCxnSpPr/>
          <p:nvPr/>
        </p:nvCxnSpPr>
        <p:spPr>
          <a:xfrm flipH="1">
            <a:off x="10672135" y="2200506"/>
            <a:ext cx="149360" cy="518461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EFE49F46-6C78-A640-A53B-1F2DCAE49B5E}"/>
              </a:ext>
            </a:extLst>
          </p:cNvPr>
          <p:cNvCxnSpPr/>
          <p:nvPr/>
        </p:nvCxnSpPr>
        <p:spPr>
          <a:xfrm flipH="1">
            <a:off x="10142166" y="2718967"/>
            <a:ext cx="574283" cy="27820"/>
          </a:xfrm>
          <a:prstGeom prst="line">
            <a:avLst/>
          </a:prstGeom>
          <a:ln w="19050">
            <a:solidFill>
              <a:srgbClr val="E4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81454C82-BE7E-874F-AA28-09F795395B3E}"/>
              </a:ext>
            </a:extLst>
          </p:cNvPr>
          <p:cNvCxnSpPr/>
          <p:nvPr/>
        </p:nvCxnSpPr>
        <p:spPr>
          <a:xfrm flipH="1">
            <a:off x="10069542" y="2169432"/>
            <a:ext cx="788589" cy="98881"/>
          </a:xfrm>
          <a:prstGeom prst="line">
            <a:avLst/>
          </a:prstGeom>
          <a:ln w="19050">
            <a:solidFill>
              <a:srgbClr val="E4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42F00AE0-2163-514F-B52E-CFE0592CCF07}"/>
              </a:ext>
            </a:extLst>
          </p:cNvPr>
          <p:cNvCxnSpPr/>
          <p:nvPr/>
        </p:nvCxnSpPr>
        <p:spPr>
          <a:xfrm flipH="1">
            <a:off x="10862103" y="2127325"/>
            <a:ext cx="279002" cy="42107"/>
          </a:xfrm>
          <a:prstGeom prst="line">
            <a:avLst/>
          </a:prstGeom>
          <a:ln w="19050">
            <a:solidFill>
              <a:srgbClr val="E4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9E38317B-7455-F04C-9FB3-A47169171585}"/>
              </a:ext>
            </a:extLst>
          </p:cNvPr>
          <p:cNvCxnSpPr/>
          <p:nvPr/>
        </p:nvCxnSpPr>
        <p:spPr>
          <a:xfrm flipH="1" flipV="1">
            <a:off x="10681994" y="2718967"/>
            <a:ext cx="353541" cy="67807"/>
          </a:xfrm>
          <a:prstGeom prst="line">
            <a:avLst/>
          </a:prstGeom>
          <a:ln w="19050">
            <a:solidFill>
              <a:srgbClr val="E4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18CD097C-75DA-B84B-B03E-371F3044C3BB}"/>
              </a:ext>
            </a:extLst>
          </p:cNvPr>
          <p:cNvCxnSpPr/>
          <p:nvPr/>
        </p:nvCxnSpPr>
        <p:spPr>
          <a:xfrm flipH="1">
            <a:off x="8769223" y="2268313"/>
            <a:ext cx="1300319" cy="606622"/>
          </a:xfrm>
          <a:prstGeom prst="line">
            <a:avLst/>
          </a:prstGeom>
          <a:ln w="19050">
            <a:solidFill>
              <a:srgbClr val="E4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Line 541">
            <a:extLst>
              <a:ext uri="{FF2B5EF4-FFF2-40B4-BE49-F238E27FC236}">
                <a16:creationId xmlns:a16="http://schemas.microsoft.com/office/drawing/2014/main" id="{3EE4D6D5-1F58-604E-926E-B12AF198F92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378705" y="4113379"/>
            <a:ext cx="429324" cy="705603"/>
          </a:xfrm>
          <a:prstGeom prst="line">
            <a:avLst/>
          </a:prstGeom>
          <a:noFill/>
          <a:ln w="19050">
            <a:solidFill>
              <a:srgbClr val="E4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" name="Line 424">
            <a:extLst>
              <a:ext uri="{FF2B5EF4-FFF2-40B4-BE49-F238E27FC236}">
                <a16:creationId xmlns:a16="http://schemas.microsoft.com/office/drawing/2014/main" id="{69D11C97-9A2A-6F4A-BEC2-192440539BA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44554" y="4047456"/>
            <a:ext cx="969051" cy="3175"/>
          </a:xfrm>
          <a:prstGeom prst="line">
            <a:avLst/>
          </a:prstGeom>
          <a:noFill/>
          <a:ln w="19050">
            <a:solidFill>
              <a:srgbClr val="E4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8" name="Picture 778" descr="antenna_radiation_stylized">
            <a:extLst>
              <a:ext uri="{FF2B5EF4-FFF2-40B4-BE49-F238E27FC236}">
                <a16:creationId xmlns:a16="http://schemas.microsoft.com/office/drawing/2014/main" id="{AE641E33-5C90-9C48-B6C0-B2DA38E6B4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2238" y="3813930"/>
            <a:ext cx="506412" cy="106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" name="Picture 781" descr="antenna_radiation_stylized">
            <a:extLst>
              <a:ext uri="{FF2B5EF4-FFF2-40B4-BE49-F238E27FC236}">
                <a16:creationId xmlns:a16="http://schemas.microsoft.com/office/drawing/2014/main" id="{58D0D77F-41BF-B141-99CC-7444770200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2073" y="5480938"/>
            <a:ext cx="452014" cy="95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Picture 799" descr="cell_tower_radiation copy">
            <a:extLst>
              <a:ext uri="{FF2B5EF4-FFF2-40B4-BE49-F238E27FC236}">
                <a16:creationId xmlns:a16="http://schemas.microsoft.com/office/drawing/2014/main" id="{B93FCB1A-5588-5743-82CC-8E52ADEAD1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0866" y="2158167"/>
            <a:ext cx="457200" cy="33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Oval 800">
            <a:extLst>
              <a:ext uri="{FF2B5EF4-FFF2-40B4-BE49-F238E27FC236}">
                <a16:creationId xmlns:a16="http://schemas.microsoft.com/office/drawing/2014/main" id="{029C7FDD-ABE9-EB40-A1C5-64FF9B2F93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4541" y="2292995"/>
            <a:ext cx="52388" cy="4948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86" name="Line 426">
            <a:extLst>
              <a:ext uri="{FF2B5EF4-FFF2-40B4-BE49-F238E27FC236}">
                <a16:creationId xmlns:a16="http://schemas.microsoft.com/office/drawing/2014/main" id="{390C81B6-E64F-6D4C-8D06-8F1804B7F591}"/>
              </a:ext>
            </a:extLst>
          </p:cNvPr>
          <p:cNvSpPr>
            <a:spLocks noChangeShapeType="1"/>
          </p:cNvSpPr>
          <p:nvPr/>
        </p:nvSpPr>
        <p:spPr bwMode="auto">
          <a:xfrm>
            <a:off x="8207860" y="2700359"/>
            <a:ext cx="227964" cy="174352"/>
          </a:xfrm>
          <a:prstGeom prst="line">
            <a:avLst/>
          </a:prstGeom>
          <a:noFill/>
          <a:ln w="19050">
            <a:solidFill>
              <a:srgbClr val="E4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3" name="Picture 777" descr="access_point_stylized_small">
            <a:extLst>
              <a:ext uri="{FF2B5EF4-FFF2-40B4-BE49-F238E27FC236}">
                <a16:creationId xmlns:a16="http://schemas.microsoft.com/office/drawing/2014/main" id="{B5B19229-5990-4C46-B116-F6E2FC9344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882" y="3861899"/>
            <a:ext cx="370169" cy="306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" name="Picture 780" descr="access_point_stylized_small">
            <a:extLst>
              <a:ext uri="{FF2B5EF4-FFF2-40B4-BE49-F238E27FC236}">
                <a16:creationId xmlns:a16="http://schemas.microsoft.com/office/drawing/2014/main" id="{615B9139-7B73-FE46-A7A9-D06CDC313A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0610" y="5524232"/>
            <a:ext cx="380935" cy="317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1" name="Group 120">
            <a:extLst>
              <a:ext uri="{FF2B5EF4-FFF2-40B4-BE49-F238E27FC236}">
                <a16:creationId xmlns:a16="http://schemas.microsoft.com/office/drawing/2014/main" id="{9932E1A1-9866-4149-B71C-D56584CCE488}"/>
              </a:ext>
            </a:extLst>
          </p:cNvPr>
          <p:cNvGrpSpPr/>
          <p:nvPr/>
        </p:nvGrpSpPr>
        <p:grpSpPr>
          <a:xfrm>
            <a:off x="8676619" y="4967420"/>
            <a:ext cx="393760" cy="218578"/>
            <a:chOff x="7493876" y="2774731"/>
            <a:chExt cx="1481958" cy="894622"/>
          </a:xfrm>
        </p:grpSpPr>
        <p:sp>
          <p:nvSpPr>
            <p:cNvPr id="122" name="Freeform 121">
              <a:extLst>
                <a:ext uri="{FF2B5EF4-FFF2-40B4-BE49-F238E27FC236}">
                  <a16:creationId xmlns:a16="http://schemas.microsoft.com/office/drawing/2014/main" id="{A60DF978-36B3-2D47-A16A-0D97C01CAFE0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8656B286-5B4C-0D4F-9AF0-6A6CFC0099D8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CE4349E7-CC12-8D4C-8CFA-829CDA082037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25" name="Freeform 124">
                <a:extLst>
                  <a:ext uri="{FF2B5EF4-FFF2-40B4-BE49-F238E27FC236}">
                    <a16:creationId xmlns:a16="http://schemas.microsoft.com/office/drawing/2014/main" id="{AD86C2F1-D4F0-7948-9E05-62E1C42CC8F0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6" name="Freeform 125">
                <a:extLst>
                  <a:ext uri="{FF2B5EF4-FFF2-40B4-BE49-F238E27FC236}">
                    <a16:creationId xmlns:a16="http://schemas.microsoft.com/office/drawing/2014/main" id="{6224715B-0FC5-9E49-B361-2A29A286F3CE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7" name="Freeform 126">
                <a:extLst>
                  <a:ext uri="{FF2B5EF4-FFF2-40B4-BE49-F238E27FC236}">
                    <a16:creationId xmlns:a16="http://schemas.microsoft.com/office/drawing/2014/main" id="{7CA2DA9C-2B13-214E-ACD2-0EA76BA83013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8" name="Freeform 127">
                <a:extLst>
                  <a:ext uri="{FF2B5EF4-FFF2-40B4-BE49-F238E27FC236}">
                    <a16:creationId xmlns:a16="http://schemas.microsoft.com/office/drawing/2014/main" id="{8C4A6B5C-46E6-5E4D-96C8-1C3F87F03876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0E1D7EA0-6DA2-8D43-8279-78C750CFC172}"/>
              </a:ext>
            </a:extLst>
          </p:cNvPr>
          <p:cNvGrpSpPr/>
          <p:nvPr/>
        </p:nvGrpSpPr>
        <p:grpSpPr>
          <a:xfrm>
            <a:off x="8311829" y="5180504"/>
            <a:ext cx="309187" cy="167750"/>
            <a:chOff x="3668110" y="2448910"/>
            <a:chExt cx="3794234" cy="2165130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3632348E-CBF0-8F4E-B1C0-FA5E7B140362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rgbClr val="E4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1" name="Freeform 130">
              <a:extLst>
                <a:ext uri="{FF2B5EF4-FFF2-40B4-BE49-F238E27FC236}">
                  <a16:creationId xmlns:a16="http://schemas.microsoft.com/office/drawing/2014/main" id="{9E6F91D8-1A83-2A42-AC0B-AD8F10B7EF35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941E3EF0-51B2-C349-B41E-2A6C5F46D905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133" name="Freeform 132">
                <a:extLst>
                  <a:ext uri="{FF2B5EF4-FFF2-40B4-BE49-F238E27FC236}">
                    <a16:creationId xmlns:a16="http://schemas.microsoft.com/office/drawing/2014/main" id="{C7403B7C-7FA1-3F40-B91E-B9311B3831C3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C00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4" name="Freeform 133">
                <a:extLst>
                  <a:ext uri="{FF2B5EF4-FFF2-40B4-BE49-F238E27FC236}">
                    <a16:creationId xmlns:a16="http://schemas.microsoft.com/office/drawing/2014/main" id="{2456F695-074E-CC4D-8221-531E7EA3A74D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C00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5" name="Freeform 134">
                <a:extLst>
                  <a:ext uri="{FF2B5EF4-FFF2-40B4-BE49-F238E27FC236}">
                    <a16:creationId xmlns:a16="http://schemas.microsoft.com/office/drawing/2014/main" id="{224A04C3-C296-1C4B-BBD4-CDE7083CB1D5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C00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6" name="Freeform 135">
                <a:extLst>
                  <a:ext uri="{FF2B5EF4-FFF2-40B4-BE49-F238E27FC236}">
                    <a16:creationId xmlns:a16="http://schemas.microsoft.com/office/drawing/2014/main" id="{5BBAC641-21BF-8B45-BB54-F143F77A1556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EC86A6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93BC347E-C394-3042-B2F7-B3F23FAEAB95}"/>
              </a:ext>
            </a:extLst>
          </p:cNvPr>
          <p:cNvGrpSpPr/>
          <p:nvPr/>
        </p:nvGrpSpPr>
        <p:grpSpPr>
          <a:xfrm>
            <a:off x="8439827" y="2812309"/>
            <a:ext cx="353678" cy="168275"/>
            <a:chOff x="7493876" y="2774731"/>
            <a:chExt cx="1481958" cy="894622"/>
          </a:xfrm>
        </p:grpSpPr>
        <p:sp>
          <p:nvSpPr>
            <p:cNvPr id="138" name="Freeform 137">
              <a:extLst>
                <a:ext uri="{FF2B5EF4-FFF2-40B4-BE49-F238E27FC236}">
                  <a16:creationId xmlns:a16="http://schemas.microsoft.com/office/drawing/2014/main" id="{E2A87F28-E662-7843-88D6-0813EE7C9C70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7F5A88D5-7F33-C641-91D0-89A14D0320A3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F27C385B-C23A-9D47-A881-792955281F4B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41" name="Freeform 140">
                <a:extLst>
                  <a:ext uri="{FF2B5EF4-FFF2-40B4-BE49-F238E27FC236}">
                    <a16:creationId xmlns:a16="http://schemas.microsoft.com/office/drawing/2014/main" id="{1AAAA0E5-7CFA-D644-ADAB-E7BF68F3D3B3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2" name="Freeform 141">
                <a:extLst>
                  <a:ext uri="{FF2B5EF4-FFF2-40B4-BE49-F238E27FC236}">
                    <a16:creationId xmlns:a16="http://schemas.microsoft.com/office/drawing/2014/main" id="{751DAA20-67FB-F046-A058-83AEFE0E26C0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3" name="Freeform 142">
                <a:extLst>
                  <a:ext uri="{FF2B5EF4-FFF2-40B4-BE49-F238E27FC236}">
                    <a16:creationId xmlns:a16="http://schemas.microsoft.com/office/drawing/2014/main" id="{0C03FD79-9BD7-DD42-AC59-6C4F96612AC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4" name="Freeform 143">
                <a:extLst>
                  <a:ext uri="{FF2B5EF4-FFF2-40B4-BE49-F238E27FC236}">
                    <a16:creationId xmlns:a16="http://schemas.microsoft.com/office/drawing/2014/main" id="{A4610651-9548-304A-8A63-B930DF62228F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419BFD2C-DE5F-0C45-B636-6597FE43775F}"/>
              </a:ext>
            </a:extLst>
          </p:cNvPr>
          <p:cNvGrpSpPr/>
          <p:nvPr/>
        </p:nvGrpSpPr>
        <p:grpSpPr>
          <a:xfrm>
            <a:off x="10884085" y="3601365"/>
            <a:ext cx="170989" cy="97052"/>
            <a:chOff x="7493876" y="2774731"/>
            <a:chExt cx="1481958" cy="894622"/>
          </a:xfrm>
        </p:grpSpPr>
        <p:sp>
          <p:nvSpPr>
            <p:cNvPr id="154" name="Freeform 153">
              <a:extLst>
                <a:ext uri="{FF2B5EF4-FFF2-40B4-BE49-F238E27FC236}">
                  <a16:creationId xmlns:a16="http://schemas.microsoft.com/office/drawing/2014/main" id="{58D0A013-957C-4B4E-8B83-D6592094AC10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F7DC0323-148A-714F-A6FC-9ADB6FB1289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2B6897F2-F6E6-A049-A1D9-17378B713B31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57" name="Freeform 156">
                <a:extLst>
                  <a:ext uri="{FF2B5EF4-FFF2-40B4-BE49-F238E27FC236}">
                    <a16:creationId xmlns:a16="http://schemas.microsoft.com/office/drawing/2014/main" id="{0F6ACC7A-4B31-AF42-A472-F972FEE81396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8" name="Freeform 157">
                <a:extLst>
                  <a:ext uri="{FF2B5EF4-FFF2-40B4-BE49-F238E27FC236}">
                    <a16:creationId xmlns:a16="http://schemas.microsoft.com/office/drawing/2014/main" id="{0CE6B10E-CA3E-D444-AB50-17DAB7CAD2C8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9" name="Freeform 158">
                <a:extLst>
                  <a:ext uri="{FF2B5EF4-FFF2-40B4-BE49-F238E27FC236}">
                    <a16:creationId xmlns:a16="http://schemas.microsoft.com/office/drawing/2014/main" id="{E3B2228D-5BAA-EC47-BEFB-CB31458923DB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0" name="Freeform 159">
                <a:extLst>
                  <a:ext uri="{FF2B5EF4-FFF2-40B4-BE49-F238E27FC236}">
                    <a16:creationId xmlns:a16="http://schemas.microsoft.com/office/drawing/2014/main" id="{B7729E0C-173F-C14A-AEF0-A4EC382A5215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0F65CB9E-D1E1-5348-9E59-69DA1CEF2123}"/>
              </a:ext>
            </a:extLst>
          </p:cNvPr>
          <p:cNvGrpSpPr/>
          <p:nvPr/>
        </p:nvGrpSpPr>
        <p:grpSpPr>
          <a:xfrm>
            <a:off x="10410609" y="3496138"/>
            <a:ext cx="353678" cy="198344"/>
            <a:chOff x="7493876" y="2774731"/>
            <a:chExt cx="1481958" cy="894622"/>
          </a:xfrm>
        </p:grpSpPr>
        <p:sp>
          <p:nvSpPr>
            <p:cNvPr id="162" name="Freeform 161">
              <a:extLst>
                <a:ext uri="{FF2B5EF4-FFF2-40B4-BE49-F238E27FC236}">
                  <a16:creationId xmlns:a16="http://schemas.microsoft.com/office/drawing/2014/main" id="{21DBEC0A-03A5-5849-AD80-43903CE8F98A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093155A2-B6DA-E04B-931F-EAE90D032943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3931AF15-7062-194D-9D41-4344D0DE6CAC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65" name="Freeform 164">
                <a:extLst>
                  <a:ext uri="{FF2B5EF4-FFF2-40B4-BE49-F238E27FC236}">
                    <a16:creationId xmlns:a16="http://schemas.microsoft.com/office/drawing/2014/main" id="{FDC26AF1-24F2-5D45-AB87-61683E4E2529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6" name="Freeform 165">
                <a:extLst>
                  <a:ext uri="{FF2B5EF4-FFF2-40B4-BE49-F238E27FC236}">
                    <a16:creationId xmlns:a16="http://schemas.microsoft.com/office/drawing/2014/main" id="{4EC90C20-8D53-0646-9F93-F00306B71CA1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7" name="Freeform 166">
                <a:extLst>
                  <a:ext uri="{FF2B5EF4-FFF2-40B4-BE49-F238E27FC236}">
                    <a16:creationId xmlns:a16="http://schemas.microsoft.com/office/drawing/2014/main" id="{49493643-4525-FD45-A56C-AE765396C567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8" name="Freeform 167">
                <a:extLst>
                  <a:ext uri="{FF2B5EF4-FFF2-40B4-BE49-F238E27FC236}">
                    <a16:creationId xmlns:a16="http://schemas.microsoft.com/office/drawing/2014/main" id="{0824CC9D-76C8-2749-A791-F65C4F3ACA43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CFBE87F9-CE91-5943-9D77-D8B9227384AC}"/>
              </a:ext>
            </a:extLst>
          </p:cNvPr>
          <p:cNvGrpSpPr/>
          <p:nvPr/>
        </p:nvGrpSpPr>
        <p:grpSpPr>
          <a:xfrm>
            <a:off x="9948724" y="2202292"/>
            <a:ext cx="353678" cy="198344"/>
            <a:chOff x="7493876" y="2774731"/>
            <a:chExt cx="1481958" cy="894622"/>
          </a:xfrm>
        </p:grpSpPr>
        <p:sp>
          <p:nvSpPr>
            <p:cNvPr id="170" name="Freeform 169">
              <a:extLst>
                <a:ext uri="{FF2B5EF4-FFF2-40B4-BE49-F238E27FC236}">
                  <a16:creationId xmlns:a16="http://schemas.microsoft.com/office/drawing/2014/main" id="{4F167397-FDB8-4A4D-A599-63F4111F1811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08DCFDBA-4FB5-AE49-968D-A9F0C84D1CA6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185146B5-C4CC-CF42-8938-46F3C689B49E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73" name="Freeform 172">
                <a:extLst>
                  <a:ext uri="{FF2B5EF4-FFF2-40B4-BE49-F238E27FC236}">
                    <a16:creationId xmlns:a16="http://schemas.microsoft.com/office/drawing/2014/main" id="{A7227274-32EF-074A-9791-2B53B212E4BB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4" name="Freeform 173">
                <a:extLst>
                  <a:ext uri="{FF2B5EF4-FFF2-40B4-BE49-F238E27FC236}">
                    <a16:creationId xmlns:a16="http://schemas.microsoft.com/office/drawing/2014/main" id="{201B35B0-4270-0A43-B1CB-1EA6DEBA0A34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5" name="Freeform 174">
                <a:extLst>
                  <a:ext uri="{FF2B5EF4-FFF2-40B4-BE49-F238E27FC236}">
                    <a16:creationId xmlns:a16="http://schemas.microsoft.com/office/drawing/2014/main" id="{F7956E94-C156-C749-894C-3962EFA64DC4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6" name="Freeform 175">
                <a:extLst>
                  <a:ext uri="{FF2B5EF4-FFF2-40B4-BE49-F238E27FC236}">
                    <a16:creationId xmlns:a16="http://schemas.microsoft.com/office/drawing/2014/main" id="{30545111-AB10-544C-A7FB-8905D7E84A0C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6D2B1BF7-15E3-B642-B1ED-14A585EC5A4E}"/>
              </a:ext>
            </a:extLst>
          </p:cNvPr>
          <p:cNvGrpSpPr/>
          <p:nvPr/>
        </p:nvGrpSpPr>
        <p:grpSpPr>
          <a:xfrm>
            <a:off x="10527214" y="2613367"/>
            <a:ext cx="353678" cy="198344"/>
            <a:chOff x="7493876" y="2774731"/>
            <a:chExt cx="1481958" cy="894622"/>
          </a:xfrm>
        </p:grpSpPr>
        <p:sp>
          <p:nvSpPr>
            <p:cNvPr id="178" name="Freeform 177">
              <a:extLst>
                <a:ext uri="{FF2B5EF4-FFF2-40B4-BE49-F238E27FC236}">
                  <a16:creationId xmlns:a16="http://schemas.microsoft.com/office/drawing/2014/main" id="{FC3BC896-EAF3-B44C-A223-0B61ADD448AF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A1FDE8F7-458E-F043-99FF-74BB3A94040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FF87486C-C62D-A04E-BD6D-5E7B286D0987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81" name="Freeform 180">
                <a:extLst>
                  <a:ext uri="{FF2B5EF4-FFF2-40B4-BE49-F238E27FC236}">
                    <a16:creationId xmlns:a16="http://schemas.microsoft.com/office/drawing/2014/main" id="{DEDB6C40-CF6A-E547-8BC1-635D2DC438F1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2" name="Freeform 181">
                <a:extLst>
                  <a:ext uri="{FF2B5EF4-FFF2-40B4-BE49-F238E27FC236}">
                    <a16:creationId xmlns:a16="http://schemas.microsoft.com/office/drawing/2014/main" id="{B7776C1D-06CD-5245-AF82-92665409A00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3" name="Freeform 182">
                <a:extLst>
                  <a:ext uri="{FF2B5EF4-FFF2-40B4-BE49-F238E27FC236}">
                    <a16:creationId xmlns:a16="http://schemas.microsoft.com/office/drawing/2014/main" id="{2D893366-435F-C043-8ADD-35A96EC80B1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4" name="Freeform 183">
                <a:extLst>
                  <a:ext uri="{FF2B5EF4-FFF2-40B4-BE49-F238E27FC236}">
                    <a16:creationId xmlns:a16="http://schemas.microsoft.com/office/drawing/2014/main" id="{5246B375-EFFF-874C-BA50-6516A502F0CE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F0711763-C567-4040-ABFB-F5C34597A154}"/>
              </a:ext>
            </a:extLst>
          </p:cNvPr>
          <p:cNvGrpSpPr/>
          <p:nvPr/>
        </p:nvGrpSpPr>
        <p:grpSpPr>
          <a:xfrm>
            <a:off x="10643825" y="2107963"/>
            <a:ext cx="353678" cy="198344"/>
            <a:chOff x="7493876" y="2774731"/>
            <a:chExt cx="1481958" cy="894622"/>
          </a:xfrm>
        </p:grpSpPr>
        <p:sp>
          <p:nvSpPr>
            <p:cNvPr id="186" name="Freeform 185">
              <a:extLst>
                <a:ext uri="{FF2B5EF4-FFF2-40B4-BE49-F238E27FC236}">
                  <a16:creationId xmlns:a16="http://schemas.microsoft.com/office/drawing/2014/main" id="{7F38627D-7A2B-A841-8C69-850F7253A2D4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8FB71122-C2F0-3B40-A94F-7E95B02A39D4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3A5D9C3E-2D7E-A54F-9A93-7708DD147DB1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89" name="Freeform 188">
                <a:extLst>
                  <a:ext uri="{FF2B5EF4-FFF2-40B4-BE49-F238E27FC236}">
                    <a16:creationId xmlns:a16="http://schemas.microsoft.com/office/drawing/2014/main" id="{2B3C3A91-863F-E54F-BCBF-83530898F04D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0" name="Freeform 189">
                <a:extLst>
                  <a:ext uri="{FF2B5EF4-FFF2-40B4-BE49-F238E27FC236}">
                    <a16:creationId xmlns:a16="http://schemas.microsoft.com/office/drawing/2014/main" id="{E03CE2E4-33A0-7443-968B-028BF2FEAFC6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1" name="Freeform 190">
                <a:extLst>
                  <a:ext uri="{FF2B5EF4-FFF2-40B4-BE49-F238E27FC236}">
                    <a16:creationId xmlns:a16="http://schemas.microsoft.com/office/drawing/2014/main" id="{92376DD9-E3A6-0B4A-97CB-7FDA6023E448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2" name="Freeform 191">
                <a:extLst>
                  <a:ext uri="{FF2B5EF4-FFF2-40B4-BE49-F238E27FC236}">
                    <a16:creationId xmlns:a16="http://schemas.microsoft.com/office/drawing/2014/main" id="{18E42DD9-0888-4A41-A186-22087D773FCC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F6C05161-17CC-4047-8DD1-B9901ECF6386}"/>
              </a:ext>
            </a:extLst>
          </p:cNvPr>
          <p:cNvGrpSpPr/>
          <p:nvPr/>
        </p:nvGrpSpPr>
        <p:grpSpPr>
          <a:xfrm>
            <a:off x="9980126" y="2661565"/>
            <a:ext cx="353678" cy="198344"/>
            <a:chOff x="7493876" y="2774731"/>
            <a:chExt cx="1481958" cy="894622"/>
          </a:xfrm>
        </p:grpSpPr>
        <p:sp>
          <p:nvSpPr>
            <p:cNvPr id="202" name="Freeform 201">
              <a:extLst>
                <a:ext uri="{FF2B5EF4-FFF2-40B4-BE49-F238E27FC236}">
                  <a16:creationId xmlns:a16="http://schemas.microsoft.com/office/drawing/2014/main" id="{947827F3-EDEA-7A42-9B1D-083327F8DECB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34CC4598-569C-8B40-92BA-1D2FBE3E50FD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FC8B6594-03D2-024C-9EA4-C0C60D628F1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05" name="Freeform 204">
                <a:extLst>
                  <a:ext uri="{FF2B5EF4-FFF2-40B4-BE49-F238E27FC236}">
                    <a16:creationId xmlns:a16="http://schemas.microsoft.com/office/drawing/2014/main" id="{1FDE0324-11E3-5145-88E9-DE61B49F2A38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6" name="Freeform 205">
                <a:extLst>
                  <a:ext uri="{FF2B5EF4-FFF2-40B4-BE49-F238E27FC236}">
                    <a16:creationId xmlns:a16="http://schemas.microsoft.com/office/drawing/2014/main" id="{C131568C-F5A3-DB44-94E2-7B887CDB2644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7" name="Freeform 206">
                <a:extLst>
                  <a:ext uri="{FF2B5EF4-FFF2-40B4-BE49-F238E27FC236}">
                    <a16:creationId xmlns:a16="http://schemas.microsoft.com/office/drawing/2014/main" id="{A7EDAE1E-6998-2048-ADF9-12AD17B25B3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8" name="Freeform 207">
                <a:extLst>
                  <a:ext uri="{FF2B5EF4-FFF2-40B4-BE49-F238E27FC236}">
                    <a16:creationId xmlns:a16="http://schemas.microsoft.com/office/drawing/2014/main" id="{8FC26428-BCB7-1047-B128-BD12A87F81FA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198EE3F8-E7C6-7742-BDAE-10EEB3BA9601}"/>
              </a:ext>
            </a:extLst>
          </p:cNvPr>
          <p:cNvGrpSpPr/>
          <p:nvPr/>
        </p:nvGrpSpPr>
        <p:grpSpPr>
          <a:xfrm>
            <a:off x="9497138" y="3394032"/>
            <a:ext cx="367224" cy="240304"/>
            <a:chOff x="7493876" y="2774731"/>
            <a:chExt cx="1481958" cy="894622"/>
          </a:xfrm>
        </p:grpSpPr>
        <p:sp>
          <p:nvSpPr>
            <p:cNvPr id="210" name="Freeform 209">
              <a:extLst>
                <a:ext uri="{FF2B5EF4-FFF2-40B4-BE49-F238E27FC236}">
                  <a16:creationId xmlns:a16="http://schemas.microsoft.com/office/drawing/2014/main" id="{7A2B8EB1-241A-C04E-9EA1-495DCDBCB17E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0B3245D7-5441-9648-A36A-661C2ACB5721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12" name="Group 211">
              <a:extLst>
                <a:ext uri="{FF2B5EF4-FFF2-40B4-BE49-F238E27FC236}">
                  <a16:creationId xmlns:a16="http://schemas.microsoft.com/office/drawing/2014/main" id="{86F28103-141B-154E-A362-409B3111D184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13" name="Freeform 212">
                <a:extLst>
                  <a:ext uri="{FF2B5EF4-FFF2-40B4-BE49-F238E27FC236}">
                    <a16:creationId xmlns:a16="http://schemas.microsoft.com/office/drawing/2014/main" id="{2F7A2BEC-77A9-6D41-8098-B64A792EA0B9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4" name="Freeform 213">
                <a:extLst>
                  <a:ext uri="{FF2B5EF4-FFF2-40B4-BE49-F238E27FC236}">
                    <a16:creationId xmlns:a16="http://schemas.microsoft.com/office/drawing/2014/main" id="{7DED57CD-47F8-9D45-9600-A0BEEC976821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5" name="Freeform 214">
                <a:extLst>
                  <a:ext uri="{FF2B5EF4-FFF2-40B4-BE49-F238E27FC236}">
                    <a16:creationId xmlns:a16="http://schemas.microsoft.com/office/drawing/2014/main" id="{210D30D1-E5F0-E44B-A795-D0F4E795F9A3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6" name="Freeform 215">
                <a:extLst>
                  <a:ext uri="{FF2B5EF4-FFF2-40B4-BE49-F238E27FC236}">
                    <a16:creationId xmlns:a16="http://schemas.microsoft.com/office/drawing/2014/main" id="{AC7488D5-7B56-8944-802F-C2691C362324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9F5D0807-95F5-B242-9940-2134E3CE864D}"/>
              </a:ext>
            </a:extLst>
          </p:cNvPr>
          <p:cNvGrpSpPr/>
          <p:nvPr/>
        </p:nvGrpSpPr>
        <p:grpSpPr>
          <a:xfrm>
            <a:off x="10375259" y="3992325"/>
            <a:ext cx="353678" cy="198344"/>
            <a:chOff x="7493876" y="2774731"/>
            <a:chExt cx="1481958" cy="894622"/>
          </a:xfrm>
        </p:grpSpPr>
        <p:sp>
          <p:nvSpPr>
            <p:cNvPr id="226" name="Freeform 225">
              <a:extLst>
                <a:ext uri="{FF2B5EF4-FFF2-40B4-BE49-F238E27FC236}">
                  <a16:creationId xmlns:a16="http://schemas.microsoft.com/office/drawing/2014/main" id="{65E7C622-0E2D-F247-B71E-DB43805F13C1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27" name="Oval 226">
              <a:extLst>
                <a:ext uri="{FF2B5EF4-FFF2-40B4-BE49-F238E27FC236}">
                  <a16:creationId xmlns:a16="http://schemas.microsoft.com/office/drawing/2014/main" id="{E1DDDBA8-9328-FF4B-A036-4A8C314BC34A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28" name="Group 227">
              <a:extLst>
                <a:ext uri="{FF2B5EF4-FFF2-40B4-BE49-F238E27FC236}">
                  <a16:creationId xmlns:a16="http://schemas.microsoft.com/office/drawing/2014/main" id="{FE4053D3-C37C-B247-AABC-ACB5431A3328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29" name="Freeform 228">
                <a:extLst>
                  <a:ext uri="{FF2B5EF4-FFF2-40B4-BE49-F238E27FC236}">
                    <a16:creationId xmlns:a16="http://schemas.microsoft.com/office/drawing/2014/main" id="{9B8C5BFF-F366-864D-9DDD-AD0F594855F9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0" name="Freeform 229">
                <a:extLst>
                  <a:ext uri="{FF2B5EF4-FFF2-40B4-BE49-F238E27FC236}">
                    <a16:creationId xmlns:a16="http://schemas.microsoft.com/office/drawing/2014/main" id="{E52E2636-7B29-8B4F-A9E7-0A019FB12336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1" name="Freeform 230">
                <a:extLst>
                  <a:ext uri="{FF2B5EF4-FFF2-40B4-BE49-F238E27FC236}">
                    <a16:creationId xmlns:a16="http://schemas.microsoft.com/office/drawing/2014/main" id="{81B96CBC-D09D-8A44-A7F4-460A6FE268A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2" name="Freeform 231">
                <a:extLst>
                  <a:ext uri="{FF2B5EF4-FFF2-40B4-BE49-F238E27FC236}">
                    <a16:creationId xmlns:a16="http://schemas.microsoft.com/office/drawing/2014/main" id="{AB72586A-2BC3-AD40-8068-98E191DFFEF1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23665DDF-4A56-E24C-9D9B-557EA2031298}"/>
              </a:ext>
            </a:extLst>
          </p:cNvPr>
          <p:cNvGrpSpPr/>
          <p:nvPr/>
        </p:nvGrpSpPr>
        <p:grpSpPr>
          <a:xfrm>
            <a:off x="10925982" y="4369125"/>
            <a:ext cx="228295" cy="120400"/>
            <a:chOff x="7493876" y="2774731"/>
            <a:chExt cx="1481958" cy="894622"/>
          </a:xfrm>
        </p:grpSpPr>
        <p:sp>
          <p:nvSpPr>
            <p:cNvPr id="242" name="Freeform 241">
              <a:extLst>
                <a:ext uri="{FF2B5EF4-FFF2-40B4-BE49-F238E27FC236}">
                  <a16:creationId xmlns:a16="http://schemas.microsoft.com/office/drawing/2014/main" id="{31441261-7107-C940-87CC-EC4FA053449C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43" name="Oval 242">
              <a:extLst>
                <a:ext uri="{FF2B5EF4-FFF2-40B4-BE49-F238E27FC236}">
                  <a16:creationId xmlns:a16="http://schemas.microsoft.com/office/drawing/2014/main" id="{5F5B546A-49AB-9042-B43E-5F11C688F25E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E8DF2468-3557-AD4F-8E6A-2FD993E8CF5C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45" name="Freeform 244">
                <a:extLst>
                  <a:ext uri="{FF2B5EF4-FFF2-40B4-BE49-F238E27FC236}">
                    <a16:creationId xmlns:a16="http://schemas.microsoft.com/office/drawing/2014/main" id="{9E3ADAA4-12C2-404E-917C-5A2F54CCDF6B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6" name="Freeform 245">
                <a:extLst>
                  <a:ext uri="{FF2B5EF4-FFF2-40B4-BE49-F238E27FC236}">
                    <a16:creationId xmlns:a16="http://schemas.microsoft.com/office/drawing/2014/main" id="{7A728ED3-C05E-B44A-9C86-A753D22F76A6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7" name="Freeform 246">
                <a:extLst>
                  <a:ext uri="{FF2B5EF4-FFF2-40B4-BE49-F238E27FC236}">
                    <a16:creationId xmlns:a16="http://schemas.microsoft.com/office/drawing/2014/main" id="{63D4F443-59AA-0D4F-BA7D-32F6068E7994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8" name="Freeform 247">
                <a:extLst>
                  <a:ext uri="{FF2B5EF4-FFF2-40B4-BE49-F238E27FC236}">
                    <a16:creationId xmlns:a16="http://schemas.microsoft.com/office/drawing/2014/main" id="{205AEAD2-2A18-2D4A-91B3-368B52FA7C58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931C36A9-E761-0148-9032-D81ACCB48A29}"/>
              </a:ext>
            </a:extLst>
          </p:cNvPr>
          <p:cNvGrpSpPr/>
          <p:nvPr/>
        </p:nvGrpSpPr>
        <p:grpSpPr>
          <a:xfrm>
            <a:off x="7439074" y="2356613"/>
            <a:ext cx="534987" cy="407988"/>
            <a:chOff x="7432700" y="2327293"/>
            <a:chExt cx="534987" cy="407988"/>
          </a:xfrm>
        </p:grpSpPr>
        <p:pic>
          <p:nvPicPr>
            <p:cNvPr id="250" name="Picture 1017" descr="antenna_stylized">
              <a:extLst>
                <a:ext uri="{FF2B5EF4-FFF2-40B4-BE49-F238E27FC236}">
                  <a16:creationId xmlns:a16="http://schemas.microsoft.com/office/drawing/2014/main" id="{A1B3AFF0-514E-1142-A2F6-8BE3FF2174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2700" y="2327293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1" name="Picture 1018" descr="laptop_keyboard">
              <a:extLst>
                <a:ext uri="{FF2B5EF4-FFF2-40B4-BE49-F238E27FC236}">
                  <a16:creationId xmlns:a16="http://schemas.microsoft.com/office/drawing/2014/main" id="{F72A8B16-D68A-BE43-A9DC-2099F12881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7458407" y="2575770"/>
              <a:ext cx="437221" cy="159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2" name="Freeform 1019">
              <a:extLst>
                <a:ext uri="{FF2B5EF4-FFF2-40B4-BE49-F238E27FC236}">
                  <a16:creationId xmlns:a16="http://schemas.microsoft.com/office/drawing/2014/main" id="{8BD550C1-DB66-1D43-B0FF-2194D6CE59D3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3304" y="2420984"/>
              <a:ext cx="351919" cy="208167"/>
            </a:xfrm>
            <a:custGeom>
              <a:avLst/>
              <a:gdLst>
                <a:gd name="T0" fmla="*/ 775798119 w 2982"/>
                <a:gd name="T1" fmla="*/ 0 h 2442"/>
                <a:gd name="T2" fmla="*/ 0 w 2982"/>
                <a:gd name="T3" fmla="*/ 211226083 h 2442"/>
                <a:gd name="T4" fmla="*/ 2147483646 w 2982"/>
                <a:gd name="T5" fmla="*/ 263880059 h 2442"/>
                <a:gd name="T6" fmla="*/ 2147483646 w 2982"/>
                <a:gd name="T7" fmla="*/ 52653891 h 2442"/>
                <a:gd name="T8" fmla="*/ 775798119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53" name="Picture 1020" descr="screen">
              <a:extLst>
                <a:ext uri="{FF2B5EF4-FFF2-40B4-BE49-F238E27FC236}">
                  <a16:creationId xmlns:a16="http://schemas.microsoft.com/office/drawing/2014/main" id="{5B7A4293-9090-2C47-A5F9-1484B3E8E4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637" y="2426338"/>
              <a:ext cx="319785" cy="189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4" name="Freeform 1021">
              <a:extLst>
                <a:ext uri="{FF2B5EF4-FFF2-40B4-BE49-F238E27FC236}">
                  <a16:creationId xmlns:a16="http://schemas.microsoft.com/office/drawing/2014/main" id="{66A9E8A3-089D-144F-8C74-780D0252320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7378" y="2414843"/>
              <a:ext cx="298167" cy="38736"/>
            </a:xfrm>
            <a:custGeom>
              <a:avLst/>
              <a:gdLst>
                <a:gd name="T0" fmla="*/ 193616298 w 2528"/>
                <a:gd name="T1" fmla="*/ 0 h 455"/>
                <a:gd name="T2" fmla="*/ 2147483646 w 2528"/>
                <a:gd name="T3" fmla="*/ 52445139 h 455"/>
                <a:gd name="T4" fmla="*/ 2147483646 w 2528"/>
                <a:gd name="T5" fmla="*/ 52445139 h 455"/>
                <a:gd name="T6" fmla="*/ 0 w 2528"/>
                <a:gd name="T7" fmla="*/ 52445139 h 455"/>
                <a:gd name="T8" fmla="*/ 193616298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5" name="Freeform 1022">
              <a:extLst>
                <a:ext uri="{FF2B5EF4-FFF2-40B4-BE49-F238E27FC236}">
                  <a16:creationId xmlns:a16="http://schemas.microsoft.com/office/drawing/2014/main" id="{2DEB5F56-4F04-4A4C-B2A9-7F75D761090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0188" y="2414528"/>
              <a:ext cx="82770" cy="161243"/>
            </a:xfrm>
            <a:custGeom>
              <a:avLst/>
              <a:gdLst>
                <a:gd name="T0" fmla="*/ 773664160 w 702"/>
                <a:gd name="T1" fmla="*/ 0 h 1893"/>
                <a:gd name="T2" fmla="*/ 0 w 702"/>
                <a:gd name="T3" fmla="*/ 210739916 h 1893"/>
                <a:gd name="T4" fmla="*/ 193416040 w 702"/>
                <a:gd name="T5" fmla="*/ 210739916 h 1893"/>
                <a:gd name="T6" fmla="*/ 967080200 w 702"/>
                <a:gd name="T7" fmla="*/ 52529017 h 1893"/>
                <a:gd name="T8" fmla="*/ 77366416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6" name="Freeform 1023">
              <a:extLst>
                <a:ext uri="{FF2B5EF4-FFF2-40B4-BE49-F238E27FC236}">
                  <a16:creationId xmlns:a16="http://schemas.microsoft.com/office/drawing/2014/main" id="{264AB736-6181-DD49-9CF8-34CDC3C98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4205" y="2443344"/>
              <a:ext cx="89197" cy="186122"/>
            </a:xfrm>
            <a:custGeom>
              <a:avLst/>
              <a:gdLst>
                <a:gd name="T0" fmla="*/ 969024527 w 756"/>
                <a:gd name="T1" fmla="*/ 0 h 2184"/>
                <a:gd name="T2" fmla="*/ 193802074 w 756"/>
                <a:gd name="T3" fmla="*/ 263660221 h 2184"/>
                <a:gd name="T4" fmla="*/ 0 w 756"/>
                <a:gd name="T5" fmla="*/ 263660221 h 2184"/>
                <a:gd name="T6" fmla="*/ 775222454 w 756"/>
                <a:gd name="T7" fmla="*/ 52610059 h 2184"/>
                <a:gd name="T8" fmla="*/ 969024527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7" name="Freeform 1024">
              <a:extLst>
                <a:ext uri="{FF2B5EF4-FFF2-40B4-BE49-F238E27FC236}">
                  <a16:creationId xmlns:a16="http://schemas.microsoft.com/office/drawing/2014/main" id="{B30F467B-7CAE-E14D-A3A5-8BE8EC571FC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214" y="2567582"/>
              <a:ext cx="327185" cy="62828"/>
            </a:xfrm>
            <a:custGeom>
              <a:avLst/>
              <a:gdLst>
                <a:gd name="T0" fmla="*/ 193829444 w 2773"/>
                <a:gd name="T1" fmla="*/ 0 h 738"/>
                <a:gd name="T2" fmla="*/ 0 w 2773"/>
                <a:gd name="T3" fmla="*/ 52443587 h 738"/>
                <a:gd name="T4" fmla="*/ 2147483646 w 2773"/>
                <a:gd name="T5" fmla="*/ 104894411 h 738"/>
                <a:gd name="T6" fmla="*/ 2147483646 w 2773"/>
                <a:gd name="T7" fmla="*/ 52443587 h 738"/>
                <a:gd name="T8" fmla="*/ 193829444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8" name="Freeform 1025">
              <a:extLst>
                <a:ext uri="{FF2B5EF4-FFF2-40B4-BE49-F238E27FC236}">
                  <a16:creationId xmlns:a16="http://schemas.microsoft.com/office/drawing/2014/main" id="{714DEECF-C2B9-3646-8D8C-520B14AFF2A3}"/>
                </a:ext>
              </a:extLst>
            </p:cNvPr>
            <p:cNvSpPr>
              <a:spLocks/>
            </p:cNvSpPr>
            <p:nvPr/>
          </p:nvSpPr>
          <p:spPr bwMode="auto">
            <a:xfrm>
              <a:off x="7884138" y="2444918"/>
              <a:ext cx="83549" cy="186909"/>
            </a:xfrm>
            <a:custGeom>
              <a:avLst/>
              <a:gdLst>
                <a:gd name="T0" fmla="*/ 2147483646 w 637"/>
                <a:gd name="T1" fmla="*/ 0 h 1659"/>
                <a:gd name="T2" fmla="*/ 2147483646 w 637"/>
                <a:gd name="T3" fmla="*/ 0 h 1659"/>
                <a:gd name="T4" fmla="*/ 295581541 w 637"/>
                <a:gd name="T5" fmla="*/ 2147483646 h 1659"/>
                <a:gd name="T6" fmla="*/ 0 w 637"/>
                <a:gd name="T7" fmla="*/ 2147483646 h 1659"/>
                <a:gd name="T8" fmla="*/ 2147483646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9" name="Freeform 1026">
              <a:extLst>
                <a:ext uri="{FF2B5EF4-FFF2-40B4-BE49-F238E27FC236}">
                  <a16:creationId xmlns:a16="http://schemas.microsoft.com/office/drawing/2014/main" id="{434760BE-7A82-7348-8C26-8BB88B73F057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603" y="2575928"/>
              <a:ext cx="290961" cy="62041"/>
            </a:xfrm>
            <a:custGeom>
              <a:avLst/>
              <a:gdLst>
                <a:gd name="T0" fmla="*/ 0 w 2216"/>
                <a:gd name="T1" fmla="*/ 0 h 550"/>
                <a:gd name="T2" fmla="*/ 296523134 w 2216"/>
                <a:gd name="T3" fmla="*/ 324379338 h 550"/>
                <a:gd name="T4" fmla="*/ 2147483646 w 2216"/>
                <a:gd name="T5" fmla="*/ 2147483646 h 550"/>
                <a:gd name="T6" fmla="*/ 2147483646 w 2216"/>
                <a:gd name="T7" fmla="*/ 2147483646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60" name="Group 1027">
              <a:extLst>
                <a:ext uri="{FF2B5EF4-FFF2-40B4-BE49-F238E27FC236}">
                  <a16:creationId xmlns:a16="http://schemas.microsoft.com/office/drawing/2014/main" id="{A3D737A2-33B2-B843-993D-3954163D2F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94735" y="2642220"/>
              <a:ext cx="98740" cy="36846"/>
              <a:chOff x="1740" y="2642"/>
              <a:chExt cx="752" cy="327"/>
            </a:xfrm>
          </p:grpSpPr>
          <p:sp>
            <p:nvSpPr>
              <p:cNvPr id="267" name="Freeform 1028">
                <a:extLst>
                  <a:ext uri="{FF2B5EF4-FFF2-40B4-BE49-F238E27FC236}">
                    <a16:creationId xmlns:a16="http://schemas.microsoft.com/office/drawing/2014/main" id="{2B8D95DD-AA07-CA46-8938-5982463E0F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8" name="Freeform 1029">
                <a:extLst>
                  <a:ext uri="{FF2B5EF4-FFF2-40B4-BE49-F238E27FC236}">
                    <a16:creationId xmlns:a16="http://schemas.microsoft.com/office/drawing/2014/main" id="{F36872DC-490B-E041-B789-63AE7E7ACD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9" name="Freeform 1030">
                <a:extLst>
                  <a:ext uri="{FF2B5EF4-FFF2-40B4-BE49-F238E27FC236}">
                    <a16:creationId xmlns:a16="http://schemas.microsoft.com/office/drawing/2014/main" id="{97C01B49-8BEB-1A42-A62D-556A20AEDC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0" name="Freeform 1031">
                <a:extLst>
                  <a:ext uri="{FF2B5EF4-FFF2-40B4-BE49-F238E27FC236}">
                    <a16:creationId xmlns:a16="http://schemas.microsoft.com/office/drawing/2014/main" id="{FDC4BA15-39D3-CD4E-97DA-6107F8C4DF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1" name="Freeform 1032">
                <a:extLst>
                  <a:ext uri="{FF2B5EF4-FFF2-40B4-BE49-F238E27FC236}">
                    <a16:creationId xmlns:a16="http://schemas.microsoft.com/office/drawing/2014/main" id="{B4ED9D93-7953-574C-B8DB-E31647E538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2" name="Freeform 1033">
                <a:extLst>
                  <a:ext uri="{FF2B5EF4-FFF2-40B4-BE49-F238E27FC236}">
                    <a16:creationId xmlns:a16="http://schemas.microsoft.com/office/drawing/2014/main" id="{9040F4DE-59D9-0446-9953-D7CF4E6052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61" name="Freeform 1034">
              <a:extLst>
                <a:ext uri="{FF2B5EF4-FFF2-40B4-BE49-F238E27FC236}">
                  <a16:creationId xmlns:a16="http://schemas.microsoft.com/office/drawing/2014/main" id="{2C7F706E-3A83-E04B-96B6-0DFA0DD1955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3780" y="2647731"/>
              <a:ext cx="119578" cy="80936"/>
            </a:xfrm>
            <a:custGeom>
              <a:avLst/>
              <a:gdLst>
                <a:gd name="T0" fmla="*/ 213221464 w 990"/>
                <a:gd name="T1" fmla="*/ 1090686587 h 792"/>
                <a:gd name="T2" fmla="*/ 1915477586 w 990"/>
                <a:gd name="T3" fmla="*/ 0 h 792"/>
                <a:gd name="T4" fmla="*/ 1915477586 w 990"/>
                <a:gd name="T5" fmla="*/ 108859840 h 792"/>
                <a:gd name="T6" fmla="*/ 0 w 990"/>
                <a:gd name="T7" fmla="*/ 1090686587 h 792"/>
                <a:gd name="T8" fmla="*/ 213221464 w 990"/>
                <a:gd name="T9" fmla="*/ 1090686587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2" name="Freeform 1035">
              <a:extLst>
                <a:ext uri="{FF2B5EF4-FFF2-40B4-BE49-F238E27FC236}">
                  <a16:creationId xmlns:a16="http://schemas.microsoft.com/office/drawing/2014/main" id="{60E14294-2508-FB4A-AE0F-000AF5BCFC85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602" y="2654187"/>
              <a:ext cx="305957" cy="73850"/>
            </a:xfrm>
            <a:custGeom>
              <a:avLst/>
              <a:gdLst>
                <a:gd name="T0" fmla="*/ 213486572 w 2532"/>
                <a:gd name="T1" fmla="*/ 0 h 723"/>
                <a:gd name="T2" fmla="*/ 213486572 w 2532"/>
                <a:gd name="T3" fmla="*/ 0 h 723"/>
                <a:gd name="T4" fmla="*/ 2147483646 w 2532"/>
                <a:gd name="T5" fmla="*/ 979380008 h 723"/>
                <a:gd name="T6" fmla="*/ 2147483646 w 2532"/>
                <a:gd name="T7" fmla="*/ 1088085165 h 723"/>
                <a:gd name="T8" fmla="*/ 0 w 2532"/>
                <a:gd name="T9" fmla="*/ 108705259 h 723"/>
                <a:gd name="T10" fmla="*/ 21348657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3" name="Freeform 1036">
              <a:extLst>
                <a:ext uri="{FF2B5EF4-FFF2-40B4-BE49-F238E27FC236}">
                  <a16:creationId xmlns:a16="http://schemas.microsoft.com/office/drawing/2014/main" id="{6816A6AE-0883-4D48-8DF3-05A4914E71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797" y="2640645"/>
              <a:ext cx="3311" cy="14959"/>
            </a:xfrm>
            <a:custGeom>
              <a:avLst/>
              <a:gdLst>
                <a:gd name="T0" fmla="*/ 262278191 w 26"/>
                <a:gd name="T1" fmla="*/ 107489981 h 147"/>
                <a:gd name="T2" fmla="*/ 262278191 w 26"/>
                <a:gd name="T3" fmla="*/ 214969480 h 147"/>
                <a:gd name="T4" fmla="*/ 0 w 26"/>
                <a:gd name="T5" fmla="*/ 214969480 h 147"/>
                <a:gd name="T6" fmla="*/ 262278191 w 26"/>
                <a:gd name="T7" fmla="*/ 0 h 147"/>
                <a:gd name="T8" fmla="*/ 262278191 w 26"/>
                <a:gd name="T9" fmla="*/ 10748998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4" name="Freeform 1037">
              <a:extLst>
                <a:ext uri="{FF2B5EF4-FFF2-40B4-BE49-F238E27FC236}">
                  <a16:creationId xmlns:a16="http://schemas.microsoft.com/office/drawing/2014/main" id="{0C4F2B5B-D9EF-F242-A282-CB6CB4D90EE9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992" y="2579707"/>
              <a:ext cx="142170" cy="61883"/>
            </a:xfrm>
            <a:custGeom>
              <a:avLst/>
              <a:gdLst>
                <a:gd name="T0" fmla="*/ 2136125890 w 1176"/>
                <a:gd name="T1" fmla="*/ 0 h 606"/>
                <a:gd name="T2" fmla="*/ 0 w 1176"/>
                <a:gd name="T3" fmla="*/ 870000945 h 606"/>
                <a:gd name="T4" fmla="*/ 213789467 w 1176"/>
                <a:gd name="T5" fmla="*/ 870000945 h 606"/>
                <a:gd name="T6" fmla="*/ 2136125890 w 1176"/>
                <a:gd name="T7" fmla="*/ 108617123 h 606"/>
                <a:gd name="T8" fmla="*/ 213612589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5" name="Freeform 1038">
              <a:extLst>
                <a:ext uri="{FF2B5EF4-FFF2-40B4-BE49-F238E27FC236}">
                  <a16:creationId xmlns:a16="http://schemas.microsoft.com/office/drawing/2014/main" id="{CA94116C-A643-F041-BE08-F16F1FF3EF9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8535" y="2643795"/>
              <a:ext cx="290182" cy="71016"/>
            </a:xfrm>
            <a:custGeom>
              <a:avLst/>
              <a:gdLst>
                <a:gd name="T0" fmla="*/ 173112702 w 2532"/>
                <a:gd name="T1" fmla="*/ 0 h 723"/>
                <a:gd name="T2" fmla="*/ 173112702 w 2532"/>
                <a:gd name="T3" fmla="*/ 0 h 723"/>
                <a:gd name="T4" fmla="*/ 2069773885 w 2532"/>
                <a:gd name="T5" fmla="*/ 558173482 h 723"/>
                <a:gd name="T6" fmla="*/ 2069773885 w 2532"/>
                <a:gd name="T7" fmla="*/ 558173482 h 723"/>
                <a:gd name="T8" fmla="*/ 0 w 2532"/>
                <a:gd name="T9" fmla="*/ 92871346 h 723"/>
                <a:gd name="T10" fmla="*/ 17311270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6" name="Freeform 1039">
              <a:extLst>
                <a:ext uri="{FF2B5EF4-FFF2-40B4-BE49-F238E27FC236}">
                  <a16:creationId xmlns:a16="http://schemas.microsoft.com/office/drawing/2014/main" id="{EBBEB869-CEFF-3B4D-8790-DF10B6E9EDC0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7758327" y="2638756"/>
              <a:ext cx="118410" cy="7353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962694895 h 723"/>
                <a:gd name="T6" fmla="*/ 0 w 2532"/>
                <a:gd name="T7" fmla="*/ 962694895 h 723"/>
                <a:gd name="T8" fmla="*/ 0 w 2532"/>
                <a:gd name="T9" fmla="*/ 107314314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73" name="Group 272">
            <a:extLst>
              <a:ext uri="{FF2B5EF4-FFF2-40B4-BE49-F238E27FC236}">
                <a16:creationId xmlns:a16="http://schemas.microsoft.com/office/drawing/2014/main" id="{7BE84195-0460-B24A-9BFA-64009B70F0D4}"/>
              </a:ext>
            </a:extLst>
          </p:cNvPr>
          <p:cNvGrpSpPr/>
          <p:nvPr/>
        </p:nvGrpSpPr>
        <p:grpSpPr>
          <a:xfrm>
            <a:off x="8637781" y="2319727"/>
            <a:ext cx="530702" cy="478009"/>
            <a:chOff x="8631407" y="2290407"/>
            <a:chExt cx="530702" cy="478009"/>
          </a:xfrm>
        </p:grpSpPr>
        <p:pic>
          <p:nvPicPr>
            <p:cNvPr id="274" name="Picture 568" descr="light2.png">
              <a:extLst>
                <a:ext uri="{FF2B5EF4-FFF2-40B4-BE49-F238E27FC236}">
                  <a16:creationId xmlns:a16="http://schemas.microsoft.com/office/drawing/2014/main" id="{9C2ABCA4-2AB6-604A-BAF1-3DCCB40F3CF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825293" y="2362969"/>
              <a:ext cx="92772" cy="405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5" name="Picture 1017" descr="antenna_stylized">
              <a:extLst>
                <a:ext uri="{FF2B5EF4-FFF2-40B4-BE49-F238E27FC236}">
                  <a16:creationId xmlns:a16="http://schemas.microsoft.com/office/drawing/2014/main" id="{650AA1D1-0ECD-3E4A-81DB-CC97A96B57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31407" y="2290407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EFF79B51-BA03-584F-A0CE-2E5C3CDBD9C8}"/>
              </a:ext>
            </a:extLst>
          </p:cNvPr>
          <p:cNvGrpSpPr/>
          <p:nvPr/>
        </p:nvGrpSpPr>
        <p:grpSpPr>
          <a:xfrm>
            <a:off x="8499539" y="2059124"/>
            <a:ext cx="849312" cy="226109"/>
            <a:chOff x="8493165" y="2029804"/>
            <a:chExt cx="849312" cy="226109"/>
          </a:xfrm>
        </p:grpSpPr>
        <p:pic>
          <p:nvPicPr>
            <p:cNvPr id="277" name="Picture 603" descr="car_icon_small">
              <a:extLst>
                <a:ext uri="{FF2B5EF4-FFF2-40B4-BE49-F238E27FC236}">
                  <a16:creationId xmlns:a16="http://schemas.microsoft.com/office/drawing/2014/main" id="{A16178BF-CE10-DF42-8C1F-E2AAFB94BB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93165" y="2087638"/>
              <a:ext cx="849312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8" name="Picture 1017" descr="antenna_stylized">
              <a:extLst>
                <a:ext uri="{FF2B5EF4-FFF2-40B4-BE49-F238E27FC236}">
                  <a16:creationId xmlns:a16="http://schemas.microsoft.com/office/drawing/2014/main" id="{BF73CD36-5E1A-D143-A3EA-8721982417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04645" y="2029804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053CF7AA-EEE7-E849-8975-45A554C35F5B}"/>
              </a:ext>
            </a:extLst>
          </p:cNvPr>
          <p:cNvGrpSpPr/>
          <p:nvPr/>
        </p:nvGrpSpPr>
        <p:grpSpPr>
          <a:xfrm>
            <a:off x="7493518" y="3325424"/>
            <a:ext cx="857739" cy="583764"/>
            <a:chOff x="7487144" y="3296104"/>
            <a:chExt cx="857739" cy="583764"/>
          </a:xfrm>
        </p:grpSpPr>
        <p:grpSp>
          <p:nvGrpSpPr>
            <p:cNvPr id="280" name="Group 279">
              <a:extLst>
                <a:ext uri="{FF2B5EF4-FFF2-40B4-BE49-F238E27FC236}">
                  <a16:creationId xmlns:a16="http://schemas.microsoft.com/office/drawing/2014/main" id="{90508AE9-865D-844C-B2E1-CAED9E70CF88}"/>
                </a:ext>
              </a:extLst>
            </p:cNvPr>
            <p:cNvGrpSpPr/>
            <p:nvPr/>
          </p:nvGrpSpPr>
          <p:grpSpPr>
            <a:xfrm>
              <a:off x="7487144" y="3389820"/>
              <a:ext cx="350807" cy="305517"/>
              <a:chOff x="7487144" y="3389820"/>
              <a:chExt cx="350807" cy="305517"/>
            </a:xfrm>
          </p:grpSpPr>
          <p:pic>
            <p:nvPicPr>
              <p:cNvPr id="287" name="Picture 1115" descr="antenna_stylized">
                <a:extLst>
                  <a:ext uri="{FF2B5EF4-FFF2-40B4-BE49-F238E27FC236}">
                    <a16:creationId xmlns:a16="http://schemas.microsoft.com/office/drawing/2014/main" id="{AD910864-C9F4-C94B-9B97-60E50CF30AC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87144" y="3389820"/>
                <a:ext cx="347997" cy="1675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88" name="Picture 1116" descr="laptop_keyboard">
                <a:extLst>
                  <a:ext uri="{FF2B5EF4-FFF2-40B4-BE49-F238E27FC236}">
                    <a16:creationId xmlns:a16="http://schemas.microsoft.com/office/drawing/2014/main" id="{89C482D5-7199-3040-A39E-C983C7E76CD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7504001" y="3575889"/>
                <a:ext cx="286699" cy="1194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9" name="Freeform 1117">
                <a:extLst>
                  <a:ext uri="{FF2B5EF4-FFF2-40B4-BE49-F238E27FC236}">
                    <a16:creationId xmlns:a16="http://schemas.microsoft.com/office/drawing/2014/main" id="{0D17FA05-6DB9-CE4E-8353-3DB3EF64CE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9014" y="3459979"/>
                <a:ext cx="230764" cy="155883"/>
              </a:xfrm>
              <a:custGeom>
                <a:avLst/>
                <a:gdLst>
                  <a:gd name="T0" fmla="*/ 143665061 w 2982"/>
                  <a:gd name="T1" fmla="*/ 0 h 2442"/>
                  <a:gd name="T2" fmla="*/ 0 w 2982"/>
                  <a:gd name="T3" fmla="*/ 66329557 h 2442"/>
                  <a:gd name="T4" fmla="*/ 573719931 w 2982"/>
                  <a:gd name="T5" fmla="*/ 82975142 h 2442"/>
                  <a:gd name="T6" fmla="*/ 717384993 w 2982"/>
                  <a:gd name="T7" fmla="*/ 16645585 h 2442"/>
                  <a:gd name="T8" fmla="*/ 14366506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290" name="Picture 1118" descr="screen">
                <a:extLst>
                  <a:ext uri="{FF2B5EF4-FFF2-40B4-BE49-F238E27FC236}">
                    <a16:creationId xmlns:a16="http://schemas.microsoft.com/office/drawing/2014/main" id="{4A4B2A13-447B-ED4B-A13F-5489BEAC9BE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10380" y="3463988"/>
                <a:ext cx="209692" cy="1418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91" name="Freeform 1119">
                <a:extLst>
                  <a:ext uri="{FF2B5EF4-FFF2-40B4-BE49-F238E27FC236}">
                    <a16:creationId xmlns:a16="http://schemas.microsoft.com/office/drawing/2014/main" id="{02BC84AC-7149-BD45-BC93-E0DD4ADF91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1029" y="3455381"/>
                <a:ext cx="195517" cy="29007"/>
              </a:xfrm>
              <a:custGeom>
                <a:avLst/>
                <a:gdLst>
                  <a:gd name="T0" fmla="*/ 35620212 w 2528"/>
                  <a:gd name="T1" fmla="*/ 0 h 455"/>
                  <a:gd name="T2" fmla="*/ 608343257 w 2528"/>
                  <a:gd name="T3" fmla="*/ 16582250 h 455"/>
                  <a:gd name="T4" fmla="*/ 572256449 w 2528"/>
                  <a:gd name="T5" fmla="*/ 16582250 h 455"/>
                  <a:gd name="T6" fmla="*/ 0 w 2528"/>
                  <a:gd name="T7" fmla="*/ 16582250 h 455"/>
                  <a:gd name="T8" fmla="*/ 35620212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2" name="Freeform 1120">
                <a:extLst>
                  <a:ext uri="{FF2B5EF4-FFF2-40B4-BE49-F238E27FC236}">
                    <a16:creationId xmlns:a16="http://schemas.microsoft.com/office/drawing/2014/main" id="{43377E2E-A43C-E048-A432-F337E7B5EE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6971" y="3455145"/>
                <a:ext cx="54275" cy="120745"/>
              </a:xfrm>
              <a:custGeom>
                <a:avLst/>
                <a:gdLst>
                  <a:gd name="T0" fmla="*/ 142804406 w 702"/>
                  <a:gd name="T1" fmla="*/ 0 h 1893"/>
                  <a:gd name="T2" fmla="*/ 0 w 702"/>
                  <a:gd name="T3" fmla="*/ 66174575 h 1893"/>
                  <a:gd name="T4" fmla="*/ 35584530 w 702"/>
                  <a:gd name="T5" fmla="*/ 66174575 h 1893"/>
                  <a:gd name="T6" fmla="*/ 178855222 w 702"/>
                  <a:gd name="T7" fmla="*/ 16607700 h 1893"/>
                  <a:gd name="T8" fmla="*/ 142804406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3" name="Freeform 1121">
                <a:extLst>
                  <a:ext uri="{FF2B5EF4-FFF2-40B4-BE49-F238E27FC236}">
                    <a16:creationId xmlns:a16="http://schemas.microsoft.com/office/drawing/2014/main" id="{268349DA-55F4-ED45-92D9-0389907B3C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76652" y="3476723"/>
                <a:ext cx="58489" cy="139375"/>
              </a:xfrm>
              <a:custGeom>
                <a:avLst/>
                <a:gdLst>
                  <a:gd name="T0" fmla="*/ 179213623 w 756"/>
                  <a:gd name="T1" fmla="*/ 0 h 2184"/>
                  <a:gd name="T2" fmla="*/ 35656008 w 756"/>
                  <a:gd name="T3" fmla="*/ 82904513 h 2184"/>
                  <a:gd name="T4" fmla="*/ 0 w 756"/>
                  <a:gd name="T5" fmla="*/ 82904513 h 2184"/>
                  <a:gd name="T6" fmla="*/ 143090785 w 756"/>
                  <a:gd name="T7" fmla="*/ 16632211 h 2184"/>
                  <a:gd name="T8" fmla="*/ 179213623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4" name="Freeform 1122">
                <a:extLst>
                  <a:ext uri="{FF2B5EF4-FFF2-40B4-BE49-F238E27FC236}">
                    <a16:creationId xmlns:a16="http://schemas.microsoft.com/office/drawing/2014/main" id="{EB4B31C8-34A6-6D47-B6E1-260958CFBD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6332" y="3569758"/>
                <a:ext cx="214545" cy="47048"/>
              </a:xfrm>
              <a:custGeom>
                <a:avLst/>
                <a:gdLst>
                  <a:gd name="T0" fmla="*/ 35658648 w 2773"/>
                  <a:gd name="T1" fmla="*/ 0 h 738"/>
                  <a:gd name="T2" fmla="*/ 0 w 2773"/>
                  <a:gd name="T3" fmla="*/ 16581742 h 738"/>
                  <a:gd name="T4" fmla="*/ 573357470 w 2773"/>
                  <a:gd name="T5" fmla="*/ 33163485 h 738"/>
                  <a:gd name="T6" fmla="*/ 573357470 w 2773"/>
                  <a:gd name="T7" fmla="*/ 16581742 h 738"/>
                  <a:gd name="T8" fmla="*/ 35658648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5" name="Freeform 1123">
                <a:extLst>
                  <a:ext uri="{FF2B5EF4-FFF2-40B4-BE49-F238E27FC236}">
                    <a16:creationId xmlns:a16="http://schemas.microsoft.com/office/drawing/2014/main" id="{91DE791A-C87B-7849-8B6A-CB3B398F11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83165" y="3477902"/>
                <a:ext cx="54786" cy="139965"/>
              </a:xfrm>
              <a:custGeom>
                <a:avLst/>
                <a:gdLst>
                  <a:gd name="T0" fmla="*/ 656550006 w 637"/>
                  <a:gd name="T1" fmla="*/ 0 h 1659"/>
                  <a:gd name="T2" fmla="*/ 656550006 w 637"/>
                  <a:gd name="T3" fmla="*/ 0 h 1659"/>
                  <a:gd name="T4" fmla="*/ 54716163 w 637"/>
                  <a:gd name="T5" fmla="*/ 2147483646 h 1659"/>
                  <a:gd name="T6" fmla="*/ 0 w 637"/>
                  <a:gd name="T7" fmla="*/ 2147483646 h 1659"/>
                  <a:gd name="T8" fmla="*/ 656550006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6" name="Freeform 1124">
                <a:extLst>
                  <a:ext uri="{FF2B5EF4-FFF2-40B4-BE49-F238E27FC236}">
                    <a16:creationId xmlns:a16="http://schemas.microsoft.com/office/drawing/2014/main" id="{A02AA6E2-5FD6-D14F-9923-83771333B1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6588" y="3576007"/>
                <a:ext cx="190792" cy="46458"/>
              </a:xfrm>
              <a:custGeom>
                <a:avLst/>
                <a:gdLst>
                  <a:gd name="T0" fmla="*/ 0 w 2216"/>
                  <a:gd name="T1" fmla="*/ 0 h 550"/>
                  <a:gd name="T2" fmla="*/ 54884212 w 2216"/>
                  <a:gd name="T3" fmla="*/ 101852492 h 550"/>
                  <a:gd name="T4" fmla="*/ 2147483646 w 2216"/>
                  <a:gd name="T5" fmla="*/ 1017940055 h 550"/>
                  <a:gd name="T6" fmla="*/ 2147483646 w 2216"/>
                  <a:gd name="T7" fmla="*/ 865464562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97" name="Group 1125">
                <a:extLst>
                  <a:ext uri="{FF2B5EF4-FFF2-40B4-BE49-F238E27FC236}">
                    <a16:creationId xmlns:a16="http://schemas.microsoft.com/office/drawing/2014/main" id="{7117A071-F66A-A547-B2A3-FDEC2347463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593395" y="3625649"/>
                <a:ext cx="64747" cy="27592"/>
                <a:chOff x="1740" y="2642"/>
                <a:chExt cx="752" cy="327"/>
              </a:xfrm>
            </p:grpSpPr>
            <p:sp>
              <p:nvSpPr>
                <p:cNvPr id="304" name="Freeform 1126">
                  <a:extLst>
                    <a:ext uri="{FF2B5EF4-FFF2-40B4-BE49-F238E27FC236}">
                      <a16:creationId xmlns:a16="http://schemas.microsoft.com/office/drawing/2014/main" id="{C6A05ABF-09D5-204F-A863-798CDA488AB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5" name="Freeform 1127">
                  <a:extLst>
                    <a:ext uri="{FF2B5EF4-FFF2-40B4-BE49-F238E27FC236}">
                      <a16:creationId xmlns:a16="http://schemas.microsoft.com/office/drawing/2014/main" id="{5CAC6B94-A95D-C842-8436-C6DF872191F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6" name="Freeform 1128">
                  <a:extLst>
                    <a:ext uri="{FF2B5EF4-FFF2-40B4-BE49-F238E27FC236}">
                      <a16:creationId xmlns:a16="http://schemas.microsoft.com/office/drawing/2014/main" id="{A944E62C-7CE5-5840-927D-ABB2F8B5C2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7" name="Freeform 1129">
                  <a:extLst>
                    <a:ext uri="{FF2B5EF4-FFF2-40B4-BE49-F238E27FC236}">
                      <a16:creationId xmlns:a16="http://schemas.microsoft.com/office/drawing/2014/main" id="{5E333F33-6B42-F449-BD09-5F8DBBA551C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8" name="Freeform 1130">
                  <a:extLst>
                    <a:ext uri="{FF2B5EF4-FFF2-40B4-BE49-F238E27FC236}">
                      <a16:creationId xmlns:a16="http://schemas.microsoft.com/office/drawing/2014/main" id="{A3DB0786-C2BD-4E43-9012-01938AED5F1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9" name="Freeform 1131">
                  <a:extLst>
                    <a:ext uri="{FF2B5EF4-FFF2-40B4-BE49-F238E27FC236}">
                      <a16:creationId xmlns:a16="http://schemas.microsoft.com/office/drawing/2014/main" id="{36DD7204-13F9-8C4B-ADCB-9CEF387EE7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98" name="Freeform 1132">
                <a:extLst>
                  <a:ext uri="{FF2B5EF4-FFF2-40B4-BE49-F238E27FC236}">
                    <a16:creationId xmlns:a16="http://schemas.microsoft.com/office/drawing/2014/main" id="{8DD637FC-2617-F14C-8226-2FC83A2DC1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04243" y="3629776"/>
                <a:ext cx="78411" cy="60608"/>
              </a:xfrm>
              <a:custGeom>
                <a:avLst/>
                <a:gdLst>
                  <a:gd name="T0" fmla="*/ 39250883 w 990"/>
                  <a:gd name="T1" fmla="*/ 342828616 h 792"/>
                  <a:gd name="T2" fmla="*/ 354255671 w 990"/>
                  <a:gd name="T3" fmla="*/ 0 h 792"/>
                  <a:gd name="T4" fmla="*/ 354255671 w 990"/>
                  <a:gd name="T5" fmla="*/ 34504242 h 792"/>
                  <a:gd name="T6" fmla="*/ 0 w 990"/>
                  <a:gd name="T7" fmla="*/ 342828616 h 792"/>
                  <a:gd name="T8" fmla="*/ 39250883 w 990"/>
                  <a:gd name="T9" fmla="*/ 342828616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9" name="Freeform 1133">
                <a:extLst>
                  <a:ext uri="{FF2B5EF4-FFF2-40B4-BE49-F238E27FC236}">
                    <a16:creationId xmlns:a16="http://schemas.microsoft.com/office/drawing/2014/main" id="{DD3D6FA8-3859-DC44-8888-8CB70CFB17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4129" y="3634611"/>
                <a:ext cx="200625" cy="55302"/>
              </a:xfrm>
              <a:custGeom>
                <a:avLst/>
                <a:gdLst>
                  <a:gd name="T0" fmla="*/ 39302216 w 2532"/>
                  <a:gd name="T1" fmla="*/ 0 h 723"/>
                  <a:gd name="T2" fmla="*/ 39302216 w 2532"/>
                  <a:gd name="T3" fmla="*/ 0 h 723"/>
                  <a:gd name="T4" fmla="*/ 867084690 w 2532"/>
                  <a:gd name="T5" fmla="*/ 307891170 h 723"/>
                  <a:gd name="T6" fmla="*/ 867084690 w 2532"/>
                  <a:gd name="T7" fmla="*/ 342351506 h 723"/>
                  <a:gd name="T8" fmla="*/ 0 w 2532"/>
                  <a:gd name="T9" fmla="*/ 34009889 h 723"/>
                  <a:gd name="T10" fmla="*/ 39302216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0" name="Freeform 1134">
                <a:extLst>
                  <a:ext uri="{FF2B5EF4-FFF2-40B4-BE49-F238E27FC236}">
                    <a16:creationId xmlns:a16="http://schemas.microsoft.com/office/drawing/2014/main" id="{C236FB39-37F7-B848-9AD5-F22CFFE062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4257" y="3624470"/>
                <a:ext cx="2171" cy="11202"/>
              </a:xfrm>
              <a:custGeom>
                <a:avLst/>
                <a:gdLst>
                  <a:gd name="T0" fmla="*/ 48903362 w 26"/>
                  <a:gd name="T1" fmla="*/ 33634500 h 147"/>
                  <a:gd name="T2" fmla="*/ 48903362 w 26"/>
                  <a:gd name="T3" fmla="*/ 67263209 h 147"/>
                  <a:gd name="T4" fmla="*/ 0 w 26"/>
                  <a:gd name="T5" fmla="*/ 67263209 h 147"/>
                  <a:gd name="T6" fmla="*/ 48903362 w 26"/>
                  <a:gd name="T7" fmla="*/ 0 h 147"/>
                  <a:gd name="T8" fmla="*/ 48903362 w 26"/>
                  <a:gd name="T9" fmla="*/ 33634500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1" name="Freeform 1135">
                <a:extLst>
                  <a:ext uri="{FF2B5EF4-FFF2-40B4-BE49-F238E27FC236}">
                    <a16:creationId xmlns:a16="http://schemas.microsoft.com/office/drawing/2014/main" id="{0FC27225-99A5-B741-A309-ECBEFBCA7E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4384" y="3578837"/>
                <a:ext cx="93225" cy="46340"/>
              </a:xfrm>
              <a:custGeom>
                <a:avLst/>
                <a:gdLst>
                  <a:gd name="T0" fmla="*/ 395043791 w 1176"/>
                  <a:gd name="T1" fmla="*/ 0 h 606"/>
                  <a:gd name="T2" fmla="*/ 0 w 1176"/>
                  <a:gd name="T3" fmla="*/ 273654982 h 606"/>
                  <a:gd name="T4" fmla="*/ 39357994 w 1176"/>
                  <a:gd name="T5" fmla="*/ 273654982 h 606"/>
                  <a:gd name="T6" fmla="*/ 395043791 w 1176"/>
                  <a:gd name="T7" fmla="*/ 33985420 h 606"/>
                  <a:gd name="T8" fmla="*/ 39504379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2" name="Freeform 1136">
                <a:extLst>
                  <a:ext uri="{FF2B5EF4-FFF2-40B4-BE49-F238E27FC236}">
                    <a16:creationId xmlns:a16="http://schemas.microsoft.com/office/drawing/2014/main" id="{E2FC0D41-6288-E741-A785-A83E6CED2A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10642" y="3626829"/>
                <a:ext cx="190281" cy="53180"/>
              </a:xfrm>
              <a:custGeom>
                <a:avLst/>
                <a:gdLst>
                  <a:gd name="T0" fmla="*/ 31829833 w 2532"/>
                  <a:gd name="T1" fmla="*/ 0 h 723"/>
                  <a:gd name="T2" fmla="*/ 31829833 w 2532"/>
                  <a:gd name="T3" fmla="*/ 0 h 723"/>
                  <a:gd name="T4" fmla="*/ 382827787 w 2532"/>
                  <a:gd name="T5" fmla="*/ 175498781 h 723"/>
                  <a:gd name="T6" fmla="*/ 382827787 w 2532"/>
                  <a:gd name="T7" fmla="*/ 175498781 h 723"/>
                  <a:gd name="T8" fmla="*/ 0 w 2532"/>
                  <a:gd name="T9" fmla="*/ 29448186 h 723"/>
                  <a:gd name="T10" fmla="*/ 31829833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3" name="Freeform 1137">
                <a:extLst>
                  <a:ext uri="{FF2B5EF4-FFF2-40B4-BE49-F238E27FC236}">
                    <a16:creationId xmlns:a16="http://schemas.microsoft.com/office/drawing/2014/main" id="{CA6DB5BC-B521-B849-B156-91FAF531CEC8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7700668" y="3623055"/>
                <a:ext cx="77645" cy="55066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302641137 h 723"/>
                  <a:gd name="T6" fmla="*/ 0 w 2532"/>
                  <a:gd name="T7" fmla="*/ 302641137 h 723"/>
                  <a:gd name="T8" fmla="*/ 0 w 2532"/>
                  <a:gd name="T9" fmla="*/ 33575256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81" name="Group 1139">
              <a:extLst>
                <a:ext uri="{FF2B5EF4-FFF2-40B4-BE49-F238E27FC236}">
                  <a16:creationId xmlns:a16="http://schemas.microsoft.com/office/drawing/2014/main" id="{88F41A8A-CF3F-494E-9A2F-B26D7CA16434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985622" y="3537823"/>
              <a:ext cx="359261" cy="342045"/>
              <a:chOff x="2839" y="3501"/>
              <a:chExt cx="755" cy="803"/>
            </a:xfrm>
          </p:grpSpPr>
          <p:pic>
            <p:nvPicPr>
              <p:cNvPr id="285" name="Picture 1140" descr="desktop_computer_stylized_medium">
                <a:extLst>
                  <a:ext uri="{FF2B5EF4-FFF2-40B4-BE49-F238E27FC236}">
                    <a16:creationId xmlns:a16="http://schemas.microsoft.com/office/drawing/2014/main" id="{DF6CF23B-627F-354F-9A8F-4AC37674F07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6" name="Freeform 1141">
                <a:extLst>
                  <a:ext uri="{FF2B5EF4-FFF2-40B4-BE49-F238E27FC236}">
                    <a16:creationId xmlns:a16="http://schemas.microsoft.com/office/drawing/2014/main" id="{5B53917A-96FB-2B49-82B9-6BB3BB16C4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82" name="Group 281">
              <a:extLst>
                <a:ext uri="{FF2B5EF4-FFF2-40B4-BE49-F238E27FC236}">
                  <a16:creationId xmlns:a16="http://schemas.microsoft.com/office/drawing/2014/main" id="{685FF657-B3CE-E945-BB86-D18EC9B7226A}"/>
                </a:ext>
              </a:extLst>
            </p:cNvPr>
            <p:cNvGrpSpPr/>
            <p:nvPr/>
          </p:nvGrpSpPr>
          <p:grpSpPr>
            <a:xfrm>
              <a:off x="7797061" y="3296104"/>
              <a:ext cx="347997" cy="396620"/>
              <a:chOff x="7797061" y="3296104"/>
              <a:chExt cx="347997" cy="396620"/>
            </a:xfrm>
          </p:grpSpPr>
          <p:pic>
            <p:nvPicPr>
              <p:cNvPr id="283" name="Picture 571" descr="fridge2.png">
                <a:extLst>
                  <a:ext uri="{FF2B5EF4-FFF2-40B4-BE49-F238E27FC236}">
                    <a16:creationId xmlns:a16="http://schemas.microsoft.com/office/drawing/2014/main" id="{52D49911-07F8-3343-8A41-1B2AC79DBF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96825" y="3355697"/>
                <a:ext cx="189578" cy="3370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84" name="Picture 1115" descr="antenna_stylized">
                <a:extLst>
                  <a:ext uri="{FF2B5EF4-FFF2-40B4-BE49-F238E27FC236}">
                    <a16:creationId xmlns:a16="http://schemas.microsoft.com/office/drawing/2014/main" id="{E5CB4C1D-6CCE-AD42-A805-75067034C0A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97061" y="3296104"/>
                <a:ext cx="347997" cy="1675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310" name="Group 309">
            <a:extLst>
              <a:ext uri="{FF2B5EF4-FFF2-40B4-BE49-F238E27FC236}">
                <a16:creationId xmlns:a16="http://schemas.microsoft.com/office/drawing/2014/main" id="{09017FE0-34A3-FC43-92EF-C44FBDE65EF6}"/>
              </a:ext>
            </a:extLst>
          </p:cNvPr>
          <p:cNvGrpSpPr/>
          <p:nvPr/>
        </p:nvGrpSpPr>
        <p:grpSpPr>
          <a:xfrm>
            <a:off x="11064947" y="3428485"/>
            <a:ext cx="518448" cy="1212242"/>
            <a:chOff x="11058573" y="3399165"/>
            <a:chExt cx="518448" cy="1212242"/>
          </a:xfrm>
        </p:grpSpPr>
        <p:grpSp>
          <p:nvGrpSpPr>
            <p:cNvPr id="311" name="Group 310">
              <a:extLst>
                <a:ext uri="{FF2B5EF4-FFF2-40B4-BE49-F238E27FC236}">
                  <a16:creationId xmlns:a16="http://schemas.microsoft.com/office/drawing/2014/main" id="{1D2297AB-8C1D-774F-89FF-8EBF734EB162}"/>
                </a:ext>
              </a:extLst>
            </p:cNvPr>
            <p:cNvGrpSpPr/>
            <p:nvPr/>
          </p:nvGrpSpPr>
          <p:grpSpPr>
            <a:xfrm>
              <a:off x="11150622" y="4159591"/>
              <a:ext cx="426399" cy="451816"/>
              <a:chOff x="5182936" y="2693365"/>
              <a:chExt cx="532434" cy="414788"/>
            </a:xfrm>
          </p:grpSpPr>
          <p:cxnSp>
            <p:nvCxnSpPr>
              <p:cNvPr id="318" name="Straight Connector 317">
                <a:extLst>
                  <a:ext uri="{FF2B5EF4-FFF2-40B4-BE49-F238E27FC236}">
                    <a16:creationId xmlns:a16="http://schemas.microsoft.com/office/drawing/2014/main" id="{8983DA81-C479-F849-AB06-EDCD924EF8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82936" y="2914214"/>
                <a:ext cx="153344" cy="0"/>
              </a:xfrm>
              <a:prstGeom prst="line">
                <a:avLst/>
              </a:prstGeom>
              <a:ln w="12700">
                <a:solidFill>
                  <a:srgbClr val="E4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9" name="Group 318">
                <a:extLst>
                  <a:ext uri="{FF2B5EF4-FFF2-40B4-BE49-F238E27FC236}">
                    <a16:creationId xmlns:a16="http://schemas.microsoft.com/office/drawing/2014/main" id="{B934C059-B2C0-5D4F-95BD-4B77D403B522}"/>
                  </a:ext>
                </a:extLst>
              </p:cNvPr>
              <p:cNvGrpSpPr/>
              <p:nvPr/>
            </p:nvGrpSpPr>
            <p:grpSpPr>
              <a:xfrm>
                <a:off x="5275406" y="2693365"/>
                <a:ext cx="439964" cy="414788"/>
                <a:chOff x="5275406" y="2711455"/>
                <a:chExt cx="452949" cy="405518"/>
              </a:xfrm>
            </p:grpSpPr>
            <p:pic>
              <p:nvPicPr>
                <p:cNvPr id="320" name="Picture 319" descr="server_rack.png">
                  <a:extLst>
                    <a:ext uri="{FF2B5EF4-FFF2-40B4-BE49-F238E27FC236}">
                      <a16:creationId xmlns:a16="http://schemas.microsoft.com/office/drawing/2014/main" id="{764A46D5-D344-3246-B4CA-E1BF2CFDEEF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37367" y="2770786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21" name="Picture 320" descr="server_rack.png">
                  <a:extLst>
                    <a:ext uri="{FF2B5EF4-FFF2-40B4-BE49-F238E27FC236}">
                      <a16:creationId xmlns:a16="http://schemas.microsoft.com/office/drawing/2014/main" id="{90C1BE08-C428-E74E-B929-C6D1271BFE1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75406" y="2764002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22" name="Picture 321" descr="server_rack.png">
                  <a:extLst>
                    <a:ext uri="{FF2B5EF4-FFF2-40B4-BE49-F238E27FC236}">
                      <a16:creationId xmlns:a16="http://schemas.microsoft.com/office/drawing/2014/main" id="{35FFED4D-9863-0F4E-8222-43556469342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85676" y="2711455"/>
                  <a:ext cx="247152" cy="405518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12" name="Group 311">
              <a:extLst>
                <a:ext uri="{FF2B5EF4-FFF2-40B4-BE49-F238E27FC236}">
                  <a16:creationId xmlns:a16="http://schemas.microsoft.com/office/drawing/2014/main" id="{57017C35-5A73-C341-95B3-2D62C8998FD7}"/>
                </a:ext>
              </a:extLst>
            </p:cNvPr>
            <p:cNvGrpSpPr/>
            <p:nvPr/>
          </p:nvGrpSpPr>
          <p:grpSpPr>
            <a:xfrm>
              <a:off x="11058573" y="3399165"/>
              <a:ext cx="423724" cy="405973"/>
              <a:chOff x="5103720" y="2693365"/>
              <a:chExt cx="611650" cy="414788"/>
            </a:xfrm>
          </p:grpSpPr>
          <p:cxnSp>
            <p:nvCxnSpPr>
              <p:cNvPr id="313" name="Straight Connector 312">
                <a:extLst>
                  <a:ext uri="{FF2B5EF4-FFF2-40B4-BE49-F238E27FC236}">
                    <a16:creationId xmlns:a16="http://schemas.microsoft.com/office/drawing/2014/main" id="{0B18831A-9F50-FF4A-B278-F70615A9BC25}"/>
                  </a:ext>
                </a:extLst>
              </p:cNvPr>
              <p:cNvCxnSpPr/>
              <p:nvPr/>
            </p:nvCxnSpPr>
            <p:spPr>
              <a:xfrm>
                <a:off x="5103720" y="2914214"/>
                <a:ext cx="232559" cy="0"/>
              </a:xfrm>
              <a:prstGeom prst="line">
                <a:avLst/>
              </a:prstGeom>
              <a:ln w="12700">
                <a:solidFill>
                  <a:srgbClr val="E4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4" name="Group 313">
                <a:extLst>
                  <a:ext uri="{FF2B5EF4-FFF2-40B4-BE49-F238E27FC236}">
                    <a16:creationId xmlns:a16="http://schemas.microsoft.com/office/drawing/2014/main" id="{DFC7A0EC-A9C9-974E-928E-28DD6455D09A}"/>
                  </a:ext>
                </a:extLst>
              </p:cNvPr>
              <p:cNvGrpSpPr/>
              <p:nvPr/>
            </p:nvGrpSpPr>
            <p:grpSpPr>
              <a:xfrm>
                <a:off x="5275406" y="2693365"/>
                <a:ext cx="439964" cy="414788"/>
                <a:chOff x="5275406" y="2711455"/>
                <a:chExt cx="452949" cy="405518"/>
              </a:xfrm>
            </p:grpSpPr>
            <p:pic>
              <p:nvPicPr>
                <p:cNvPr id="315" name="Picture 314" descr="server_rack.png">
                  <a:extLst>
                    <a:ext uri="{FF2B5EF4-FFF2-40B4-BE49-F238E27FC236}">
                      <a16:creationId xmlns:a16="http://schemas.microsoft.com/office/drawing/2014/main" id="{E480D9A5-8FB7-3647-AB54-42D9700E645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37367" y="2770786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16" name="Picture 315" descr="server_rack.png">
                  <a:extLst>
                    <a:ext uri="{FF2B5EF4-FFF2-40B4-BE49-F238E27FC236}">
                      <a16:creationId xmlns:a16="http://schemas.microsoft.com/office/drawing/2014/main" id="{C17EE074-02D0-4143-8ED9-E4D2205689F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75406" y="2764002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17" name="Picture 316" descr="server_rack.png">
                  <a:extLst>
                    <a:ext uri="{FF2B5EF4-FFF2-40B4-BE49-F238E27FC236}">
                      <a16:creationId xmlns:a16="http://schemas.microsoft.com/office/drawing/2014/main" id="{589F8E4F-69B9-FA46-8D10-90FC7573C77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85676" y="2711455"/>
                  <a:ext cx="247152" cy="405518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356" name="Group 590">
            <a:extLst>
              <a:ext uri="{FF2B5EF4-FFF2-40B4-BE49-F238E27FC236}">
                <a16:creationId xmlns:a16="http://schemas.microsoft.com/office/drawing/2014/main" id="{002C44D5-1F60-7447-A1D2-6EE5F802021D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980855" y="4900161"/>
            <a:ext cx="345630" cy="320302"/>
            <a:chOff x="2839" y="3501"/>
            <a:chExt cx="755" cy="803"/>
          </a:xfrm>
        </p:grpSpPr>
        <p:pic>
          <p:nvPicPr>
            <p:cNvPr id="357" name="Picture 591" descr="desktop_computer_stylized_medium">
              <a:extLst>
                <a:ext uri="{FF2B5EF4-FFF2-40B4-BE49-F238E27FC236}">
                  <a16:creationId xmlns:a16="http://schemas.microsoft.com/office/drawing/2014/main" id="{7F433925-7699-B34E-88C0-C818C4963B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8" name="Freeform 592">
              <a:extLst>
                <a:ext uri="{FF2B5EF4-FFF2-40B4-BE49-F238E27FC236}">
                  <a16:creationId xmlns:a16="http://schemas.microsoft.com/office/drawing/2014/main" id="{0D0F51BD-6356-DE48-89F6-A645151C0C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59" name="Group 1064">
            <a:extLst>
              <a:ext uri="{FF2B5EF4-FFF2-40B4-BE49-F238E27FC236}">
                <a16:creationId xmlns:a16="http://schemas.microsoft.com/office/drawing/2014/main" id="{CF2DB679-9CD3-5148-94F7-225CE8489122}"/>
              </a:ext>
            </a:extLst>
          </p:cNvPr>
          <p:cNvGrpSpPr>
            <a:grpSpLocks/>
          </p:cNvGrpSpPr>
          <p:nvPr/>
        </p:nvGrpSpPr>
        <p:grpSpPr bwMode="auto">
          <a:xfrm>
            <a:off x="9201681" y="5852809"/>
            <a:ext cx="310186" cy="307808"/>
            <a:chOff x="877" y="1008"/>
            <a:chExt cx="2747" cy="2591"/>
          </a:xfrm>
        </p:grpSpPr>
        <p:pic>
          <p:nvPicPr>
            <p:cNvPr id="360" name="Picture 1065" descr="antenna_stylized">
              <a:extLst>
                <a:ext uri="{FF2B5EF4-FFF2-40B4-BE49-F238E27FC236}">
                  <a16:creationId xmlns:a16="http://schemas.microsoft.com/office/drawing/2014/main" id="{9C0613C0-FBB7-284C-AA40-5548C7D21D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1" name="Picture 1066" descr="laptop_keyboard">
              <a:extLst>
                <a:ext uri="{FF2B5EF4-FFF2-40B4-BE49-F238E27FC236}">
                  <a16:creationId xmlns:a16="http://schemas.microsoft.com/office/drawing/2014/main" id="{4AC7E45E-9572-044A-9C56-FC7ECFA555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2" name="Freeform 1067">
              <a:extLst>
                <a:ext uri="{FF2B5EF4-FFF2-40B4-BE49-F238E27FC236}">
                  <a16:creationId xmlns:a16="http://schemas.microsoft.com/office/drawing/2014/main" id="{F03C1D3B-84C4-D14D-85A1-78A65057D8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2 w 2982"/>
                <a:gd name="T5" fmla="*/ 1 h 2442"/>
                <a:gd name="T6" fmla="*/ 2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63" name="Picture 1068" descr="screen">
              <a:extLst>
                <a:ext uri="{FF2B5EF4-FFF2-40B4-BE49-F238E27FC236}">
                  <a16:creationId xmlns:a16="http://schemas.microsoft.com/office/drawing/2014/main" id="{F1045CBD-A537-1447-9CC0-AA3BBA3EFD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4" name="Freeform 1069">
              <a:extLst>
                <a:ext uri="{FF2B5EF4-FFF2-40B4-BE49-F238E27FC236}">
                  <a16:creationId xmlns:a16="http://schemas.microsoft.com/office/drawing/2014/main" id="{76BB7C6D-EEEF-2649-B828-0A9E5351A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2 w 2528"/>
                <a:gd name="T3" fmla="*/ 1 h 455"/>
                <a:gd name="T4" fmla="*/ 2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5" name="Freeform 1070">
              <a:extLst>
                <a:ext uri="{FF2B5EF4-FFF2-40B4-BE49-F238E27FC236}">
                  <a16:creationId xmlns:a16="http://schemas.microsoft.com/office/drawing/2014/main" id="{3EACCABC-F6A7-9342-BDAE-E9A2DF204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6" name="Freeform 1071">
              <a:extLst>
                <a:ext uri="{FF2B5EF4-FFF2-40B4-BE49-F238E27FC236}">
                  <a16:creationId xmlns:a16="http://schemas.microsoft.com/office/drawing/2014/main" id="{D720BF6A-08AA-AD41-9F98-FEEAF38FA2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7" name="Freeform 1072">
              <a:extLst>
                <a:ext uri="{FF2B5EF4-FFF2-40B4-BE49-F238E27FC236}">
                  <a16:creationId xmlns:a16="http://schemas.microsoft.com/office/drawing/2014/main" id="{EBF545D7-85F7-654E-89B4-82A30829C9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2 w 2773"/>
                <a:gd name="T5" fmla="*/ 1 h 738"/>
                <a:gd name="T6" fmla="*/ 2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8" name="Freeform 1073">
              <a:extLst>
                <a:ext uri="{FF2B5EF4-FFF2-40B4-BE49-F238E27FC236}">
                  <a16:creationId xmlns:a16="http://schemas.microsoft.com/office/drawing/2014/main" id="{6EF35D5A-3DBA-4D49-BA09-E93CEA36184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2 w 637"/>
                <a:gd name="T1" fmla="*/ 0 h 1659"/>
                <a:gd name="T2" fmla="*/ 2 w 637"/>
                <a:gd name="T3" fmla="*/ 0 h 1659"/>
                <a:gd name="T4" fmla="*/ 1 w 637"/>
                <a:gd name="T5" fmla="*/ 15 h 1659"/>
                <a:gd name="T6" fmla="*/ 0 w 637"/>
                <a:gd name="T7" fmla="*/ 15 h 1659"/>
                <a:gd name="T8" fmla="*/ 2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9" name="Freeform 1074">
              <a:extLst>
                <a:ext uri="{FF2B5EF4-FFF2-40B4-BE49-F238E27FC236}">
                  <a16:creationId xmlns:a16="http://schemas.microsoft.com/office/drawing/2014/main" id="{B6F9A7A1-3455-6E4B-9C84-C9854E64B3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9 w 2216"/>
                <a:gd name="T5" fmla="*/ 5 h 550"/>
                <a:gd name="T6" fmla="*/ 9 w 2216"/>
                <a:gd name="T7" fmla="*/ 4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70" name="Group 1075">
              <a:extLst>
                <a:ext uri="{FF2B5EF4-FFF2-40B4-BE49-F238E27FC236}">
                  <a16:creationId xmlns:a16="http://schemas.microsoft.com/office/drawing/2014/main" id="{EE846B91-FBCE-4D4F-98BC-92FA6506F5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377" name="Freeform 1076">
                <a:extLst>
                  <a:ext uri="{FF2B5EF4-FFF2-40B4-BE49-F238E27FC236}">
                    <a16:creationId xmlns:a16="http://schemas.microsoft.com/office/drawing/2014/main" id="{446AF9FA-9A2B-6646-8305-E78C2A20B6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8" name="Freeform 1077">
                <a:extLst>
                  <a:ext uri="{FF2B5EF4-FFF2-40B4-BE49-F238E27FC236}">
                    <a16:creationId xmlns:a16="http://schemas.microsoft.com/office/drawing/2014/main" id="{032C23DF-A006-EC41-8986-D3A29EAAEE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9" name="Freeform 1078">
                <a:extLst>
                  <a:ext uri="{FF2B5EF4-FFF2-40B4-BE49-F238E27FC236}">
                    <a16:creationId xmlns:a16="http://schemas.microsoft.com/office/drawing/2014/main" id="{12058F0B-8516-DB42-97C6-166A9AB8DD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0" name="Freeform 1079">
                <a:extLst>
                  <a:ext uri="{FF2B5EF4-FFF2-40B4-BE49-F238E27FC236}">
                    <a16:creationId xmlns:a16="http://schemas.microsoft.com/office/drawing/2014/main" id="{E56484E4-7DE8-5D40-A604-ADBF9CAC6C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1" name="Freeform 1080">
                <a:extLst>
                  <a:ext uri="{FF2B5EF4-FFF2-40B4-BE49-F238E27FC236}">
                    <a16:creationId xmlns:a16="http://schemas.microsoft.com/office/drawing/2014/main" id="{F26D0989-3D25-C44A-99EB-C0C43C9CAD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2" name="Freeform 1081">
                <a:extLst>
                  <a:ext uri="{FF2B5EF4-FFF2-40B4-BE49-F238E27FC236}">
                    <a16:creationId xmlns:a16="http://schemas.microsoft.com/office/drawing/2014/main" id="{F72E0F31-1D88-144B-BBDB-07D0278D1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71" name="Freeform 1082">
              <a:extLst>
                <a:ext uri="{FF2B5EF4-FFF2-40B4-BE49-F238E27FC236}">
                  <a16:creationId xmlns:a16="http://schemas.microsoft.com/office/drawing/2014/main" id="{ACBC1450-C521-8449-9515-C8DD92D566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2 h 792"/>
                <a:gd name="T2" fmla="*/ 1 w 990"/>
                <a:gd name="T3" fmla="*/ 0 h 792"/>
                <a:gd name="T4" fmla="*/ 1 w 990"/>
                <a:gd name="T5" fmla="*/ 1 h 792"/>
                <a:gd name="T6" fmla="*/ 0 w 990"/>
                <a:gd name="T7" fmla="*/ 2 h 792"/>
                <a:gd name="T8" fmla="*/ 1 w 990"/>
                <a:gd name="T9" fmla="*/ 2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2" name="Freeform 1083">
              <a:extLst>
                <a:ext uri="{FF2B5EF4-FFF2-40B4-BE49-F238E27FC236}">
                  <a16:creationId xmlns:a16="http://schemas.microsoft.com/office/drawing/2014/main" id="{FF494D13-5944-0E4F-BD7D-0B76A1DAD7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4 w 2532"/>
                <a:gd name="T5" fmla="*/ 2 h 723"/>
                <a:gd name="T6" fmla="*/ 4 w 2532"/>
                <a:gd name="T7" fmla="*/ 2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3" name="Freeform 1084">
              <a:extLst>
                <a:ext uri="{FF2B5EF4-FFF2-40B4-BE49-F238E27FC236}">
                  <a16:creationId xmlns:a16="http://schemas.microsoft.com/office/drawing/2014/main" id="{9558A80C-37DE-F248-8BD6-AB3D92B297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4" name="Freeform 1085">
              <a:extLst>
                <a:ext uri="{FF2B5EF4-FFF2-40B4-BE49-F238E27FC236}">
                  <a16:creationId xmlns:a16="http://schemas.microsoft.com/office/drawing/2014/main" id="{B4C7A048-5EFA-F841-8C13-E26E13A6AE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 w 1176"/>
                <a:gd name="T1" fmla="*/ 0 h 606"/>
                <a:gd name="T2" fmla="*/ 0 w 1176"/>
                <a:gd name="T3" fmla="*/ 1 h 606"/>
                <a:gd name="T4" fmla="*/ 1 w 1176"/>
                <a:gd name="T5" fmla="*/ 1 h 606"/>
                <a:gd name="T6" fmla="*/ 1 w 1176"/>
                <a:gd name="T7" fmla="*/ 1 h 606"/>
                <a:gd name="T8" fmla="*/ 1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5" name="Freeform 1086">
              <a:extLst>
                <a:ext uri="{FF2B5EF4-FFF2-40B4-BE49-F238E27FC236}">
                  <a16:creationId xmlns:a16="http://schemas.microsoft.com/office/drawing/2014/main" id="{AEB574AA-8683-A443-B9F7-0D254045C3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1 w 2532"/>
                <a:gd name="T5" fmla="*/ 1 h 723"/>
                <a:gd name="T6" fmla="*/ 1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6" name="Freeform 1087">
              <a:extLst>
                <a:ext uri="{FF2B5EF4-FFF2-40B4-BE49-F238E27FC236}">
                  <a16:creationId xmlns:a16="http://schemas.microsoft.com/office/drawing/2014/main" id="{F9C1D164-EACB-FA4C-A7B6-9E26AB4B776C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2 h 723"/>
                <a:gd name="T6" fmla="*/ 0 w 2532"/>
                <a:gd name="T7" fmla="*/ 2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83" name="Group 590">
            <a:extLst>
              <a:ext uri="{FF2B5EF4-FFF2-40B4-BE49-F238E27FC236}">
                <a16:creationId xmlns:a16="http://schemas.microsoft.com/office/drawing/2014/main" id="{0E70B6A3-FE5E-A44E-9290-B5AD07E8CD4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153909" y="5504657"/>
            <a:ext cx="345630" cy="320302"/>
            <a:chOff x="2839" y="3501"/>
            <a:chExt cx="755" cy="803"/>
          </a:xfrm>
        </p:grpSpPr>
        <p:pic>
          <p:nvPicPr>
            <p:cNvPr id="384" name="Picture 591" descr="desktop_computer_stylized_medium">
              <a:extLst>
                <a:ext uri="{FF2B5EF4-FFF2-40B4-BE49-F238E27FC236}">
                  <a16:creationId xmlns:a16="http://schemas.microsoft.com/office/drawing/2014/main" id="{F2BC7D5E-BF7D-1249-AFC8-B8B0E8165A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5" name="Freeform 592">
              <a:extLst>
                <a:ext uri="{FF2B5EF4-FFF2-40B4-BE49-F238E27FC236}">
                  <a16:creationId xmlns:a16="http://schemas.microsoft.com/office/drawing/2014/main" id="{5BDC8880-AD2D-4C4E-B14E-AAED9CDF1B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86" name="Group 590">
            <a:extLst>
              <a:ext uri="{FF2B5EF4-FFF2-40B4-BE49-F238E27FC236}">
                <a16:creationId xmlns:a16="http://schemas.microsoft.com/office/drawing/2014/main" id="{F4D03415-B38F-5B44-9B13-ABF6FE4BB199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552134" y="5526130"/>
            <a:ext cx="345630" cy="320302"/>
            <a:chOff x="2839" y="3501"/>
            <a:chExt cx="755" cy="803"/>
          </a:xfrm>
        </p:grpSpPr>
        <p:pic>
          <p:nvPicPr>
            <p:cNvPr id="387" name="Picture 591" descr="desktop_computer_stylized_medium">
              <a:extLst>
                <a:ext uri="{FF2B5EF4-FFF2-40B4-BE49-F238E27FC236}">
                  <a16:creationId xmlns:a16="http://schemas.microsoft.com/office/drawing/2014/main" id="{32EA6117-AAC5-C94D-B49B-C43DF16E60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8" name="Freeform 592">
              <a:extLst>
                <a:ext uri="{FF2B5EF4-FFF2-40B4-BE49-F238E27FC236}">
                  <a16:creationId xmlns:a16="http://schemas.microsoft.com/office/drawing/2014/main" id="{3508017E-8AA9-D647-891A-276887DA9B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89" name="Group 1064">
            <a:extLst>
              <a:ext uri="{FF2B5EF4-FFF2-40B4-BE49-F238E27FC236}">
                <a16:creationId xmlns:a16="http://schemas.microsoft.com/office/drawing/2014/main" id="{8D491387-EBC3-2D40-9285-1F06C1D72E08}"/>
              </a:ext>
            </a:extLst>
          </p:cNvPr>
          <p:cNvGrpSpPr>
            <a:grpSpLocks/>
          </p:cNvGrpSpPr>
          <p:nvPr/>
        </p:nvGrpSpPr>
        <p:grpSpPr bwMode="auto">
          <a:xfrm>
            <a:off x="9534746" y="5795138"/>
            <a:ext cx="319264" cy="253379"/>
            <a:chOff x="877" y="1008"/>
            <a:chExt cx="2747" cy="2591"/>
          </a:xfrm>
        </p:grpSpPr>
        <p:pic>
          <p:nvPicPr>
            <p:cNvPr id="390" name="Picture 1065" descr="antenna_stylized">
              <a:extLst>
                <a:ext uri="{FF2B5EF4-FFF2-40B4-BE49-F238E27FC236}">
                  <a16:creationId xmlns:a16="http://schemas.microsoft.com/office/drawing/2014/main" id="{E1605A46-E7E7-DA4D-A7B1-3F2BF5D0E0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91" name="Picture 1066" descr="laptop_keyboard">
              <a:extLst>
                <a:ext uri="{FF2B5EF4-FFF2-40B4-BE49-F238E27FC236}">
                  <a16:creationId xmlns:a16="http://schemas.microsoft.com/office/drawing/2014/main" id="{E538A48B-7DCF-524B-8A59-631429692C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2" name="Freeform 1067">
              <a:extLst>
                <a:ext uri="{FF2B5EF4-FFF2-40B4-BE49-F238E27FC236}">
                  <a16:creationId xmlns:a16="http://schemas.microsoft.com/office/drawing/2014/main" id="{0DF72841-010E-EF4C-BF8A-912117577C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2 w 2982"/>
                <a:gd name="T5" fmla="*/ 1 h 2442"/>
                <a:gd name="T6" fmla="*/ 2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93" name="Picture 1068" descr="screen">
              <a:extLst>
                <a:ext uri="{FF2B5EF4-FFF2-40B4-BE49-F238E27FC236}">
                  <a16:creationId xmlns:a16="http://schemas.microsoft.com/office/drawing/2014/main" id="{05FB75E6-02C0-C749-B8C1-6EE94751EF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4" name="Freeform 1069">
              <a:extLst>
                <a:ext uri="{FF2B5EF4-FFF2-40B4-BE49-F238E27FC236}">
                  <a16:creationId xmlns:a16="http://schemas.microsoft.com/office/drawing/2014/main" id="{2C42E210-EA7A-7243-97B1-C77EE24760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2 w 2528"/>
                <a:gd name="T3" fmla="*/ 1 h 455"/>
                <a:gd name="T4" fmla="*/ 2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5" name="Freeform 1070">
              <a:extLst>
                <a:ext uri="{FF2B5EF4-FFF2-40B4-BE49-F238E27FC236}">
                  <a16:creationId xmlns:a16="http://schemas.microsoft.com/office/drawing/2014/main" id="{020C16FB-B47C-5A40-8613-E3DA0F013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6" name="Freeform 1071">
              <a:extLst>
                <a:ext uri="{FF2B5EF4-FFF2-40B4-BE49-F238E27FC236}">
                  <a16:creationId xmlns:a16="http://schemas.microsoft.com/office/drawing/2014/main" id="{B6AF1532-CB13-784D-8AF3-B5F865952BA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7" name="Freeform 1072">
              <a:extLst>
                <a:ext uri="{FF2B5EF4-FFF2-40B4-BE49-F238E27FC236}">
                  <a16:creationId xmlns:a16="http://schemas.microsoft.com/office/drawing/2014/main" id="{A71AE470-9F14-D044-93DB-3DCB5DBEBD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2 w 2773"/>
                <a:gd name="T5" fmla="*/ 1 h 738"/>
                <a:gd name="T6" fmla="*/ 2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8" name="Freeform 1073">
              <a:extLst>
                <a:ext uri="{FF2B5EF4-FFF2-40B4-BE49-F238E27FC236}">
                  <a16:creationId xmlns:a16="http://schemas.microsoft.com/office/drawing/2014/main" id="{7753045D-9842-CC41-9B0D-EB58149EA7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2 w 637"/>
                <a:gd name="T1" fmla="*/ 0 h 1659"/>
                <a:gd name="T2" fmla="*/ 2 w 637"/>
                <a:gd name="T3" fmla="*/ 0 h 1659"/>
                <a:gd name="T4" fmla="*/ 1 w 637"/>
                <a:gd name="T5" fmla="*/ 15 h 1659"/>
                <a:gd name="T6" fmla="*/ 0 w 637"/>
                <a:gd name="T7" fmla="*/ 15 h 1659"/>
                <a:gd name="T8" fmla="*/ 2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9" name="Freeform 1074">
              <a:extLst>
                <a:ext uri="{FF2B5EF4-FFF2-40B4-BE49-F238E27FC236}">
                  <a16:creationId xmlns:a16="http://schemas.microsoft.com/office/drawing/2014/main" id="{FB62560B-8A1D-1D4A-9C7F-3D1ED4E8CE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9 w 2216"/>
                <a:gd name="T5" fmla="*/ 5 h 550"/>
                <a:gd name="T6" fmla="*/ 9 w 2216"/>
                <a:gd name="T7" fmla="*/ 4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00" name="Group 1075">
              <a:extLst>
                <a:ext uri="{FF2B5EF4-FFF2-40B4-BE49-F238E27FC236}">
                  <a16:creationId xmlns:a16="http://schemas.microsoft.com/office/drawing/2014/main" id="{954A64CB-1C45-324C-8CBE-16624C1A0B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407" name="Freeform 1076">
                <a:extLst>
                  <a:ext uri="{FF2B5EF4-FFF2-40B4-BE49-F238E27FC236}">
                    <a16:creationId xmlns:a16="http://schemas.microsoft.com/office/drawing/2014/main" id="{69DEB18E-BA65-9043-A426-C13F767151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8" name="Freeform 1077">
                <a:extLst>
                  <a:ext uri="{FF2B5EF4-FFF2-40B4-BE49-F238E27FC236}">
                    <a16:creationId xmlns:a16="http://schemas.microsoft.com/office/drawing/2014/main" id="{4DE24D51-7581-B14D-B3B6-84A6870832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9" name="Freeform 1078">
                <a:extLst>
                  <a:ext uri="{FF2B5EF4-FFF2-40B4-BE49-F238E27FC236}">
                    <a16:creationId xmlns:a16="http://schemas.microsoft.com/office/drawing/2014/main" id="{EFD736A0-861B-7C41-B7C6-101FA03763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0" name="Freeform 1079">
                <a:extLst>
                  <a:ext uri="{FF2B5EF4-FFF2-40B4-BE49-F238E27FC236}">
                    <a16:creationId xmlns:a16="http://schemas.microsoft.com/office/drawing/2014/main" id="{8BD7163E-D90B-7647-AEF5-5CECAFA59C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1" name="Freeform 1080">
                <a:extLst>
                  <a:ext uri="{FF2B5EF4-FFF2-40B4-BE49-F238E27FC236}">
                    <a16:creationId xmlns:a16="http://schemas.microsoft.com/office/drawing/2014/main" id="{FC877D4D-D065-104D-8CA3-E0607A9B3F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2" name="Freeform 1081">
                <a:extLst>
                  <a:ext uri="{FF2B5EF4-FFF2-40B4-BE49-F238E27FC236}">
                    <a16:creationId xmlns:a16="http://schemas.microsoft.com/office/drawing/2014/main" id="{BA9728F5-6BD1-104C-9953-C37CCA79F5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401" name="Freeform 1082">
              <a:extLst>
                <a:ext uri="{FF2B5EF4-FFF2-40B4-BE49-F238E27FC236}">
                  <a16:creationId xmlns:a16="http://schemas.microsoft.com/office/drawing/2014/main" id="{D3A627E4-20E1-094F-91E7-9E62C1D73A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2 h 792"/>
                <a:gd name="T2" fmla="*/ 1 w 990"/>
                <a:gd name="T3" fmla="*/ 0 h 792"/>
                <a:gd name="T4" fmla="*/ 1 w 990"/>
                <a:gd name="T5" fmla="*/ 1 h 792"/>
                <a:gd name="T6" fmla="*/ 0 w 990"/>
                <a:gd name="T7" fmla="*/ 2 h 792"/>
                <a:gd name="T8" fmla="*/ 1 w 990"/>
                <a:gd name="T9" fmla="*/ 2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2" name="Freeform 1083">
              <a:extLst>
                <a:ext uri="{FF2B5EF4-FFF2-40B4-BE49-F238E27FC236}">
                  <a16:creationId xmlns:a16="http://schemas.microsoft.com/office/drawing/2014/main" id="{DE5062C9-C70B-B74E-90B7-8B999FB495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4 w 2532"/>
                <a:gd name="T5" fmla="*/ 2 h 723"/>
                <a:gd name="T6" fmla="*/ 4 w 2532"/>
                <a:gd name="T7" fmla="*/ 2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3" name="Freeform 1084">
              <a:extLst>
                <a:ext uri="{FF2B5EF4-FFF2-40B4-BE49-F238E27FC236}">
                  <a16:creationId xmlns:a16="http://schemas.microsoft.com/office/drawing/2014/main" id="{60A19E6B-9711-D44A-9A86-7853188459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4" name="Freeform 1085">
              <a:extLst>
                <a:ext uri="{FF2B5EF4-FFF2-40B4-BE49-F238E27FC236}">
                  <a16:creationId xmlns:a16="http://schemas.microsoft.com/office/drawing/2014/main" id="{DABF2084-7101-4A42-808E-0316982185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 w 1176"/>
                <a:gd name="T1" fmla="*/ 0 h 606"/>
                <a:gd name="T2" fmla="*/ 0 w 1176"/>
                <a:gd name="T3" fmla="*/ 1 h 606"/>
                <a:gd name="T4" fmla="*/ 1 w 1176"/>
                <a:gd name="T5" fmla="*/ 1 h 606"/>
                <a:gd name="T6" fmla="*/ 1 w 1176"/>
                <a:gd name="T7" fmla="*/ 1 h 606"/>
                <a:gd name="T8" fmla="*/ 1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5" name="Freeform 1086">
              <a:extLst>
                <a:ext uri="{FF2B5EF4-FFF2-40B4-BE49-F238E27FC236}">
                  <a16:creationId xmlns:a16="http://schemas.microsoft.com/office/drawing/2014/main" id="{3BECAB59-402D-C44C-8F0A-AC630F6F2A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1 w 2532"/>
                <a:gd name="T5" fmla="*/ 1 h 723"/>
                <a:gd name="T6" fmla="*/ 1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6" name="Freeform 1087">
              <a:extLst>
                <a:ext uri="{FF2B5EF4-FFF2-40B4-BE49-F238E27FC236}">
                  <a16:creationId xmlns:a16="http://schemas.microsoft.com/office/drawing/2014/main" id="{C431D1EA-39CA-5549-B407-D7CBF12DC371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2 h 723"/>
                <a:gd name="T6" fmla="*/ 0 w 2532"/>
                <a:gd name="T7" fmla="*/ 2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13" name="Freeform 984">
            <a:extLst>
              <a:ext uri="{FF2B5EF4-FFF2-40B4-BE49-F238E27FC236}">
                <a16:creationId xmlns:a16="http://schemas.microsoft.com/office/drawing/2014/main" id="{EF28E360-D52F-294F-97A4-5B43A7D60CE3}"/>
              </a:ext>
            </a:extLst>
          </p:cNvPr>
          <p:cNvSpPr>
            <a:spLocks/>
          </p:cNvSpPr>
          <p:nvPr/>
        </p:nvSpPr>
        <p:spPr bwMode="auto">
          <a:xfrm>
            <a:off x="10153593" y="5636971"/>
            <a:ext cx="34049" cy="332924"/>
          </a:xfrm>
          <a:custGeom>
            <a:avLst/>
            <a:gdLst>
              <a:gd name="T0" fmla="*/ 3 w 354"/>
              <a:gd name="T1" fmla="*/ 0 h 2742"/>
              <a:gd name="T2" fmla="*/ 15 w 354"/>
              <a:gd name="T3" fmla="*/ 27 h 2742"/>
              <a:gd name="T4" fmla="*/ 15 w 354"/>
              <a:gd name="T5" fmla="*/ 205 h 2742"/>
              <a:gd name="T6" fmla="*/ 0 w 354"/>
              <a:gd name="T7" fmla="*/ 215 h 2742"/>
              <a:gd name="T8" fmla="*/ 3 w 354"/>
              <a:gd name="T9" fmla="*/ 0 h 27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4"/>
              <a:gd name="T16" fmla="*/ 0 h 2742"/>
              <a:gd name="T17" fmla="*/ 354 w 354"/>
              <a:gd name="T18" fmla="*/ 2742 h 274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4" h="2742">
                <a:moveTo>
                  <a:pt x="63" y="0"/>
                </a:moveTo>
                <a:lnTo>
                  <a:pt x="354" y="339"/>
                </a:lnTo>
                <a:lnTo>
                  <a:pt x="346" y="2624"/>
                </a:lnTo>
                <a:lnTo>
                  <a:pt x="0" y="2742"/>
                </a:lnTo>
                <a:lnTo>
                  <a:pt x="63" y="0"/>
                </a:ln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rgbClr val="333333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4" name="Freeform 986">
            <a:extLst>
              <a:ext uri="{FF2B5EF4-FFF2-40B4-BE49-F238E27FC236}">
                <a16:creationId xmlns:a16="http://schemas.microsoft.com/office/drawing/2014/main" id="{9D5E80B1-F637-9E4D-BFD5-5F5ADB827A42}"/>
              </a:ext>
            </a:extLst>
          </p:cNvPr>
          <p:cNvSpPr>
            <a:spLocks/>
          </p:cNvSpPr>
          <p:nvPr/>
        </p:nvSpPr>
        <p:spPr bwMode="auto">
          <a:xfrm>
            <a:off x="10159970" y="5656923"/>
            <a:ext cx="20333" cy="308020"/>
          </a:xfrm>
          <a:custGeom>
            <a:avLst/>
            <a:gdLst>
              <a:gd name="T0" fmla="*/ 2 w 211"/>
              <a:gd name="T1" fmla="*/ 0 h 2537"/>
              <a:gd name="T2" fmla="*/ 9 w 211"/>
              <a:gd name="T3" fmla="*/ 18 h 2537"/>
              <a:gd name="T4" fmla="*/ 2 w 211"/>
              <a:gd name="T5" fmla="*/ 196 h 2537"/>
              <a:gd name="T6" fmla="*/ 2 w 211"/>
              <a:gd name="T7" fmla="*/ 0 h 2537"/>
              <a:gd name="T8" fmla="*/ 0 60000 65536"/>
              <a:gd name="T9" fmla="*/ 0 60000 65536"/>
              <a:gd name="T10" fmla="*/ 0 60000 65536"/>
              <a:gd name="T11" fmla="*/ 0 60000 65536"/>
              <a:gd name="T12" fmla="*/ 0 w 211"/>
              <a:gd name="T13" fmla="*/ 0 h 2537"/>
              <a:gd name="T14" fmla="*/ 211 w 211"/>
              <a:gd name="T15" fmla="*/ 2537 h 25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1" h="2537">
                <a:moveTo>
                  <a:pt x="7" y="0"/>
                </a:moveTo>
                <a:cubicBezTo>
                  <a:pt x="7" y="0"/>
                  <a:pt x="57" y="28"/>
                  <a:pt x="211" y="218"/>
                </a:cubicBezTo>
                <a:cubicBezTo>
                  <a:pt x="0" y="1229"/>
                  <a:pt x="41" y="2537"/>
                  <a:pt x="7" y="2501"/>
                </a:cubicBezTo>
                <a:lnTo>
                  <a:pt x="7" y="0"/>
                </a:lnTo>
                <a:close/>
              </a:path>
            </a:pathLst>
          </a:custGeom>
          <a:gradFill rotWithShape="1">
            <a:gsLst>
              <a:gs pos="0">
                <a:srgbClr val="808080"/>
              </a:gs>
              <a:gs pos="100000">
                <a:srgbClr val="F8F8F8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5" name="Freeform 987">
            <a:extLst>
              <a:ext uri="{FF2B5EF4-FFF2-40B4-BE49-F238E27FC236}">
                <a16:creationId xmlns:a16="http://schemas.microsoft.com/office/drawing/2014/main" id="{F21D56DB-F5E9-8D44-92D9-C4770361B950}"/>
              </a:ext>
            </a:extLst>
          </p:cNvPr>
          <p:cNvSpPr>
            <a:spLocks/>
          </p:cNvSpPr>
          <p:nvPr/>
        </p:nvSpPr>
        <p:spPr bwMode="auto">
          <a:xfrm>
            <a:off x="10155518" y="5812753"/>
            <a:ext cx="31643" cy="27525"/>
          </a:xfrm>
          <a:custGeom>
            <a:avLst/>
            <a:gdLst>
              <a:gd name="T0" fmla="*/ 2 w 328"/>
              <a:gd name="T1" fmla="*/ 0 h 226"/>
              <a:gd name="T2" fmla="*/ 14 w 328"/>
              <a:gd name="T3" fmla="*/ 11 h 226"/>
              <a:gd name="T4" fmla="*/ 14 w 328"/>
              <a:gd name="T5" fmla="*/ 19 h 226"/>
              <a:gd name="T6" fmla="*/ 0 w 328"/>
              <a:gd name="T7" fmla="*/ 8 h 226"/>
              <a:gd name="T8" fmla="*/ 2 w 328"/>
              <a:gd name="T9" fmla="*/ 0 h 2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8"/>
              <a:gd name="T16" fmla="*/ 0 h 226"/>
              <a:gd name="T17" fmla="*/ 328 w 328"/>
              <a:gd name="T18" fmla="*/ 226 h 2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8" h="226">
                <a:moveTo>
                  <a:pt x="4" y="0"/>
                </a:moveTo>
                <a:cubicBezTo>
                  <a:pt x="60" y="10"/>
                  <a:pt x="182" y="74"/>
                  <a:pt x="328" y="128"/>
                </a:cubicBezTo>
                <a:cubicBezTo>
                  <a:pt x="326" y="162"/>
                  <a:pt x="326" y="158"/>
                  <a:pt x="326" y="226"/>
                </a:cubicBezTo>
                <a:cubicBezTo>
                  <a:pt x="326" y="226"/>
                  <a:pt x="169" y="155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6" name="Rectangle 988">
            <a:extLst>
              <a:ext uri="{FF2B5EF4-FFF2-40B4-BE49-F238E27FC236}">
                <a16:creationId xmlns:a16="http://schemas.microsoft.com/office/drawing/2014/main" id="{0447DE90-707A-1F42-8981-9A87D22C1D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6299" y="5674399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417" name="Group 989">
            <a:extLst>
              <a:ext uri="{FF2B5EF4-FFF2-40B4-BE49-F238E27FC236}">
                <a16:creationId xmlns:a16="http://schemas.microsoft.com/office/drawing/2014/main" id="{A6C8AE16-7445-9845-8F83-A3F851D4F042}"/>
              </a:ext>
            </a:extLst>
          </p:cNvPr>
          <p:cNvGrpSpPr>
            <a:grpSpLocks/>
          </p:cNvGrpSpPr>
          <p:nvPr/>
        </p:nvGrpSpPr>
        <p:grpSpPr bwMode="auto">
          <a:xfrm>
            <a:off x="10091149" y="5671195"/>
            <a:ext cx="69903" cy="21117"/>
            <a:chOff x="614" y="2568"/>
            <a:chExt cx="725" cy="139"/>
          </a:xfrm>
        </p:grpSpPr>
        <p:sp>
          <p:nvSpPr>
            <p:cNvPr id="418" name="AutoShape 990">
              <a:extLst>
                <a:ext uri="{FF2B5EF4-FFF2-40B4-BE49-F238E27FC236}">
                  <a16:creationId xmlns:a16="http://schemas.microsoft.com/office/drawing/2014/main" id="{5E1B1032-2F46-EF4A-B472-E7BC9E83CB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" y="2566"/>
              <a:ext cx="721" cy="14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19" name="AutoShape 991">
              <a:extLst>
                <a:ext uri="{FF2B5EF4-FFF2-40B4-BE49-F238E27FC236}">
                  <a16:creationId xmlns:a16="http://schemas.microsoft.com/office/drawing/2014/main" id="{F24B042A-2483-8545-A723-0074F55A1D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" y="2581"/>
              <a:ext cx="696" cy="11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420" name="Rectangle 992">
            <a:extLst>
              <a:ext uri="{FF2B5EF4-FFF2-40B4-BE49-F238E27FC236}">
                <a16:creationId xmlns:a16="http://schemas.microsoft.com/office/drawing/2014/main" id="{E881C066-69A3-D649-893B-A3C4CB9FA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7502" y="5722750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421" name="Group 993">
            <a:extLst>
              <a:ext uri="{FF2B5EF4-FFF2-40B4-BE49-F238E27FC236}">
                <a16:creationId xmlns:a16="http://schemas.microsoft.com/office/drawing/2014/main" id="{2B8081F4-DBFC-C442-BDEE-DF67BF3817BC}"/>
              </a:ext>
            </a:extLst>
          </p:cNvPr>
          <p:cNvGrpSpPr>
            <a:grpSpLocks/>
          </p:cNvGrpSpPr>
          <p:nvPr/>
        </p:nvGrpSpPr>
        <p:grpSpPr bwMode="auto">
          <a:xfrm>
            <a:off x="10090909" y="5718672"/>
            <a:ext cx="69903" cy="19515"/>
            <a:chOff x="614" y="2568"/>
            <a:chExt cx="725" cy="139"/>
          </a:xfrm>
        </p:grpSpPr>
        <p:sp>
          <p:nvSpPr>
            <p:cNvPr id="422" name="AutoShape 994">
              <a:extLst>
                <a:ext uri="{FF2B5EF4-FFF2-40B4-BE49-F238E27FC236}">
                  <a16:creationId xmlns:a16="http://schemas.microsoft.com/office/drawing/2014/main" id="{B9A9624E-B9DF-9A46-B31E-DD7EFD0F21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" y="2564"/>
              <a:ext cx="721" cy="139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23" name="AutoShape 995">
              <a:extLst>
                <a:ext uri="{FF2B5EF4-FFF2-40B4-BE49-F238E27FC236}">
                  <a16:creationId xmlns:a16="http://schemas.microsoft.com/office/drawing/2014/main" id="{642F554B-5A88-A44B-AAB6-61F7D5A17F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" y="2581"/>
              <a:ext cx="696" cy="10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424" name="Rectangle 996">
            <a:extLst>
              <a:ext uri="{FF2B5EF4-FFF2-40B4-BE49-F238E27FC236}">
                <a16:creationId xmlns:a16="http://schemas.microsoft.com/office/drawing/2014/main" id="{2F7E8752-11E5-3642-90E6-5285D40EA4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7502" y="5771101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25" name="Rectangle 997">
            <a:extLst>
              <a:ext uri="{FF2B5EF4-FFF2-40B4-BE49-F238E27FC236}">
                <a16:creationId xmlns:a16="http://schemas.microsoft.com/office/drawing/2014/main" id="{C884D5C3-FF18-F04A-B4E2-7E02117C03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705" y="5814938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426" name="Group 998">
            <a:extLst>
              <a:ext uri="{FF2B5EF4-FFF2-40B4-BE49-F238E27FC236}">
                <a16:creationId xmlns:a16="http://schemas.microsoft.com/office/drawing/2014/main" id="{D321F228-396F-C44B-AA64-15D0F1B6CEFB}"/>
              </a:ext>
            </a:extLst>
          </p:cNvPr>
          <p:cNvGrpSpPr>
            <a:grpSpLocks/>
          </p:cNvGrpSpPr>
          <p:nvPr/>
        </p:nvGrpSpPr>
        <p:grpSpPr bwMode="auto">
          <a:xfrm>
            <a:off x="10089465" y="5810860"/>
            <a:ext cx="70024" cy="21991"/>
            <a:chOff x="614" y="2568"/>
            <a:chExt cx="725" cy="139"/>
          </a:xfrm>
        </p:grpSpPr>
        <p:sp>
          <p:nvSpPr>
            <p:cNvPr id="427" name="AutoShape 999">
              <a:extLst>
                <a:ext uri="{FF2B5EF4-FFF2-40B4-BE49-F238E27FC236}">
                  <a16:creationId xmlns:a16="http://schemas.microsoft.com/office/drawing/2014/main" id="{849EBD72-C779-B442-B144-4C92B9E79F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" y="2586"/>
              <a:ext cx="720" cy="12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28" name="AutoShape 1000">
              <a:extLst>
                <a:ext uri="{FF2B5EF4-FFF2-40B4-BE49-F238E27FC236}">
                  <a16:creationId xmlns:a16="http://schemas.microsoft.com/office/drawing/2014/main" id="{D93FB61F-FF29-F24D-8788-4165F50831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" y="2586"/>
              <a:ext cx="695" cy="10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429" name="Freeform 1001">
            <a:extLst>
              <a:ext uri="{FF2B5EF4-FFF2-40B4-BE49-F238E27FC236}">
                <a16:creationId xmlns:a16="http://schemas.microsoft.com/office/drawing/2014/main" id="{A40EEA2E-A801-414B-8FBC-BBC009ECE19B}"/>
              </a:ext>
            </a:extLst>
          </p:cNvPr>
          <p:cNvSpPr>
            <a:spLocks/>
          </p:cNvSpPr>
          <p:nvPr/>
        </p:nvSpPr>
        <p:spPr bwMode="auto">
          <a:xfrm>
            <a:off x="10156000" y="5771101"/>
            <a:ext cx="31643" cy="27380"/>
          </a:xfrm>
          <a:custGeom>
            <a:avLst/>
            <a:gdLst>
              <a:gd name="T0" fmla="*/ 2 w 328"/>
              <a:gd name="T1" fmla="*/ 0 h 226"/>
              <a:gd name="T2" fmla="*/ 14 w 328"/>
              <a:gd name="T3" fmla="*/ 10 h 226"/>
              <a:gd name="T4" fmla="*/ 14 w 328"/>
              <a:gd name="T5" fmla="*/ 17 h 226"/>
              <a:gd name="T6" fmla="*/ 0 w 328"/>
              <a:gd name="T7" fmla="*/ 7 h 226"/>
              <a:gd name="T8" fmla="*/ 2 w 328"/>
              <a:gd name="T9" fmla="*/ 0 h 2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8"/>
              <a:gd name="T16" fmla="*/ 0 h 226"/>
              <a:gd name="T17" fmla="*/ 328 w 328"/>
              <a:gd name="T18" fmla="*/ 226 h 2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8" h="226">
                <a:moveTo>
                  <a:pt x="4" y="0"/>
                </a:moveTo>
                <a:cubicBezTo>
                  <a:pt x="60" y="10"/>
                  <a:pt x="182" y="74"/>
                  <a:pt x="328" y="128"/>
                </a:cubicBezTo>
                <a:cubicBezTo>
                  <a:pt x="326" y="162"/>
                  <a:pt x="326" y="158"/>
                  <a:pt x="326" y="226"/>
                </a:cubicBezTo>
                <a:cubicBezTo>
                  <a:pt x="326" y="226"/>
                  <a:pt x="169" y="155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30" name="Group 1002">
            <a:extLst>
              <a:ext uri="{FF2B5EF4-FFF2-40B4-BE49-F238E27FC236}">
                <a16:creationId xmlns:a16="http://schemas.microsoft.com/office/drawing/2014/main" id="{F068EC4B-78B0-B24C-99A7-F96D6C86A2B9}"/>
              </a:ext>
            </a:extLst>
          </p:cNvPr>
          <p:cNvGrpSpPr>
            <a:grpSpLocks/>
          </p:cNvGrpSpPr>
          <p:nvPr/>
        </p:nvGrpSpPr>
        <p:grpSpPr bwMode="auto">
          <a:xfrm>
            <a:off x="10089946" y="5767169"/>
            <a:ext cx="70024" cy="20243"/>
            <a:chOff x="614" y="2568"/>
            <a:chExt cx="725" cy="139"/>
          </a:xfrm>
        </p:grpSpPr>
        <p:sp>
          <p:nvSpPr>
            <p:cNvPr id="431" name="AutoShape 1003">
              <a:extLst>
                <a:ext uri="{FF2B5EF4-FFF2-40B4-BE49-F238E27FC236}">
                  <a16:creationId xmlns:a16="http://schemas.microsoft.com/office/drawing/2014/main" id="{76307DFD-7DBD-DD4D-8615-A8A8D15D82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" y="2571"/>
              <a:ext cx="732" cy="13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32" name="AutoShape 1004">
              <a:extLst>
                <a:ext uri="{FF2B5EF4-FFF2-40B4-BE49-F238E27FC236}">
                  <a16:creationId xmlns:a16="http://schemas.microsoft.com/office/drawing/2014/main" id="{B5EA7410-FCB5-3C42-A74F-F566ABFADD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" y="2587"/>
              <a:ext cx="720" cy="10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433" name="Rectangle 1005">
            <a:extLst>
              <a:ext uri="{FF2B5EF4-FFF2-40B4-BE49-F238E27FC236}">
                <a16:creationId xmlns:a16="http://schemas.microsoft.com/office/drawing/2014/main" id="{10238275-C02A-F74A-A765-B593C055F7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50946" y="5636388"/>
            <a:ext cx="8422" cy="332778"/>
          </a:xfrm>
          <a:prstGeom prst="rect">
            <a:avLst/>
          </a:prstGeom>
          <a:gradFill rotWithShape="1">
            <a:gsLst>
              <a:gs pos="0">
                <a:srgbClr val="333333"/>
              </a:gs>
              <a:gs pos="50000">
                <a:srgbClr val="DDDDDD"/>
              </a:gs>
              <a:gs pos="100000">
                <a:srgbClr val="333333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34" name="Freeform 1006">
            <a:extLst>
              <a:ext uri="{FF2B5EF4-FFF2-40B4-BE49-F238E27FC236}">
                <a16:creationId xmlns:a16="http://schemas.microsoft.com/office/drawing/2014/main" id="{81D6D301-6C77-C64B-B2D0-382D840AA7FC}"/>
              </a:ext>
            </a:extLst>
          </p:cNvPr>
          <p:cNvSpPr>
            <a:spLocks/>
          </p:cNvSpPr>
          <p:nvPr/>
        </p:nvSpPr>
        <p:spPr bwMode="auto">
          <a:xfrm>
            <a:off x="10158887" y="5720566"/>
            <a:ext cx="28515" cy="31020"/>
          </a:xfrm>
          <a:custGeom>
            <a:avLst/>
            <a:gdLst>
              <a:gd name="T0" fmla="*/ 2 w 296"/>
              <a:gd name="T1" fmla="*/ 0 h 256"/>
              <a:gd name="T2" fmla="*/ 14 w 296"/>
              <a:gd name="T3" fmla="*/ 10 h 256"/>
              <a:gd name="T4" fmla="*/ 14 w 296"/>
              <a:gd name="T5" fmla="*/ 19 h 256"/>
              <a:gd name="T6" fmla="*/ 0 w 296"/>
              <a:gd name="T7" fmla="*/ 7 h 256"/>
              <a:gd name="T8" fmla="*/ 2 w 296"/>
              <a:gd name="T9" fmla="*/ 0 h 2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6"/>
              <a:gd name="T16" fmla="*/ 0 h 256"/>
              <a:gd name="T17" fmla="*/ 296 w 296"/>
              <a:gd name="T18" fmla="*/ 256 h 2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6" h="256">
                <a:moveTo>
                  <a:pt x="4" y="0"/>
                </a:moveTo>
                <a:cubicBezTo>
                  <a:pt x="55" y="10"/>
                  <a:pt x="144" y="68"/>
                  <a:pt x="292" y="144"/>
                </a:cubicBezTo>
                <a:cubicBezTo>
                  <a:pt x="290" y="178"/>
                  <a:pt x="296" y="188"/>
                  <a:pt x="296" y="256"/>
                </a:cubicBezTo>
                <a:cubicBezTo>
                  <a:pt x="296" y="256"/>
                  <a:pt x="160" y="176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5" name="Freeform 1007">
            <a:extLst>
              <a:ext uri="{FF2B5EF4-FFF2-40B4-BE49-F238E27FC236}">
                <a16:creationId xmlns:a16="http://schemas.microsoft.com/office/drawing/2014/main" id="{6966CA35-6F7B-6C4F-AEE3-078FED56DF20}"/>
              </a:ext>
            </a:extLst>
          </p:cNvPr>
          <p:cNvSpPr>
            <a:spLocks/>
          </p:cNvSpPr>
          <p:nvPr/>
        </p:nvSpPr>
        <p:spPr bwMode="auto">
          <a:xfrm>
            <a:off x="10159248" y="5672943"/>
            <a:ext cx="29357" cy="34953"/>
          </a:xfrm>
          <a:custGeom>
            <a:avLst/>
            <a:gdLst>
              <a:gd name="T0" fmla="*/ 0 w 304"/>
              <a:gd name="T1" fmla="*/ 0 h 288"/>
              <a:gd name="T2" fmla="*/ 14 w 304"/>
              <a:gd name="T3" fmla="*/ 13 h 288"/>
              <a:gd name="T4" fmla="*/ 13 w 304"/>
              <a:gd name="T5" fmla="*/ 23 h 288"/>
              <a:gd name="T6" fmla="*/ 2 w 304"/>
              <a:gd name="T7" fmla="*/ 10 h 288"/>
              <a:gd name="T8" fmla="*/ 0 w 304"/>
              <a:gd name="T9" fmla="*/ 0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4"/>
              <a:gd name="T16" fmla="*/ 0 h 288"/>
              <a:gd name="T17" fmla="*/ 304 w 304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4" h="288">
                <a:moveTo>
                  <a:pt x="0" y="0"/>
                </a:moveTo>
                <a:cubicBezTo>
                  <a:pt x="51" y="10"/>
                  <a:pt x="148" y="76"/>
                  <a:pt x="304" y="164"/>
                </a:cubicBezTo>
                <a:cubicBezTo>
                  <a:pt x="302" y="198"/>
                  <a:pt x="284" y="220"/>
                  <a:pt x="284" y="288"/>
                </a:cubicBezTo>
                <a:cubicBezTo>
                  <a:pt x="284" y="288"/>
                  <a:pt x="163" y="179"/>
                  <a:pt x="8" y="124"/>
                </a:cubicBezTo>
                <a:cubicBezTo>
                  <a:pt x="8" y="72"/>
                  <a:pt x="0" y="17"/>
                  <a:pt x="0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6" name="Oval 1008">
            <a:extLst>
              <a:ext uri="{FF2B5EF4-FFF2-40B4-BE49-F238E27FC236}">
                <a16:creationId xmlns:a16="http://schemas.microsoft.com/office/drawing/2014/main" id="{2CFA9381-C4F6-8A4A-BCBB-3123886567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83311" y="5954166"/>
            <a:ext cx="6016" cy="13835"/>
          </a:xfrm>
          <a:prstGeom prst="ellipse">
            <a:avLst/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37" name="Freeform 1009">
            <a:extLst>
              <a:ext uri="{FF2B5EF4-FFF2-40B4-BE49-F238E27FC236}">
                <a16:creationId xmlns:a16="http://schemas.microsoft.com/office/drawing/2014/main" id="{B30AEBEB-78E1-754E-BA64-FEE706BFF392}"/>
              </a:ext>
            </a:extLst>
          </p:cNvPr>
          <p:cNvSpPr>
            <a:spLocks/>
          </p:cNvSpPr>
          <p:nvPr/>
        </p:nvSpPr>
        <p:spPr bwMode="auto">
          <a:xfrm>
            <a:off x="10157684" y="5954603"/>
            <a:ext cx="29477" cy="29127"/>
          </a:xfrm>
          <a:custGeom>
            <a:avLst/>
            <a:gdLst>
              <a:gd name="T0" fmla="*/ 0 w 306"/>
              <a:gd name="T1" fmla="*/ 9 h 240"/>
              <a:gd name="T2" fmla="*/ 2 w 306"/>
              <a:gd name="T3" fmla="*/ 19 h 240"/>
              <a:gd name="T4" fmla="*/ 14 w 306"/>
              <a:gd name="T5" fmla="*/ 9 h 240"/>
              <a:gd name="T6" fmla="*/ 14 w 306"/>
              <a:gd name="T7" fmla="*/ 0 h 240"/>
              <a:gd name="T8" fmla="*/ 0 w 306"/>
              <a:gd name="T9" fmla="*/ 9 h 2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6"/>
              <a:gd name="T16" fmla="*/ 0 h 240"/>
              <a:gd name="T17" fmla="*/ 306 w 306"/>
              <a:gd name="T18" fmla="*/ 240 h 2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6" h="240">
                <a:moveTo>
                  <a:pt x="0" y="106"/>
                </a:moveTo>
                <a:lnTo>
                  <a:pt x="2" y="240"/>
                </a:lnTo>
                <a:lnTo>
                  <a:pt x="306" y="110"/>
                </a:lnTo>
                <a:lnTo>
                  <a:pt x="300" y="0"/>
                </a:lnTo>
                <a:lnTo>
                  <a:pt x="0" y="106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8" name="AutoShape 1010">
            <a:extLst>
              <a:ext uri="{FF2B5EF4-FFF2-40B4-BE49-F238E27FC236}">
                <a16:creationId xmlns:a16="http://schemas.microsoft.com/office/drawing/2014/main" id="{F2779901-7D8F-784A-8E8D-397036700A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7877" y="5963487"/>
            <a:ext cx="143898" cy="21845"/>
          </a:xfrm>
          <a:prstGeom prst="roundRect">
            <a:avLst>
              <a:gd name="adj" fmla="val 50000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39" name="AutoShape 1011">
            <a:extLst>
              <a:ext uri="{FF2B5EF4-FFF2-40B4-BE49-F238E27FC236}">
                <a16:creationId xmlns:a16="http://schemas.microsoft.com/office/drawing/2014/main" id="{87A8BD55-4166-4643-A7DA-52B9D36F38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6299" y="5969166"/>
            <a:ext cx="128257" cy="1150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tx2"/>
              </a:gs>
              <a:gs pos="100000">
                <a:schemeClr val="bg2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40" name="Oval 1012">
            <a:extLst>
              <a:ext uri="{FF2B5EF4-FFF2-40B4-BE49-F238E27FC236}">
                <a16:creationId xmlns:a16="http://schemas.microsoft.com/office/drawing/2014/main" id="{0F991E83-25F4-2549-B34F-7A98472010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8210" y="5920815"/>
            <a:ext cx="19130" cy="20680"/>
          </a:xfrm>
          <a:prstGeom prst="ellipse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41" name="Oval 1013">
            <a:extLst>
              <a:ext uri="{FF2B5EF4-FFF2-40B4-BE49-F238E27FC236}">
                <a16:creationId xmlns:a16="http://schemas.microsoft.com/office/drawing/2014/main" id="{01F6513A-F015-D94A-929C-75D48673F7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9867" y="5920815"/>
            <a:ext cx="19130" cy="2068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42" name="Oval 1014">
            <a:extLst>
              <a:ext uri="{FF2B5EF4-FFF2-40B4-BE49-F238E27FC236}">
                <a16:creationId xmlns:a16="http://schemas.microsoft.com/office/drawing/2014/main" id="{DF2F1710-E7DF-7E48-A534-44E42CD005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0201" y="5920815"/>
            <a:ext cx="19130" cy="20680"/>
          </a:xfrm>
          <a:prstGeom prst="ellipse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43" name="Rectangle 1015">
            <a:extLst>
              <a:ext uri="{FF2B5EF4-FFF2-40B4-BE49-F238E27FC236}">
                <a16:creationId xmlns:a16="http://schemas.microsoft.com/office/drawing/2014/main" id="{328DCBC9-32E9-FD44-B2CF-3BC801D59B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9410" y="5841444"/>
            <a:ext cx="9625" cy="110538"/>
          </a:xfrm>
          <a:prstGeom prst="rect">
            <a:avLst/>
          </a:prstGeom>
          <a:solidFill>
            <a:srgbClr val="29292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447" name="Group 590">
            <a:extLst>
              <a:ext uri="{FF2B5EF4-FFF2-40B4-BE49-F238E27FC236}">
                <a16:creationId xmlns:a16="http://schemas.microsoft.com/office/drawing/2014/main" id="{CCAB7625-FEE3-BB4A-97C1-EF1CC267990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773981" y="5281060"/>
            <a:ext cx="345630" cy="320302"/>
            <a:chOff x="2839" y="3501"/>
            <a:chExt cx="755" cy="803"/>
          </a:xfrm>
        </p:grpSpPr>
        <p:pic>
          <p:nvPicPr>
            <p:cNvPr id="451" name="Picture 591" descr="desktop_computer_stylized_medium">
              <a:extLst>
                <a:ext uri="{FF2B5EF4-FFF2-40B4-BE49-F238E27FC236}">
                  <a16:creationId xmlns:a16="http://schemas.microsoft.com/office/drawing/2014/main" id="{FC71EB74-5BE7-7A48-B637-5058D84946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2" name="Freeform 592">
              <a:extLst>
                <a:ext uri="{FF2B5EF4-FFF2-40B4-BE49-F238E27FC236}">
                  <a16:creationId xmlns:a16="http://schemas.microsoft.com/office/drawing/2014/main" id="{B9007CC0-7362-AE4E-9B5B-742E3046FE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46" name="Group 652">
            <a:extLst>
              <a:ext uri="{FF2B5EF4-FFF2-40B4-BE49-F238E27FC236}">
                <a16:creationId xmlns:a16="http://schemas.microsoft.com/office/drawing/2014/main" id="{84B474B2-2AC4-EC40-9EA0-B5E48CE68CBD}"/>
              </a:ext>
            </a:extLst>
          </p:cNvPr>
          <p:cNvGrpSpPr>
            <a:grpSpLocks/>
          </p:cNvGrpSpPr>
          <p:nvPr/>
        </p:nvGrpSpPr>
        <p:grpSpPr bwMode="auto">
          <a:xfrm>
            <a:off x="7750224" y="1859725"/>
            <a:ext cx="415925" cy="385763"/>
            <a:chOff x="2751" y="1851"/>
            <a:chExt cx="462" cy="478"/>
          </a:xfrm>
        </p:grpSpPr>
        <p:pic>
          <p:nvPicPr>
            <p:cNvPr id="453" name="Picture 653" descr="iphone_stylized_small">
              <a:extLst>
                <a:ext uri="{FF2B5EF4-FFF2-40B4-BE49-F238E27FC236}">
                  <a16:creationId xmlns:a16="http://schemas.microsoft.com/office/drawing/2014/main" id="{34A94CEC-DE5F-E64D-A5B4-F04DB32319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54" name="Picture 654" descr="antenna_radiation_stylized">
              <a:extLst>
                <a:ext uri="{FF2B5EF4-FFF2-40B4-BE49-F238E27FC236}">
                  <a16:creationId xmlns:a16="http://schemas.microsoft.com/office/drawing/2014/main" id="{67C4AABE-F80E-F846-A0E8-D555DE64EB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23" name="Group 950">
            <a:extLst>
              <a:ext uri="{FF2B5EF4-FFF2-40B4-BE49-F238E27FC236}">
                <a16:creationId xmlns:a16="http://schemas.microsoft.com/office/drawing/2014/main" id="{BF16D25A-05F2-BD48-8851-FCCC3771B7E8}"/>
              </a:ext>
            </a:extLst>
          </p:cNvPr>
          <p:cNvGrpSpPr>
            <a:grpSpLocks/>
          </p:cNvGrpSpPr>
          <p:nvPr/>
        </p:nvGrpSpPr>
        <p:grpSpPr bwMode="auto">
          <a:xfrm>
            <a:off x="10253990" y="5273951"/>
            <a:ext cx="177192" cy="330833"/>
            <a:chOff x="4140" y="429"/>
            <a:chExt cx="1425" cy="2396"/>
          </a:xfrm>
        </p:grpSpPr>
        <p:sp>
          <p:nvSpPr>
            <p:cNvPr id="324" name="Freeform 951">
              <a:extLst>
                <a:ext uri="{FF2B5EF4-FFF2-40B4-BE49-F238E27FC236}">
                  <a16:creationId xmlns:a16="http://schemas.microsoft.com/office/drawing/2014/main" id="{72C50429-8235-E440-B0F8-ADCFAC74851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5" name="Rectangle 952">
              <a:extLst>
                <a:ext uri="{FF2B5EF4-FFF2-40B4-BE49-F238E27FC236}">
                  <a16:creationId xmlns:a16="http://schemas.microsoft.com/office/drawing/2014/main" id="{C8289D20-20EF-CE4A-B82D-CC6F98B220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26" name="Freeform 953">
              <a:extLst>
                <a:ext uri="{FF2B5EF4-FFF2-40B4-BE49-F238E27FC236}">
                  <a16:creationId xmlns:a16="http://schemas.microsoft.com/office/drawing/2014/main" id="{512EE24C-2BC1-5A45-B541-28FAD55222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7" name="Freeform 954">
              <a:extLst>
                <a:ext uri="{FF2B5EF4-FFF2-40B4-BE49-F238E27FC236}">
                  <a16:creationId xmlns:a16="http://schemas.microsoft.com/office/drawing/2014/main" id="{CC26DF50-FD02-994D-80F7-4CD21CC31FD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8" name="Rectangle 955">
              <a:extLst>
                <a:ext uri="{FF2B5EF4-FFF2-40B4-BE49-F238E27FC236}">
                  <a16:creationId xmlns:a16="http://schemas.microsoft.com/office/drawing/2014/main" id="{12D5F885-EEB6-EA49-8F16-8E65F7B568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329" name="Group 956">
              <a:extLst>
                <a:ext uri="{FF2B5EF4-FFF2-40B4-BE49-F238E27FC236}">
                  <a16:creationId xmlns:a16="http://schemas.microsoft.com/office/drawing/2014/main" id="{4819CF1A-CAA2-2445-BACA-6333C67700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54" name="AutoShape 957">
                <a:extLst>
                  <a:ext uri="{FF2B5EF4-FFF2-40B4-BE49-F238E27FC236}">
                    <a16:creationId xmlns:a16="http://schemas.microsoft.com/office/drawing/2014/main" id="{F403CAA7-7575-5B45-9B26-74060E67ED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55" name="AutoShape 958">
                <a:extLst>
                  <a:ext uri="{FF2B5EF4-FFF2-40B4-BE49-F238E27FC236}">
                    <a16:creationId xmlns:a16="http://schemas.microsoft.com/office/drawing/2014/main" id="{E7C03107-B3D4-E74B-8026-51FC5FB4C9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30" name="Rectangle 959">
              <a:extLst>
                <a:ext uri="{FF2B5EF4-FFF2-40B4-BE49-F238E27FC236}">
                  <a16:creationId xmlns:a16="http://schemas.microsoft.com/office/drawing/2014/main" id="{8C82FD14-8B3E-4C45-BA2F-1D536922BB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331" name="Group 960">
              <a:extLst>
                <a:ext uri="{FF2B5EF4-FFF2-40B4-BE49-F238E27FC236}">
                  <a16:creationId xmlns:a16="http://schemas.microsoft.com/office/drawing/2014/main" id="{848EC42A-6B0F-D74E-99AF-9287D4319D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52" name="AutoShape 961">
                <a:extLst>
                  <a:ext uri="{FF2B5EF4-FFF2-40B4-BE49-F238E27FC236}">
                    <a16:creationId xmlns:a16="http://schemas.microsoft.com/office/drawing/2014/main" id="{5837F05C-C8FD-5D48-B46A-FAF46F8F6D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53" name="AutoShape 962">
                <a:extLst>
                  <a:ext uri="{FF2B5EF4-FFF2-40B4-BE49-F238E27FC236}">
                    <a16:creationId xmlns:a16="http://schemas.microsoft.com/office/drawing/2014/main" id="{85884ACD-1556-C049-9208-BBD38D4BCB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32" name="Rectangle 963">
              <a:extLst>
                <a:ext uri="{FF2B5EF4-FFF2-40B4-BE49-F238E27FC236}">
                  <a16:creationId xmlns:a16="http://schemas.microsoft.com/office/drawing/2014/main" id="{BB3BDCEC-6ABC-7E44-B9C4-70680B6560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33" name="Rectangle 964">
              <a:extLst>
                <a:ext uri="{FF2B5EF4-FFF2-40B4-BE49-F238E27FC236}">
                  <a16:creationId xmlns:a16="http://schemas.microsoft.com/office/drawing/2014/main" id="{BF659529-BF75-D64D-A398-3F5F02E8D6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334" name="Group 965">
              <a:extLst>
                <a:ext uri="{FF2B5EF4-FFF2-40B4-BE49-F238E27FC236}">
                  <a16:creationId xmlns:a16="http://schemas.microsoft.com/office/drawing/2014/main" id="{08EED94E-296E-6944-AB01-4E0F74CF60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50" name="AutoShape 966">
                <a:extLst>
                  <a:ext uri="{FF2B5EF4-FFF2-40B4-BE49-F238E27FC236}">
                    <a16:creationId xmlns:a16="http://schemas.microsoft.com/office/drawing/2014/main" id="{E45BC691-EDAB-5043-B974-6931BF4A1A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51" name="AutoShape 967">
                <a:extLst>
                  <a:ext uri="{FF2B5EF4-FFF2-40B4-BE49-F238E27FC236}">
                    <a16:creationId xmlns:a16="http://schemas.microsoft.com/office/drawing/2014/main" id="{BC4BCC73-0226-7344-A90F-A319311EB0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35" name="Freeform 968">
              <a:extLst>
                <a:ext uri="{FF2B5EF4-FFF2-40B4-BE49-F238E27FC236}">
                  <a16:creationId xmlns:a16="http://schemas.microsoft.com/office/drawing/2014/main" id="{4D3CB3E6-04E9-DD42-A1E2-B9CFDE5F40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36" name="Group 969">
              <a:extLst>
                <a:ext uri="{FF2B5EF4-FFF2-40B4-BE49-F238E27FC236}">
                  <a16:creationId xmlns:a16="http://schemas.microsoft.com/office/drawing/2014/main" id="{D3A85C8F-5C9D-004C-BED1-826FD6B753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48" name="AutoShape 970">
                <a:extLst>
                  <a:ext uri="{FF2B5EF4-FFF2-40B4-BE49-F238E27FC236}">
                    <a16:creationId xmlns:a16="http://schemas.microsoft.com/office/drawing/2014/main" id="{61DC189F-D857-CE49-9706-A99AFD074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49" name="AutoShape 971">
                <a:extLst>
                  <a:ext uri="{FF2B5EF4-FFF2-40B4-BE49-F238E27FC236}">
                    <a16:creationId xmlns:a16="http://schemas.microsoft.com/office/drawing/2014/main" id="{8FED6611-7057-CD45-9474-CA215533CF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37" name="Rectangle 972">
              <a:extLst>
                <a:ext uri="{FF2B5EF4-FFF2-40B4-BE49-F238E27FC236}">
                  <a16:creationId xmlns:a16="http://schemas.microsoft.com/office/drawing/2014/main" id="{043E3E2C-723D-CA49-8604-B8FA4FD292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38" name="Freeform 973">
              <a:extLst>
                <a:ext uri="{FF2B5EF4-FFF2-40B4-BE49-F238E27FC236}">
                  <a16:creationId xmlns:a16="http://schemas.microsoft.com/office/drawing/2014/main" id="{A7D59DBF-B240-2743-8F05-CD66521792A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9" name="Freeform 974">
              <a:extLst>
                <a:ext uri="{FF2B5EF4-FFF2-40B4-BE49-F238E27FC236}">
                  <a16:creationId xmlns:a16="http://schemas.microsoft.com/office/drawing/2014/main" id="{782758E0-5FA1-2541-8957-4820DA2644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0" name="Oval 975">
              <a:extLst>
                <a:ext uri="{FF2B5EF4-FFF2-40B4-BE49-F238E27FC236}">
                  <a16:creationId xmlns:a16="http://schemas.microsoft.com/office/drawing/2014/main" id="{E43434A9-1771-1841-B10D-00C68B13FB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41" name="Freeform 976">
              <a:extLst>
                <a:ext uri="{FF2B5EF4-FFF2-40B4-BE49-F238E27FC236}">
                  <a16:creationId xmlns:a16="http://schemas.microsoft.com/office/drawing/2014/main" id="{7F3BC29B-77D4-0345-BC99-5EBDE51786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2" name="AutoShape 977">
              <a:extLst>
                <a:ext uri="{FF2B5EF4-FFF2-40B4-BE49-F238E27FC236}">
                  <a16:creationId xmlns:a16="http://schemas.microsoft.com/office/drawing/2014/main" id="{AB8C4D5D-D558-0E48-B735-10A1700F94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43" name="AutoShape 978">
              <a:extLst>
                <a:ext uri="{FF2B5EF4-FFF2-40B4-BE49-F238E27FC236}">
                  <a16:creationId xmlns:a16="http://schemas.microsoft.com/office/drawing/2014/main" id="{A52E34C3-2A4E-6E43-AEAD-80E9029E9F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44" name="Oval 979">
              <a:extLst>
                <a:ext uri="{FF2B5EF4-FFF2-40B4-BE49-F238E27FC236}">
                  <a16:creationId xmlns:a16="http://schemas.microsoft.com/office/drawing/2014/main" id="{CF996EB8-B8AF-1645-81FB-5C4480FC10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45" name="Oval 980">
              <a:extLst>
                <a:ext uri="{FF2B5EF4-FFF2-40B4-BE49-F238E27FC236}">
                  <a16:creationId xmlns:a16="http://schemas.microsoft.com/office/drawing/2014/main" id="{6ABBF416-3D25-A54A-B9CB-9BC7B8D8BD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46" name="Oval 981">
              <a:extLst>
                <a:ext uri="{FF2B5EF4-FFF2-40B4-BE49-F238E27FC236}">
                  <a16:creationId xmlns:a16="http://schemas.microsoft.com/office/drawing/2014/main" id="{BEBFB614-43B9-5A4B-8E5D-794244BE12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47" name="Rectangle 982">
              <a:extLst>
                <a:ext uri="{FF2B5EF4-FFF2-40B4-BE49-F238E27FC236}">
                  <a16:creationId xmlns:a16="http://schemas.microsoft.com/office/drawing/2014/main" id="{C5CE1C8E-4047-8540-B7FB-EBAB3DBC64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484" name="Group 950">
            <a:extLst>
              <a:ext uri="{FF2B5EF4-FFF2-40B4-BE49-F238E27FC236}">
                <a16:creationId xmlns:a16="http://schemas.microsoft.com/office/drawing/2014/main" id="{7CEBBAF6-579E-3943-B1EB-BB883618D6D9}"/>
              </a:ext>
            </a:extLst>
          </p:cNvPr>
          <p:cNvGrpSpPr>
            <a:grpSpLocks/>
          </p:cNvGrpSpPr>
          <p:nvPr/>
        </p:nvGrpSpPr>
        <p:grpSpPr bwMode="auto">
          <a:xfrm>
            <a:off x="10002508" y="5616400"/>
            <a:ext cx="214974" cy="403920"/>
            <a:chOff x="4140" y="429"/>
            <a:chExt cx="1425" cy="2396"/>
          </a:xfrm>
        </p:grpSpPr>
        <p:sp>
          <p:nvSpPr>
            <p:cNvPr id="485" name="Freeform 951">
              <a:extLst>
                <a:ext uri="{FF2B5EF4-FFF2-40B4-BE49-F238E27FC236}">
                  <a16:creationId xmlns:a16="http://schemas.microsoft.com/office/drawing/2014/main" id="{984581C6-7CED-A042-809F-11066F04B5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6" name="Rectangle 952">
              <a:extLst>
                <a:ext uri="{FF2B5EF4-FFF2-40B4-BE49-F238E27FC236}">
                  <a16:creationId xmlns:a16="http://schemas.microsoft.com/office/drawing/2014/main" id="{0E0A78D4-7C3B-2143-AE69-FA504AD75E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87" name="Freeform 953">
              <a:extLst>
                <a:ext uri="{FF2B5EF4-FFF2-40B4-BE49-F238E27FC236}">
                  <a16:creationId xmlns:a16="http://schemas.microsoft.com/office/drawing/2014/main" id="{B0C7F238-A8B7-7443-8BA5-8939FF6B55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8" name="Freeform 954">
              <a:extLst>
                <a:ext uri="{FF2B5EF4-FFF2-40B4-BE49-F238E27FC236}">
                  <a16:creationId xmlns:a16="http://schemas.microsoft.com/office/drawing/2014/main" id="{6F90FD17-11E4-EE4F-AF2F-7122C053E0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9" name="Rectangle 955">
              <a:extLst>
                <a:ext uri="{FF2B5EF4-FFF2-40B4-BE49-F238E27FC236}">
                  <a16:creationId xmlns:a16="http://schemas.microsoft.com/office/drawing/2014/main" id="{53A75298-B138-094F-9787-1B231F4806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490" name="Group 956">
              <a:extLst>
                <a:ext uri="{FF2B5EF4-FFF2-40B4-BE49-F238E27FC236}">
                  <a16:creationId xmlns:a16="http://schemas.microsoft.com/office/drawing/2014/main" id="{AD456B50-CD82-6F4C-9CF1-09ABBC571C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515" name="AutoShape 957">
                <a:extLst>
                  <a:ext uri="{FF2B5EF4-FFF2-40B4-BE49-F238E27FC236}">
                    <a16:creationId xmlns:a16="http://schemas.microsoft.com/office/drawing/2014/main" id="{4C074F81-A723-5F4E-9479-CE1CDCFBCB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16" name="AutoShape 958">
                <a:extLst>
                  <a:ext uri="{FF2B5EF4-FFF2-40B4-BE49-F238E27FC236}">
                    <a16:creationId xmlns:a16="http://schemas.microsoft.com/office/drawing/2014/main" id="{4DE71513-1E1D-B644-992C-AE6AB0DB11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91" name="Rectangle 959">
              <a:extLst>
                <a:ext uri="{FF2B5EF4-FFF2-40B4-BE49-F238E27FC236}">
                  <a16:creationId xmlns:a16="http://schemas.microsoft.com/office/drawing/2014/main" id="{05D448DB-B3CB-C64D-8C4B-72D790DFF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492" name="Group 960">
              <a:extLst>
                <a:ext uri="{FF2B5EF4-FFF2-40B4-BE49-F238E27FC236}">
                  <a16:creationId xmlns:a16="http://schemas.microsoft.com/office/drawing/2014/main" id="{9CDEBDA5-A066-D749-B9E9-47DB05253D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513" name="AutoShape 961">
                <a:extLst>
                  <a:ext uri="{FF2B5EF4-FFF2-40B4-BE49-F238E27FC236}">
                    <a16:creationId xmlns:a16="http://schemas.microsoft.com/office/drawing/2014/main" id="{8E73CA32-EF58-EA45-A4FE-37E560EBE8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14" name="AutoShape 962">
                <a:extLst>
                  <a:ext uri="{FF2B5EF4-FFF2-40B4-BE49-F238E27FC236}">
                    <a16:creationId xmlns:a16="http://schemas.microsoft.com/office/drawing/2014/main" id="{2E2C05F9-1F42-CF46-83F8-339E874CF6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93" name="Rectangle 963">
              <a:extLst>
                <a:ext uri="{FF2B5EF4-FFF2-40B4-BE49-F238E27FC236}">
                  <a16:creationId xmlns:a16="http://schemas.microsoft.com/office/drawing/2014/main" id="{D2B5715C-9E55-D04D-BD32-A700B9DCC1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94" name="Rectangle 964">
              <a:extLst>
                <a:ext uri="{FF2B5EF4-FFF2-40B4-BE49-F238E27FC236}">
                  <a16:creationId xmlns:a16="http://schemas.microsoft.com/office/drawing/2014/main" id="{3A8FF8A7-C248-1B42-80FA-051974D952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495" name="Group 965">
              <a:extLst>
                <a:ext uri="{FF2B5EF4-FFF2-40B4-BE49-F238E27FC236}">
                  <a16:creationId xmlns:a16="http://schemas.microsoft.com/office/drawing/2014/main" id="{8E71E5B0-A3F5-D344-B255-99112EB195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511" name="AutoShape 966">
                <a:extLst>
                  <a:ext uri="{FF2B5EF4-FFF2-40B4-BE49-F238E27FC236}">
                    <a16:creationId xmlns:a16="http://schemas.microsoft.com/office/drawing/2014/main" id="{A2F22898-EA39-FB4D-B255-ABCB1B7C16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12" name="AutoShape 967">
                <a:extLst>
                  <a:ext uri="{FF2B5EF4-FFF2-40B4-BE49-F238E27FC236}">
                    <a16:creationId xmlns:a16="http://schemas.microsoft.com/office/drawing/2014/main" id="{FBF034BA-270B-6F40-B57B-8A19ABF281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96" name="Freeform 968">
              <a:extLst>
                <a:ext uri="{FF2B5EF4-FFF2-40B4-BE49-F238E27FC236}">
                  <a16:creationId xmlns:a16="http://schemas.microsoft.com/office/drawing/2014/main" id="{C6616798-D999-124B-8365-0FF6B1AC6B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97" name="Group 969">
              <a:extLst>
                <a:ext uri="{FF2B5EF4-FFF2-40B4-BE49-F238E27FC236}">
                  <a16:creationId xmlns:a16="http://schemas.microsoft.com/office/drawing/2014/main" id="{0D2B7299-399C-9748-80B1-8B82EA5708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09" name="AutoShape 970">
                <a:extLst>
                  <a:ext uri="{FF2B5EF4-FFF2-40B4-BE49-F238E27FC236}">
                    <a16:creationId xmlns:a16="http://schemas.microsoft.com/office/drawing/2014/main" id="{791F8FFE-36CE-5D47-899C-7B6F5471D9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10" name="AutoShape 971">
                <a:extLst>
                  <a:ext uri="{FF2B5EF4-FFF2-40B4-BE49-F238E27FC236}">
                    <a16:creationId xmlns:a16="http://schemas.microsoft.com/office/drawing/2014/main" id="{96614370-C84C-644E-AF93-94853FD47A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98" name="Rectangle 972">
              <a:extLst>
                <a:ext uri="{FF2B5EF4-FFF2-40B4-BE49-F238E27FC236}">
                  <a16:creationId xmlns:a16="http://schemas.microsoft.com/office/drawing/2014/main" id="{3024E21F-4580-974D-A923-DBF7106EF1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99" name="Freeform 973">
              <a:extLst>
                <a:ext uri="{FF2B5EF4-FFF2-40B4-BE49-F238E27FC236}">
                  <a16:creationId xmlns:a16="http://schemas.microsoft.com/office/drawing/2014/main" id="{355CC750-A436-114A-B13D-15B18BE009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0" name="Freeform 974">
              <a:extLst>
                <a:ext uri="{FF2B5EF4-FFF2-40B4-BE49-F238E27FC236}">
                  <a16:creationId xmlns:a16="http://schemas.microsoft.com/office/drawing/2014/main" id="{D88AEB08-419C-994D-B9AF-2D260494D1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1" name="Oval 975">
              <a:extLst>
                <a:ext uri="{FF2B5EF4-FFF2-40B4-BE49-F238E27FC236}">
                  <a16:creationId xmlns:a16="http://schemas.microsoft.com/office/drawing/2014/main" id="{A70DC3D0-7F41-FB4E-BF25-4A8051E0D9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502" name="Freeform 976">
              <a:extLst>
                <a:ext uri="{FF2B5EF4-FFF2-40B4-BE49-F238E27FC236}">
                  <a16:creationId xmlns:a16="http://schemas.microsoft.com/office/drawing/2014/main" id="{00011472-61BE-7D4E-BF36-C4C4F0A5D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3" name="AutoShape 977">
              <a:extLst>
                <a:ext uri="{FF2B5EF4-FFF2-40B4-BE49-F238E27FC236}">
                  <a16:creationId xmlns:a16="http://schemas.microsoft.com/office/drawing/2014/main" id="{369D2889-1BFC-A340-B67F-54F258D6F1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504" name="AutoShape 978">
              <a:extLst>
                <a:ext uri="{FF2B5EF4-FFF2-40B4-BE49-F238E27FC236}">
                  <a16:creationId xmlns:a16="http://schemas.microsoft.com/office/drawing/2014/main" id="{CEFA09E5-3186-4445-AD94-60C0E15196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505" name="Oval 979">
              <a:extLst>
                <a:ext uri="{FF2B5EF4-FFF2-40B4-BE49-F238E27FC236}">
                  <a16:creationId xmlns:a16="http://schemas.microsoft.com/office/drawing/2014/main" id="{9AFADA62-C3CB-594F-8048-8871064276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506" name="Oval 980">
              <a:extLst>
                <a:ext uri="{FF2B5EF4-FFF2-40B4-BE49-F238E27FC236}">
                  <a16:creationId xmlns:a16="http://schemas.microsoft.com/office/drawing/2014/main" id="{C82FFABC-4C4C-6243-9D2D-3C99FBC518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507" name="Oval 981">
              <a:extLst>
                <a:ext uri="{FF2B5EF4-FFF2-40B4-BE49-F238E27FC236}">
                  <a16:creationId xmlns:a16="http://schemas.microsoft.com/office/drawing/2014/main" id="{C0EFDD4D-FB5A-6D4E-97DD-CFA89D4A96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508" name="Rectangle 982">
              <a:extLst>
                <a:ext uri="{FF2B5EF4-FFF2-40B4-BE49-F238E27FC236}">
                  <a16:creationId xmlns:a16="http://schemas.microsoft.com/office/drawing/2014/main" id="{99A1B872-581F-BE49-AADF-3A6775C166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E38FF4C3-D0A2-D548-89C0-C35D3E53032F}"/>
              </a:ext>
            </a:extLst>
          </p:cNvPr>
          <p:cNvGrpSpPr/>
          <p:nvPr/>
        </p:nvGrpSpPr>
        <p:grpSpPr>
          <a:xfrm>
            <a:off x="9098788" y="3956624"/>
            <a:ext cx="367224" cy="240304"/>
            <a:chOff x="7493876" y="2774731"/>
            <a:chExt cx="1481958" cy="894622"/>
          </a:xfrm>
        </p:grpSpPr>
        <p:sp>
          <p:nvSpPr>
            <p:cNvPr id="194" name="Freeform 193">
              <a:extLst>
                <a:ext uri="{FF2B5EF4-FFF2-40B4-BE49-F238E27FC236}">
                  <a16:creationId xmlns:a16="http://schemas.microsoft.com/office/drawing/2014/main" id="{027716F5-6A2D-404B-ADB2-50CDACB02062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C3297389-072E-FE41-B64F-4D54440AB368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36323224-311B-EE47-BE36-F2BE4EA6BC7F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97" name="Freeform 196">
                <a:extLst>
                  <a:ext uri="{FF2B5EF4-FFF2-40B4-BE49-F238E27FC236}">
                    <a16:creationId xmlns:a16="http://schemas.microsoft.com/office/drawing/2014/main" id="{BD802D6F-DAFD-DC41-83D1-DF0F4A2A7948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8" name="Freeform 197">
                <a:extLst>
                  <a:ext uri="{FF2B5EF4-FFF2-40B4-BE49-F238E27FC236}">
                    <a16:creationId xmlns:a16="http://schemas.microsoft.com/office/drawing/2014/main" id="{2CE211BA-1FF8-2548-A6C8-5CD1E12C3E1A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9" name="Freeform 198">
                <a:extLst>
                  <a:ext uri="{FF2B5EF4-FFF2-40B4-BE49-F238E27FC236}">
                    <a16:creationId xmlns:a16="http://schemas.microsoft.com/office/drawing/2014/main" id="{D363DDD6-C621-F146-B8DA-4A9DDE186BE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0" name="Freeform 199">
                <a:extLst>
                  <a:ext uri="{FF2B5EF4-FFF2-40B4-BE49-F238E27FC236}">
                    <a16:creationId xmlns:a16="http://schemas.microsoft.com/office/drawing/2014/main" id="{BB3402A2-EE9C-A240-899D-8BDF14CF4322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5123C752-3FFB-E84D-9E48-DBC9A9F48F37}"/>
              </a:ext>
            </a:extLst>
          </p:cNvPr>
          <p:cNvGrpSpPr/>
          <p:nvPr/>
        </p:nvGrpSpPr>
        <p:grpSpPr>
          <a:xfrm>
            <a:off x="9601554" y="3999763"/>
            <a:ext cx="367224" cy="240304"/>
            <a:chOff x="7493876" y="2774731"/>
            <a:chExt cx="1481958" cy="894622"/>
          </a:xfrm>
        </p:grpSpPr>
        <p:sp>
          <p:nvSpPr>
            <p:cNvPr id="218" name="Freeform 217">
              <a:extLst>
                <a:ext uri="{FF2B5EF4-FFF2-40B4-BE49-F238E27FC236}">
                  <a16:creationId xmlns:a16="http://schemas.microsoft.com/office/drawing/2014/main" id="{D524F684-301C-7542-A0A4-37573182739D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9BF20040-D9C8-B74E-BC0D-F15797752EA9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79553B03-2EF0-1445-BD4E-875D98E58492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21" name="Freeform 220">
                <a:extLst>
                  <a:ext uri="{FF2B5EF4-FFF2-40B4-BE49-F238E27FC236}">
                    <a16:creationId xmlns:a16="http://schemas.microsoft.com/office/drawing/2014/main" id="{DAB927EA-DECF-FE4A-BE5D-802F016FB194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3" name="Freeform 222">
                <a:extLst>
                  <a:ext uri="{FF2B5EF4-FFF2-40B4-BE49-F238E27FC236}">
                    <a16:creationId xmlns:a16="http://schemas.microsoft.com/office/drawing/2014/main" id="{2414339B-8AC7-2444-AC70-285A203D116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4" name="Freeform 223">
                <a:extLst>
                  <a:ext uri="{FF2B5EF4-FFF2-40B4-BE49-F238E27FC236}">
                    <a16:creationId xmlns:a16="http://schemas.microsoft.com/office/drawing/2014/main" id="{AEF6DCDC-2F65-B349-B551-DC3FACF6D577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2" name="Freeform 221">
                <a:extLst>
                  <a:ext uri="{FF2B5EF4-FFF2-40B4-BE49-F238E27FC236}">
                    <a16:creationId xmlns:a16="http://schemas.microsoft.com/office/drawing/2014/main" id="{8F1EA0F6-ACA7-C443-A514-F770A3836883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8ECEC947-F5C8-414B-A56E-EBE5DFFEDB1C}"/>
              </a:ext>
            </a:extLst>
          </p:cNvPr>
          <p:cNvGrpSpPr/>
          <p:nvPr/>
        </p:nvGrpSpPr>
        <p:grpSpPr>
          <a:xfrm>
            <a:off x="8050070" y="3965994"/>
            <a:ext cx="354986" cy="175668"/>
            <a:chOff x="7493876" y="2774731"/>
            <a:chExt cx="1481958" cy="894622"/>
          </a:xfrm>
        </p:grpSpPr>
        <p:sp>
          <p:nvSpPr>
            <p:cNvPr id="146" name="Freeform 145">
              <a:extLst>
                <a:ext uri="{FF2B5EF4-FFF2-40B4-BE49-F238E27FC236}">
                  <a16:creationId xmlns:a16="http://schemas.microsoft.com/office/drawing/2014/main" id="{86294923-1C02-5240-95DE-EA2186392E22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2AB3674D-1CCE-274D-BF8E-CEFECF766B32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86166535-C584-C14C-9137-7498CC96E8F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49" name="Freeform 148">
                <a:extLst>
                  <a:ext uri="{FF2B5EF4-FFF2-40B4-BE49-F238E27FC236}">
                    <a16:creationId xmlns:a16="http://schemas.microsoft.com/office/drawing/2014/main" id="{17514CA1-86B8-BA44-B4A0-0CEB1F62C266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0" name="Freeform 149">
                <a:extLst>
                  <a:ext uri="{FF2B5EF4-FFF2-40B4-BE49-F238E27FC236}">
                    <a16:creationId xmlns:a16="http://schemas.microsoft.com/office/drawing/2014/main" id="{8D28E726-BB5D-5644-9E9D-DEEB2E0B1FFC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1" name="Freeform 150">
                <a:extLst>
                  <a:ext uri="{FF2B5EF4-FFF2-40B4-BE49-F238E27FC236}">
                    <a16:creationId xmlns:a16="http://schemas.microsoft.com/office/drawing/2014/main" id="{BDE8E149-5BA9-CB4C-9AC6-1EED7308D871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2" name="Freeform 151">
                <a:extLst>
                  <a:ext uri="{FF2B5EF4-FFF2-40B4-BE49-F238E27FC236}">
                    <a16:creationId xmlns:a16="http://schemas.microsoft.com/office/drawing/2014/main" id="{BAF1B228-D777-8846-8B1B-6476F6C2AA6C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A8973B1E-A991-8E45-9FF7-7AF7F179E328}"/>
              </a:ext>
            </a:extLst>
          </p:cNvPr>
          <p:cNvGrpSpPr/>
          <p:nvPr/>
        </p:nvGrpSpPr>
        <p:grpSpPr>
          <a:xfrm>
            <a:off x="9247893" y="4775686"/>
            <a:ext cx="393760" cy="218578"/>
            <a:chOff x="7493876" y="2774731"/>
            <a:chExt cx="1481958" cy="894622"/>
          </a:xfrm>
        </p:grpSpPr>
        <p:sp>
          <p:nvSpPr>
            <p:cNvPr id="234" name="Freeform 233">
              <a:extLst>
                <a:ext uri="{FF2B5EF4-FFF2-40B4-BE49-F238E27FC236}">
                  <a16:creationId xmlns:a16="http://schemas.microsoft.com/office/drawing/2014/main" id="{5A098E30-A66F-FA4D-9EE8-C0C83DE6D506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35" name="Oval 234">
              <a:extLst>
                <a:ext uri="{FF2B5EF4-FFF2-40B4-BE49-F238E27FC236}">
                  <a16:creationId xmlns:a16="http://schemas.microsoft.com/office/drawing/2014/main" id="{051367D4-C1D9-AF45-9A24-031126A62943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36" name="Group 235">
              <a:extLst>
                <a:ext uri="{FF2B5EF4-FFF2-40B4-BE49-F238E27FC236}">
                  <a16:creationId xmlns:a16="http://schemas.microsoft.com/office/drawing/2014/main" id="{8C4167F2-26A6-0A41-9F23-581BB1D6E53B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37" name="Freeform 236">
                <a:extLst>
                  <a:ext uri="{FF2B5EF4-FFF2-40B4-BE49-F238E27FC236}">
                    <a16:creationId xmlns:a16="http://schemas.microsoft.com/office/drawing/2014/main" id="{8AABD328-91C1-C94D-8CB5-66F9CC0DC001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8" name="Freeform 237">
                <a:extLst>
                  <a:ext uri="{FF2B5EF4-FFF2-40B4-BE49-F238E27FC236}">
                    <a16:creationId xmlns:a16="http://schemas.microsoft.com/office/drawing/2014/main" id="{23CBCA43-9398-E043-A20B-00567B73DB89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9" name="Freeform 238">
                <a:extLst>
                  <a:ext uri="{FF2B5EF4-FFF2-40B4-BE49-F238E27FC236}">
                    <a16:creationId xmlns:a16="http://schemas.microsoft.com/office/drawing/2014/main" id="{06C3D6EF-A0CB-F34C-9C57-9FA040350289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0" name="Freeform 239">
                <a:extLst>
                  <a:ext uri="{FF2B5EF4-FFF2-40B4-BE49-F238E27FC236}">
                    <a16:creationId xmlns:a16="http://schemas.microsoft.com/office/drawing/2014/main" id="{66D08B47-1DCF-994C-84EE-6C7E588A1D24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EEFE641A-589B-7942-BC31-34CA4265ECA8}"/>
              </a:ext>
            </a:extLst>
          </p:cNvPr>
          <p:cNvGrpSpPr/>
          <p:nvPr/>
        </p:nvGrpSpPr>
        <p:grpSpPr>
          <a:xfrm>
            <a:off x="9783558" y="4989983"/>
            <a:ext cx="393760" cy="218578"/>
            <a:chOff x="7493876" y="2774731"/>
            <a:chExt cx="1481958" cy="894622"/>
          </a:xfrm>
        </p:grpSpPr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236DE3EE-811C-674F-9142-302E5E9C5593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1800B155-CF25-D24C-9B92-B08AAAB8313B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B0AEF1A2-025A-BC41-A84F-2DC3E058332F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09" name="Freeform 108">
                <a:extLst>
                  <a:ext uri="{FF2B5EF4-FFF2-40B4-BE49-F238E27FC236}">
                    <a16:creationId xmlns:a16="http://schemas.microsoft.com/office/drawing/2014/main" id="{8D3F6F1A-FE14-8948-A78A-73AA88A44A7B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0" name="Freeform 109">
                <a:extLst>
                  <a:ext uri="{FF2B5EF4-FFF2-40B4-BE49-F238E27FC236}">
                    <a16:creationId xmlns:a16="http://schemas.microsoft.com/office/drawing/2014/main" id="{B90EE21A-C2A8-0D42-B6A5-6C7D12BEBF0A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1" name="Freeform 110">
                <a:extLst>
                  <a:ext uri="{FF2B5EF4-FFF2-40B4-BE49-F238E27FC236}">
                    <a16:creationId xmlns:a16="http://schemas.microsoft.com/office/drawing/2014/main" id="{8A5097ED-FFBF-4544-860B-3817BA811B2C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2" name="Freeform 111">
                <a:extLst>
                  <a:ext uri="{FF2B5EF4-FFF2-40B4-BE49-F238E27FC236}">
                    <a16:creationId xmlns:a16="http://schemas.microsoft.com/office/drawing/2014/main" id="{6DF62723-77FE-9247-98F5-987E793C56FB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47" name="Group 850">
            <a:extLst>
              <a:ext uri="{FF2B5EF4-FFF2-40B4-BE49-F238E27FC236}">
                <a16:creationId xmlns:a16="http://schemas.microsoft.com/office/drawing/2014/main" id="{4F552D9E-30F7-A14F-B4D6-B51A5A66BDB8}"/>
              </a:ext>
            </a:extLst>
          </p:cNvPr>
          <p:cNvGrpSpPr>
            <a:grpSpLocks/>
          </p:cNvGrpSpPr>
          <p:nvPr/>
        </p:nvGrpSpPr>
        <p:grpSpPr bwMode="auto">
          <a:xfrm>
            <a:off x="7566349" y="3812814"/>
            <a:ext cx="496588" cy="96676"/>
            <a:chOff x="2199" y="955"/>
            <a:chExt cx="2547" cy="506"/>
          </a:xfrm>
        </p:grpSpPr>
        <p:sp>
          <p:nvSpPr>
            <p:cNvPr id="548" name="Freeform 851">
              <a:extLst>
                <a:ext uri="{FF2B5EF4-FFF2-40B4-BE49-F238E27FC236}">
                  <a16:creationId xmlns:a16="http://schemas.microsoft.com/office/drawing/2014/main" id="{47E21BF6-929B-3A47-8266-F43071DB40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270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9" name="Freeform 852">
              <a:extLst>
                <a:ext uri="{FF2B5EF4-FFF2-40B4-BE49-F238E27FC236}">
                  <a16:creationId xmlns:a16="http://schemas.microsoft.com/office/drawing/2014/main" id="{977E0CCA-A1C1-F142-8BCA-8B6415F0037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270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0" name="Freeform 853">
              <a:extLst>
                <a:ext uri="{FF2B5EF4-FFF2-40B4-BE49-F238E27FC236}">
                  <a16:creationId xmlns:a16="http://schemas.microsoft.com/office/drawing/2014/main" id="{AFEC8E43-9448-CC47-A12E-E3D3988EA2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270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1" name="Freeform 854">
              <a:extLst>
                <a:ext uri="{FF2B5EF4-FFF2-40B4-BE49-F238E27FC236}">
                  <a16:creationId xmlns:a16="http://schemas.microsoft.com/office/drawing/2014/main" id="{9974E21E-DE2A-F14B-9EEA-8E995ACB2F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270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2" name="Freeform 855">
              <a:extLst>
                <a:ext uri="{FF2B5EF4-FFF2-40B4-BE49-F238E27FC236}">
                  <a16:creationId xmlns:a16="http://schemas.microsoft.com/office/drawing/2014/main" id="{526B7E0C-0C34-C149-980C-9D4078DFB7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270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3" name="Freeform 856">
              <a:extLst>
                <a:ext uri="{FF2B5EF4-FFF2-40B4-BE49-F238E27FC236}">
                  <a16:creationId xmlns:a16="http://schemas.microsoft.com/office/drawing/2014/main" id="{8F99464E-957F-4E48-BA20-3C5D8011E64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270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588" name="Group 850">
            <a:extLst>
              <a:ext uri="{FF2B5EF4-FFF2-40B4-BE49-F238E27FC236}">
                <a16:creationId xmlns:a16="http://schemas.microsoft.com/office/drawing/2014/main" id="{29210D43-18C8-0641-B681-3446080C3F9A}"/>
              </a:ext>
            </a:extLst>
          </p:cNvPr>
          <p:cNvGrpSpPr>
            <a:grpSpLocks/>
          </p:cNvGrpSpPr>
          <p:nvPr/>
        </p:nvGrpSpPr>
        <p:grpSpPr bwMode="auto">
          <a:xfrm>
            <a:off x="7801777" y="3327400"/>
            <a:ext cx="269073" cy="46492"/>
            <a:chOff x="2199" y="955"/>
            <a:chExt cx="2547" cy="506"/>
          </a:xfrm>
        </p:grpSpPr>
        <p:sp>
          <p:nvSpPr>
            <p:cNvPr id="597" name="Freeform 851">
              <a:extLst>
                <a:ext uri="{FF2B5EF4-FFF2-40B4-BE49-F238E27FC236}">
                  <a16:creationId xmlns:a16="http://schemas.microsoft.com/office/drawing/2014/main" id="{36DCC3D2-0891-2541-A191-1251BBEF99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8" name="Freeform 852">
              <a:extLst>
                <a:ext uri="{FF2B5EF4-FFF2-40B4-BE49-F238E27FC236}">
                  <a16:creationId xmlns:a16="http://schemas.microsoft.com/office/drawing/2014/main" id="{D5277460-B4E3-524F-9433-384917AEC3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9" name="Freeform 853">
              <a:extLst>
                <a:ext uri="{FF2B5EF4-FFF2-40B4-BE49-F238E27FC236}">
                  <a16:creationId xmlns:a16="http://schemas.microsoft.com/office/drawing/2014/main" id="{B805595D-4D0C-7944-A9AD-4D3ADF5613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0" name="Freeform 854">
              <a:extLst>
                <a:ext uri="{FF2B5EF4-FFF2-40B4-BE49-F238E27FC236}">
                  <a16:creationId xmlns:a16="http://schemas.microsoft.com/office/drawing/2014/main" id="{E00F00F5-C22C-9E4F-AD64-60E1AB2F49C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1" name="Freeform 855">
              <a:extLst>
                <a:ext uri="{FF2B5EF4-FFF2-40B4-BE49-F238E27FC236}">
                  <a16:creationId xmlns:a16="http://schemas.microsoft.com/office/drawing/2014/main" id="{91BD7366-39AE-8B41-B7C8-8425503699E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2" name="Freeform 856">
              <a:extLst>
                <a:ext uri="{FF2B5EF4-FFF2-40B4-BE49-F238E27FC236}">
                  <a16:creationId xmlns:a16="http://schemas.microsoft.com/office/drawing/2014/main" id="{7FC3F21F-3A7A-BD48-A40A-00C122D9857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603" name="Group 850">
            <a:extLst>
              <a:ext uri="{FF2B5EF4-FFF2-40B4-BE49-F238E27FC236}">
                <a16:creationId xmlns:a16="http://schemas.microsoft.com/office/drawing/2014/main" id="{BE7F245F-72C2-A043-82DE-6C0AE3E66523}"/>
              </a:ext>
            </a:extLst>
          </p:cNvPr>
          <p:cNvGrpSpPr>
            <a:grpSpLocks/>
          </p:cNvGrpSpPr>
          <p:nvPr/>
        </p:nvGrpSpPr>
        <p:grpSpPr bwMode="auto">
          <a:xfrm>
            <a:off x="7493802" y="3422650"/>
            <a:ext cx="269073" cy="46492"/>
            <a:chOff x="2199" y="955"/>
            <a:chExt cx="2547" cy="506"/>
          </a:xfrm>
        </p:grpSpPr>
        <p:sp>
          <p:nvSpPr>
            <p:cNvPr id="604" name="Freeform 851">
              <a:extLst>
                <a:ext uri="{FF2B5EF4-FFF2-40B4-BE49-F238E27FC236}">
                  <a16:creationId xmlns:a16="http://schemas.microsoft.com/office/drawing/2014/main" id="{B712963A-1E2A-3643-B5C3-4E552B192EF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5" name="Freeform 852">
              <a:extLst>
                <a:ext uri="{FF2B5EF4-FFF2-40B4-BE49-F238E27FC236}">
                  <a16:creationId xmlns:a16="http://schemas.microsoft.com/office/drawing/2014/main" id="{470DE5CF-9167-9246-A722-9E84422744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6" name="Freeform 853">
              <a:extLst>
                <a:ext uri="{FF2B5EF4-FFF2-40B4-BE49-F238E27FC236}">
                  <a16:creationId xmlns:a16="http://schemas.microsoft.com/office/drawing/2014/main" id="{BD37A15B-27DE-5640-BDCC-45492602C1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7" name="Freeform 854">
              <a:extLst>
                <a:ext uri="{FF2B5EF4-FFF2-40B4-BE49-F238E27FC236}">
                  <a16:creationId xmlns:a16="http://schemas.microsoft.com/office/drawing/2014/main" id="{8F353A5D-F3B9-A24E-A816-361069C5BDB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8" name="Freeform 855">
              <a:extLst>
                <a:ext uri="{FF2B5EF4-FFF2-40B4-BE49-F238E27FC236}">
                  <a16:creationId xmlns:a16="http://schemas.microsoft.com/office/drawing/2014/main" id="{2A37387A-9AD7-7347-9B59-5E3423DC0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9" name="Freeform 856">
              <a:extLst>
                <a:ext uri="{FF2B5EF4-FFF2-40B4-BE49-F238E27FC236}">
                  <a16:creationId xmlns:a16="http://schemas.microsoft.com/office/drawing/2014/main" id="{EE58E058-DE5E-E74A-88A3-CEE247A6FBD0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610" name="Group 850">
            <a:extLst>
              <a:ext uri="{FF2B5EF4-FFF2-40B4-BE49-F238E27FC236}">
                <a16:creationId xmlns:a16="http://schemas.microsoft.com/office/drawing/2014/main" id="{E3F84402-6524-194E-A94B-4A0A73FB3611}"/>
              </a:ext>
            </a:extLst>
          </p:cNvPr>
          <p:cNvGrpSpPr>
            <a:grpSpLocks/>
          </p:cNvGrpSpPr>
          <p:nvPr/>
        </p:nvGrpSpPr>
        <p:grpSpPr bwMode="auto">
          <a:xfrm>
            <a:off x="7439349" y="2355850"/>
            <a:ext cx="399726" cy="74090"/>
            <a:chOff x="2199" y="955"/>
            <a:chExt cx="2547" cy="506"/>
          </a:xfrm>
        </p:grpSpPr>
        <p:sp>
          <p:nvSpPr>
            <p:cNvPr id="611" name="Freeform 851">
              <a:extLst>
                <a:ext uri="{FF2B5EF4-FFF2-40B4-BE49-F238E27FC236}">
                  <a16:creationId xmlns:a16="http://schemas.microsoft.com/office/drawing/2014/main" id="{1E84A0F2-859D-ED43-B462-FB6DCAD4E5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2" name="Freeform 852">
              <a:extLst>
                <a:ext uri="{FF2B5EF4-FFF2-40B4-BE49-F238E27FC236}">
                  <a16:creationId xmlns:a16="http://schemas.microsoft.com/office/drawing/2014/main" id="{F5ACD2B7-2AE4-D246-A087-5ECDBCFE34D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3" name="Freeform 853">
              <a:extLst>
                <a:ext uri="{FF2B5EF4-FFF2-40B4-BE49-F238E27FC236}">
                  <a16:creationId xmlns:a16="http://schemas.microsoft.com/office/drawing/2014/main" id="{759F9135-879C-BF4F-AFC5-818266E325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4" name="Freeform 854">
              <a:extLst>
                <a:ext uri="{FF2B5EF4-FFF2-40B4-BE49-F238E27FC236}">
                  <a16:creationId xmlns:a16="http://schemas.microsoft.com/office/drawing/2014/main" id="{6CCBF41C-B507-F94D-948A-DE3FCE8B0A1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5" name="Freeform 855">
              <a:extLst>
                <a:ext uri="{FF2B5EF4-FFF2-40B4-BE49-F238E27FC236}">
                  <a16:creationId xmlns:a16="http://schemas.microsoft.com/office/drawing/2014/main" id="{F49FB24E-6FA4-654E-852C-85E4BB85529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6" name="Freeform 856">
              <a:extLst>
                <a:ext uri="{FF2B5EF4-FFF2-40B4-BE49-F238E27FC236}">
                  <a16:creationId xmlns:a16="http://schemas.microsoft.com/office/drawing/2014/main" id="{BC5E9B76-5823-534D-A665-5761962C2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624" name="Group 850">
            <a:extLst>
              <a:ext uri="{FF2B5EF4-FFF2-40B4-BE49-F238E27FC236}">
                <a16:creationId xmlns:a16="http://schemas.microsoft.com/office/drawing/2014/main" id="{D967DD69-1C1F-4942-88FF-DBC278423524}"/>
              </a:ext>
            </a:extLst>
          </p:cNvPr>
          <p:cNvGrpSpPr>
            <a:grpSpLocks/>
          </p:cNvGrpSpPr>
          <p:nvPr/>
        </p:nvGrpSpPr>
        <p:grpSpPr bwMode="auto">
          <a:xfrm>
            <a:off x="7756849" y="1863725"/>
            <a:ext cx="399726" cy="74090"/>
            <a:chOff x="2199" y="955"/>
            <a:chExt cx="2547" cy="506"/>
          </a:xfrm>
        </p:grpSpPr>
        <p:sp>
          <p:nvSpPr>
            <p:cNvPr id="625" name="Freeform 851">
              <a:extLst>
                <a:ext uri="{FF2B5EF4-FFF2-40B4-BE49-F238E27FC236}">
                  <a16:creationId xmlns:a16="http://schemas.microsoft.com/office/drawing/2014/main" id="{C0A1A462-018A-7347-8CBD-7006888DF7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6" name="Freeform 852">
              <a:extLst>
                <a:ext uri="{FF2B5EF4-FFF2-40B4-BE49-F238E27FC236}">
                  <a16:creationId xmlns:a16="http://schemas.microsoft.com/office/drawing/2014/main" id="{22F09480-8DE6-5D4E-A19F-5BA801D7A6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7" name="Freeform 853">
              <a:extLst>
                <a:ext uri="{FF2B5EF4-FFF2-40B4-BE49-F238E27FC236}">
                  <a16:creationId xmlns:a16="http://schemas.microsoft.com/office/drawing/2014/main" id="{53F1DF53-28BC-264A-BBA0-4D802EB0297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8" name="Freeform 854">
              <a:extLst>
                <a:ext uri="{FF2B5EF4-FFF2-40B4-BE49-F238E27FC236}">
                  <a16:creationId xmlns:a16="http://schemas.microsoft.com/office/drawing/2014/main" id="{61608420-02E2-254C-ACD1-27ABB5ED166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9" name="Freeform 855">
              <a:extLst>
                <a:ext uri="{FF2B5EF4-FFF2-40B4-BE49-F238E27FC236}">
                  <a16:creationId xmlns:a16="http://schemas.microsoft.com/office/drawing/2014/main" id="{0670B0D6-0581-E44E-ADBE-91BB69BB5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0" name="Freeform 856">
              <a:extLst>
                <a:ext uri="{FF2B5EF4-FFF2-40B4-BE49-F238E27FC236}">
                  <a16:creationId xmlns:a16="http://schemas.microsoft.com/office/drawing/2014/main" id="{AD6F69E6-2C1F-CC46-A5B9-D1AC96F68C8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631" name="Group 850">
            <a:extLst>
              <a:ext uri="{FF2B5EF4-FFF2-40B4-BE49-F238E27FC236}">
                <a16:creationId xmlns:a16="http://schemas.microsoft.com/office/drawing/2014/main" id="{62F6DC99-EDA6-6948-A435-6A965BBBDC7F}"/>
              </a:ext>
            </a:extLst>
          </p:cNvPr>
          <p:cNvGrpSpPr>
            <a:grpSpLocks/>
          </p:cNvGrpSpPr>
          <p:nvPr/>
        </p:nvGrpSpPr>
        <p:grpSpPr bwMode="auto">
          <a:xfrm>
            <a:off x="8709349" y="2057400"/>
            <a:ext cx="399726" cy="74090"/>
            <a:chOff x="2199" y="955"/>
            <a:chExt cx="2547" cy="506"/>
          </a:xfrm>
        </p:grpSpPr>
        <p:sp>
          <p:nvSpPr>
            <p:cNvPr id="632" name="Freeform 851">
              <a:extLst>
                <a:ext uri="{FF2B5EF4-FFF2-40B4-BE49-F238E27FC236}">
                  <a16:creationId xmlns:a16="http://schemas.microsoft.com/office/drawing/2014/main" id="{9E06E7BD-A2EF-5A4E-A34B-606CF63859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3" name="Freeform 852">
              <a:extLst>
                <a:ext uri="{FF2B5EF4-FFF2-40B4-BE49-F238E27FC236}">
                  <a16:creationId xmlns:a16="http://schemas.microsoft.com/office/drawing/2014/main" id="{A8B52BE3-CB73-904C-84C5-EB4ED34708C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4" name="Freeform 853">
              <a:extLst>
                <a:ext uri="{FF2B5EF4-FFF2-40B4-BE49-F238E27FC236}">
                  <a16:creationId xmlns:a16="http://schemas.microsoft.com/office/drawing/2014/main" id="{13C0497F-B26E-6347-8A3D-7B1091C04AA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5" name="Freeform 854">
              <a:extLst>
                <a:ext uri="{FF2B5EF4-FFF2-40B4-BE49-F238E27FC236}">
                  <a16:creationId xmlns:a16="http://schemas.microsoft.com/office/drawing/2014/main" id="{D5A7D90C-8586-EC4C-B8AE-53ADC2C0E8A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6" name="Freeform 855">
              <a:extLst>
                <a:ext uri="{FF2B5EF4-FFF2-40B4-BE49-F238E27FC236}">
                  <a16:creationId xmlns:a16="http://schemas.microsoft.com/office/drawing/2014/main" id="{C7871F0A-571C-A942-9C96-20D90FBDB41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7" name="Freeform 856">
              <a:extLst>
                <a:ext uri="{FF2B5EF4-FFF2-40B4-BE49-F238E27FC236}">
                  <a16:creationId xmlns:a16="http://schemas.microsoft.com/office/drawing/2014/main" id="{A1A01D86-638D-3644-B20B-066BDFC4123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638" name="Group 850">
            <a:extLst>
              <a:ext uri="{FF2B5EF4-FFF2-40B4-BE49-F238E27FC236}">
                <a16:creationId xmlns:a16="http://schemas.microsoft.com/office/drawing/2014/main" id="{C59EF036-7544-CD4B-98C5-190F592891A5}"/>
              </a:ext>
            </a:extLst>
          </p:cNvPr>
          <p:cNvGrpSpPr>
            <a:grpSpLocks/>
          </p:cNvGrpSpPr>
          <p:nvPr/>
        </p:nvGrpSpPr>
        <p:grpSpPr bwMode="auto">
          <a:xfrm>
            <a:off x="8639499" y="2320925"/>
            <a:ext cx="399726" cy="74090"/>
            <a:chOff x="2199" y="955"/>
            <a:chExt cx="2547" cy="506"/>
          </a:xfrm>
        </p:grpSpPr>
        <p:sp>
          <p:nvSpPr>
            <p:cNvPr id="639" name="Freeform 851">
              <a:extLst>
                <a:ext uri="{FF2B5EF4-FFF2-40B4-BE49-F238E27FC236}">
                  <a16:creationId xmlns:a16="http://schemas.microsoft.com/office/drawing/2014/main" id="{F5A6E6AF-D117-5E41-8785-04B0EC2CA4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0" name="Freeform 852">
              <a:extLst>
                <a:ext uri="{FF2B5EF4-FFF2-40B4-BE49-F238E27FC236}">
                  <a16:creationId xmlns:a16="http://schemas.microsoft.com/office/drawing/2014/main" id="{8595B388-6685-8E4F-BDEB-FA923F2914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1" name="Freeform 853">
              <a:extLst>
                <a:ext uri="{FF2B5EF4-FFF2-40B4-BE49-F238E27FC236}">
                  <a16:creationId xmlns:a16="http://schemas.microsoft.com/office/drawing/2014/main" id="{C4382DCB-82DC-E84A-BABC-A28B22D16F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2" name="Freeform 854">
              <a:extLst>
                <a:ext uri="{FF2B5EF4-FFF2-40B4-BE49-F238E27FC236}">
                  <a16:creationId xmlns:a16="http://schemas.microsoft.com/office/drawing/2014/main" id="{8582F608-341E-2B44-81DA-A22C72A0DE9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3" name="Freeform 855">
              <a:extLst>
                <a:ext uri="{FF2B5EF4-FFF2-40B4-BE49-F238E27FC236}">
                  <a16:creationId xmlns:a16="http://schemas.microsoft.com/office/drawing/2014/main" id="{E9219FD5-AC73-0E49-9022-036371064B5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4" name="Freeform 856">
              <a:extLst>
                <a:ext uri="{FF2B5EF4-FFF2-40B4-BE49-F238E27FC236}">
                  <a16:creationId xmlns:a16="http://schemas.microsoft.com/office/drawing/2014/main" id="{FF2B6185-8996-9D4A-95D8-B325E76BC00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645" name="Group 850">
            <a:extLst>
              <a:ext uri="{FF2B5EF4-FFF2-40B4-BE49-F238E27FC236}">
                <a16:creationId xmlns:a16="http://schemas.microsoft.com/office/drawing/2014/main" id="{C8198E09-7653-3F45-A431-F592CB853548}"/>
              </a:ext>
            </a:extLst>
          </p:cNvPr>
          <p:cNvGrpSpPr>
            <a:grpSpLocks/>
          </p:cNvGrpSpPr>
          <p:nvPr/>
        </p:nvGrpSpPr>
        <p:grpSpPr bwMode="auto">
          <a:xfrm>
            <a:off x="9245924" y="5476874"/>
            <a:ext cx="450526" cy="96315"/>
            <a:chOff x="2199" y="955"/>
            <a:chExt cx="2547" cy="506"/>
          </a:xfrm>
        </p:grpSpPr>
        <p:sp>
          <p:nvSpPr>
            <p:cNvPr id="646" name="Freeform 851">
              <a:extLst>
                <a:ext uri="{FF2B5EF4-FFF2-40B4-BE49-F238E27FC236}">
                  <a16:creationId xmlns:a16="http://schemas.microsoft.com/office/drawing/2014/main" id="{6E92E888-DA5C-8D45-96AD-D6A2E11644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270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7" name="Freeform 852">
              <a:extLst>
                <a:ext uri="{FF2B5EF4-FFF2-40B4-BE49-F238E27FC236}">
                  <a16:creationId xmlns:a16="http://schemas.microsoft.com/office/drawing/2014/main" id="{2754A16A-D74F-2C40-93DA-A9EAC7806B6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270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8" name="Freeform 853">
              <a:extLst>
                <a:ext uri="{FF2B5EF4-FFF2-40B4-BE49-F238E27FC236}">
                  <a16:creationId xmlns:a16="http://schemas.microsoft.com/office/drawing/2014/main" id="{B78947A0-D91C-E742-8A54-40B58A0EA7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270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9" name="Freeform 854">
              <a:extLst>
                <a:ext uri="{FF2B5EF4-FFF2-40B4-BE49-F238E27FC236}">
                  <a16:creationId xmlns:a16="http://schemas.microsoft.com/office/drawing/2014/main" id="{A3BC268E-C50E-F64F-A6DD-8829085043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270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0" name="Freeform 855">
              <a:extLst>
                <a:ext uri="{FF2B5EF4-FFF2-40B4-BE49-F238E27FC236}">
                  <a16:creationId xmlns:a16="http://schemas.microsoft.com/office/drawing/2014/main" id="{C609CF41-4A74-014E-A94A-F5C707D31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270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1" name="Freeform 856">
              <a:extLst>
                <a:ext uri="{FF2B5EF4-FFF2-40B4-BE49-F238E27FC236}">
                  <a16:creationId xmlns:a16="http://schemas.microsoft.com/office/drawing/2014/main" id="{6E8FDB88-4766-E44A-8E83-FA0CEA8287A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270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652" name="Group 850">
            <a:extLst>
              <a:ext uri="{FF2B5EF4-FFF2-40B4-BE49-F238E27FC236}">
                <a16:creationId xmlns:a16="http://schemas.microsoft.com/office/drawing/2014/main" id="{D8195E5E-B336-324B-8B0B-ACC4CA2C6E80}"/>
              </a:ext>
            </a:extLst>
          </p:cNvPr>
          <p:cNvGrpSpPr>
            <a:grpSpLocks/>
          </p:cNvGrpSpPr>
          <p:nvPr/>
        </p:nvGrpSpPr>
        <p:grpSpPr bwMode="auto">
          <a:xfrm>
            <a:off x="9195602" y="5857875"/>
            <a:ext cx="230973" cy="45719"/>
            <a:chOff x="2199" y="955"/>
            <a:chExt cx="2547" cy="506"/>
          </a:xfrm>
        </p:grpSpPr>
        <p:sp>
          <p:nvSpPr>
            <p:cNvPr id="653" name="Freeform 851">
              <a:extLst>
                <a:ext uri="{FF2B5EF4-FFF2-40B4-BE49-F238E27FC236}">
                  <a16:creationId xmlns:a16="http://schemas.microsoft.com/office/drawing/2014/main" id="{D70C4FD5-7449-EB41-AE91-674A29E480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63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4" name="Freeform 852">
              <a:extLst>
                <a:ext uri="{FF2B5EF4-FFF2-40B4-BE49-F238E27FC236}">
                  <a16:creationId xmlns:a16="http://schemas.microsoft.com/office/drawing/2014/main" id="{A43D749A-E763-1A49-ABFC-3F8866DC1D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63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5" name="Freeform 853">
              <a:extLst>
                <a:ext uri="{FF2B5EF4-FFF2-40B4-BE49-F238E27FC236}">
                  <a16:creationId xmlns:a16="http://schemas.microsoft.com/office/drawing/2014/main" id="{1984E37F-68A6-AE44-9F93-DD410B4FBD8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63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6" name="Freeform 854">
              <a:extLst>
                <a:ext uri="{FF2B5EF4-FFF2-40B4-BE49-F238E27FC236}">
                  <a16:creationId xmlns:a16="http://schemas.microsoft.com/office/drawing/2014/main" id="{F1E5C680-79A8-FE44-84E3-2153EA2000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63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7" name="Freeform 855">
              <a:extLst>
                <a:ext uri="{FF2B5EF4-FFF2-40B4-BE49-F238E27FC236}">
                  <a16:creationId xmlns:a16="http://schemas.microsoft.com/office/drawing/2014/main" id="{10AB1C0F-439F-734D-9512-EB095894FAE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63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8" name="Freeform 856">
              <a:extLst>
                <a:ext uri="{FF2B5EF4-FFF2-40B4-BE49-F238E27FC236}">
                  <a16:creationId xmlns:a16="http://schemas.microsoft.com/office/drawing/2014/main" id="{E674261C-9C74-1045-A006-34903B78C0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63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659" name="Group 850">
            <a:extLst>
              <a:ext uri="{FF2B5EF4-FFF2-40B4-BE49-F238E27FC236}">
                <a16:creationId xmlns:a16="http://schemas.microsoft.com/office/drawing/2014/main" id="{085C02C9-1A7F-0642-B79C-6EDB2FE9C908}"/>
              </a:ext>
            </a:extLst>
          </p:cNvPr>
          <p:cNvGrpSpPr>
            <a:grpSpLocks/>
          </p:cNvGrpSpPr>
          <p:nvPr/>
        </p:nvGrpSpPr>
        <p:grpSpPr bwMode="auto">
          <a:xfrm>
            <a:off x="9538502" y="5794375"/>
            <a:ext cx="230973" cy="45719"/>
            <a:chOff x="2199" y="955"/>
            <a:chExt cx="2547" cy="506"/>
          </a:xfrm>
        </p:grpSpPr>
        <p:sp>
          <p:nvSpPr>
            <p:cNvPr id="660" name="Freeform 851">
              <a:extLst>
                <a:ext uri="{FF2B5EF4-FFF2-40B4-BE49-F238E27FC236}">
                  <a16:creationId xmlns:a16="http://schemas.microsoft.com/office/drawing/2014/main" id="{9C005DC5-E020-664D-90A8-D62468BEA0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63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1" name="Freeform 852">
              <a:extLst>
                <a:ext uri="{FF2B5EF4-FFF2-40B4-BE49-F238E27FC236}">
                  <a16:creationId xmlns:a16="http://schemas.microsoft.com/office/drawing/2014/main" id="{51687CFF-3135-3B4D-B333-BB62A87BF9B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63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2" name="Freeform 853">
              <a:extLst>
                <a:ext uri="{FF2B5EF4-FFF2-40B4-BE49-F238E27FC236}">
                  <a16:creationId xmlns:a16="http://schemas.microsoft.com/office/drawing/2014/main" id="{C7F3B199-2EBF-AE46-B38B-543EED8CFB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63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3" name="Freeform 854">
              <a:extLst>
                <a:ext uri="{FF2B5EF4-FFF2-40B4-BE49-F238E27FC236}">
                  <a16:creationId xmlns:a16="http://schemas.microsoft.com/office/drawing/2014/main" id="{1A13A5D2-6717-724F-9FA9-7AE0BB5F67D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63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4" name="Freeform 855">
              <a:extLst>
                <a:ext uri="{FF2B5EF4-FFF2-40B4-BE49-F238E27FC236}">
                  <a16:creationId xmlns:a16="http://schemas.microsoft.com/office/drawing/2014/main" id="{4E9B1CE6-94BA-CB4A-BAA3-20583CDAEF3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63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5" name="Freeform 856">
              <a:extLst>
                <a:ext uri="{FF2B5EF4-FFF2-40B4-BE49-F238E27FC236}">
                  <a16:creationId xmlns:a16="http://schemas.microsoft.com/office/drawing/2014/main" id="{F15D2A24-844D-7345-AF84-FEA40BD351A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63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666" name="Group 817">
            <a:extLst>
              <a:ext uri="{FF2B5EF4-FFF2-40B4-BE49-F238E27FC236}">
                <a16:creationId xmlns:a16="http://schemas.microsoft.com/office/drawing/2014/main" id="{5B996586-264C-3643-9E41-3632345BFB87}"/>
              </a:ext>
            </a:extLst>
          </p:cNvPr>
          <p:cNvGrpSpPr>
            <a:grpSpLocks/>
          </p:cNvGrpSpPr>
          <p:nvPr/>
        </p:nvGrpSpPr>
        <p:grpSpPr bwMode="auto">
          <a:xfrm>
            <a:off x="7975063" y="2094561"/>
            <a:ext cx="466245" cy="434369"/>
            <a:chOff x="2920" y="1424"/>
            <a:chExt cx="326" cy="320"/>
          </a:xfrm>
        </p:grpSpPr>
        <p:sp>
          <p:nvSpPr>
            <p:cNvPr id="667" name="Oval 818">
              <a:extLst>
                <a:ext uri="{FF2B5EF4-FFF2-40B4-BE49-F238E27FC236}">
                  <a16:creationId xmlns:a16="http://schemas.microsoft.com/office/drawing/2014/main" id="{AA4661F1-54B8-A146-BC66-9B5A3CD272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0" y="1445"/>
              <a:ext cx="326" cy="289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668" name="Group 819">
              <a:extLst>
                <a:ext uri="{FF2B5EF4-FFF2-40B4-BE49-F238E27FC236}">
                  <a16:creationId xmlns:a16="http://schemas.microsoft.com/office/drawing/2014/main" id="{1686DBB0-11C0-D34B-972B-2CCF69324C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49" y="1424"/>
              <a:ext cx="265" cy="280"/>
              <a:chOff x="2949" y="1424"/>
              <a:chExt cx="265" cy="280"/>
            </a:xfrm>
          </p:grpSpPr>
          <p:sp>
            <p:nvSpPr>
              <p:cNvPr id="670" name="Oval 820">
                <a:extLst>
                  <a:ext uri="{FF2B5EF4-FFF2-40B4-BE49-F238E27FC236}">
                    <a16:creationId xmlns:a16="http://schemas.microsoft.com/office/drawing/2014/main" id="{65562299-A7B0-E748-8DA9-F125E00B96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0" y="1545"/>
                <a:ext cx="107" cy="92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71" name="Oval 821">
                <a:extLst>
                  <a:ext uri="{FF2B5EF4-FFF2-40B4-BE49-F238E27FC236}">
                    <a16:creationId xmlns:a16="http://schemas.microsoft.com/office/drawing/2014/main" id="{4C2D7ED2-03EA-DD40-B7CA-8CF81250D4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6" y="1525"/>
                <a:ext cx="154" cy="131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72" name="Oval 822">
                <a:extLst>
                  <a:ext uri="{FF2B5EF4-FFF2-40B4-BE49-F238E27FC236}">
                    <a16:creationId xmlns:a16="http://schemas.microsoft.com/office/drawing/2014/main" id="{52DEB089-EF3D-7E47-9DFD-BCE7FFF4F5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3" y="1501"/>
                <a:ext cx="203" cy="179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73" name="Oval 823">
                <a:extLst>
                  <a:ext uri="{FF2B5EF4-FFF2-40B4-BE49-F238E27FC236}">
                    <a16:creationId xmlns:a16="http://schemas.microsoft.com/office/drawing/2014/main" id="{27812B4C-C2A3-A34E-8C48-C8022BA5CC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9" y="1476"/>
                <a:ext cx="265" cy="228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74" name="Freeform 824">
                <a:extLst>
                  <a:ext uri="{FF2B5EF4-FFF2-40B4-BE49-F238E27FC236}">
                    <a16:creationId xmlns:a16="http://schemas.microsoft.com/office/drawing/2014/main" id="{A83A4BD2-C0FC-0243-9444-4BE1DEF5443B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987" y="1424"/>
                <a:ext cx="205" cy="143"/>
              </a:xfrm>
              <a:custGeom>
                <a:avLst/>
                <a:gdLst>
                  <a:gd name="T0" fmla="*/ 0 w 1180"/>
                  <a:gd name="T1" fmla="*/ 0 h 956"/>
                  <a:gd name="T2" fmla="*/ 0 w 1180"/>
                  <a:gd name="T3" fmla="*/ 0 h 956"/>
                  <a:gd name="T4" fmla="*/ 0 w 1180"/>
                  <a:gd name="T5" fmla="*/ 0 h 956"/>
                  <a:gd name="T6" fmla="*/ 0 w 1180"/>
                  <a:gd name="T7" fmla="*/ 0 h 956"/>
                  <a:gd name="T8" fmla="*/ 0 w 1180"/>
                  <a:gd name="T9" fmla="*/ 0 h 956"/>
                  <a:gd name="T10" fmla="*/ 0 w 1180"/>
                  <a:gd name="T11" fmla="*/ 0 h 956"/>
                  <a:gd name="T12" fmla="*/ 0 w 1180"/>
                  <a:gd name="T13" fmla="*/ 0 h 956"/>
                  <a:gd name="T14" fmla="*/ 0 w 1180"/>
                  <a:gd name="T15" fmla="*/ 0 h 956"/>
                  <a:gd name="T16" fmla="*/ 0 w 1180"/>
                  <a:gd name="T17" fmla="*/ 0 h 956"/>
                  <a:gd name="T18" fmla="*/ 0 w 1180"/>
                  <a:gd name="T19" fmla="*/ 0 h 95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180" h="956">
                    <a:moveTo>
                      <a:pt x="499" y="7"/>
                    </a:moveTo>
                    <a:lnTo>
                      <a:pt x="0" y="780"/>
                    </a:lnTo>
                    <a:lnTo>
                      <a:pt x="134" y="885"/>
                    </a:lnTo>
                    <a:lnTo>
                      <a:pt x="366" y="920"/>
                    </a:lnTo>
                    <a:lnTo>
                      <a:pt x="534" y="956"/>
                    </a:lnTo>
                    <a:lnTo>
                      <a:pt x="829" y="949"/>
                    </a:lnTo>
                    <a:lnTo>
                      <a:pt x="1096" y="850"/>
                    </a:lnTo>
                    <a:lnTo>
                      <a:pt x="1180" y="801"/>
                    </a:lnTo>
                    <a:lnTo>
                      <a:pt x="668" y="0"/>
                    </a:lnTo>
                    <a:lnTo>
                      <a:pt x="499" y="7"/>
                    </a:lnTo>
                    <a:close/>
                  </a:path>
                </a:pathLst>
              </a:custGeom>
              <a:solidFill>
                <a:srgbClr val="9CE0F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9050" cmpd="sng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669" name="Freeform 825">
              <a:extLst>
                <a:ext uri="{FF2B5EF4-FFF2-40B4-BE49-F238E27FC236}">
                  <a16:creationId xmlns:a16="http://schemas.microsoft.com/office/drawing/2014/main" id="{88940FE6-2121-E047-B5D1-709EEEA5D1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5" y="1615"/>
              <a:ext cx="178" cy="129"/>
            </a:xfrm>
            <a:custGeom>
              <a:avLst/>
              <a:gdLst>
                <a:gd name="T0" fmla="*/ 0 w 1180"/>
                <a:gd name="T1" fmla="*/ 0 h 956"/>
                <a:gd name="T2" fmla="*/ 0 w 1180"/>
                <a:gd name="T3" fmla="*/ 0 h 956"/>
                <a:gd name="T4" fmla="*/ 0 w 1180"/>
                <a:gd name="T5" fmla="*/ 0 h 956"/>
                <a:gd name="T6" fmla="*/ 0 w 1180"/>
                <a:gd name="T7" fmla="*/ 0 h 956"/>
                <a:gd name="T8" fmla="*/ 0 w 1180"/>
                <a:gd name="T9" fmla="*/ 0 h 956"/>
                <a:gd name="T10" fmla="*/ 0 w 1180"/>
                <a:gd name="T11" fmla="*/ 0 h 956"/>
                <a:gd name="T12" fmla="*/ 0 w 1180"/>
                <a:gd name="T13" fmla="*/ 0 h 956"/>
                <a:gd name="T14" fmla="*/ 0 w 1180"/>
                <a:gd name="T15" fmla="*/ 0 h 956"/>
                <a:gd name="T16" fmla="*/ 0 w 1180"/>
                <a:gd name="T17" fmla="*/ 0 h 956"/>
                <a:gd name="T18" fmla="*/ 0 w 1180"/>
                <a:gd name="T19" fmla="*/ 0 h 95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80" h="956">
                  <a:moveTo>
                    <a:pt x="499" y="7"/>
                  </a:moveTo>
                  <a:lnTo>
                    <a:pt x="0" y="780"/>
                  </a:lnTo>
                  <a:lnTo>
                    <a:pt x="134" y="885"/>
                  </a:lnTo>
                  <a:lnTo>
                    <a:pt x="366" y="920"/>
                  </a:lnTo>
                  <a:lnTo>
                    <a:pt x="534" y="956"/>
                  </a:lnTo>
                  <a:lnTo>
                    <a:pt x="829" y="949"/>
                  </a:lnTo>
                  <a:lnTo>
                    <a:pt x="1096" y="850"/>
                  </a:lnTo>
                  <a:lnTo>
                    <a:pt x="1180" y="801"/>
                  </a:lnTo>
                  <a:lnTo>
                    <a:pt x="668" y="0"/>
                  </a:lnTo>
                  <a:lnTo>
                    <a:pt x="499" y="7"/>
                  </a:lnTo>
                  <a:close/>
                </a:path>
              </a:pathLst>
            </a:custGeom>
            <a:solidFill>
              <a:srgbClr val="9CE0FA"/>
            </a:solidFill>
            <a:ln w="19050" cmpd="sng">
              <a:noFill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87" name="Group 783">
            <a:extLst>
              <a:ext uri="{FF2B5EF4-FFF2-40B4-BE49-F238E27FC236}">
                <a16:creationId xmlns:a16="http://schemas.microsoft.com/office/drawing/2014/main" id="{D14ED3CD-0929-5445-B9CD-FC1AEB08F0F0}"/>
              </a:ext>
            </a:extLst>
          </p:cNvPr>
          <p:cNvGrpSpPr>
            <a:grpSpLocks/>
          </p:cNvGrpSpPr>
          <p:nvPr/>
        </p:nvGrpSpPr>
        <p:grpSpPr bwMode="auto">
          <a:xfrm>
            <a:off x="8050698" y="2309376"/>
            <a:ext cx="298450" cy="464008"/>
            <a:chOff x="3130" y="3288"/>
            <a:chExt cx="410" cy="742"/>
          </a:xfrm>
        </p:grpSpPr>
        <p:sp>
          <p:nvSpPr>
            <p:cNvPr id="88" name="Line 270">
              <a:extLst>
                <a:ext uri="{FF2B5EF4-FFF2-40B4-BE49-F238E27FC236}">
                  <a16:creationId xmlns:a16="http://schemas.microsoft.com/office/drawing/2014/main" id="{7ABD4004-114C-724F-BAC3-6F9DA6DE1F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30" y="3288"/>
              <a:ext cx="205" cy="6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Line 271">
              <a:extLst>
                <a:ext uri="{FF2B5EF4-FFF2-40B4-BE49-F238E27FC236}">
                  <a16:creationId xmlns:a16="http://schemas.microsoft.com/office/drawing/2014/main" id="{1A244344-E514-B64F-9963-6369BD9BE1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5" y="3288"/>
              <a:ext cx="205" cy="6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" name="Line 272">
              <a:extLst>
                <a:ext uri="{FF2B5EF4-FFF2-40B4-BE49-F238E27FC236}">
                  <a16:creationId xmlns:a16="http://schemas.microsoft.com/office/drawing/2014/main" id="{EB3A4111-A6F1-154E-9274-6BFFCDBAB6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0" y="3957"/>
              <a:ext cx="205" cy="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1" name="Line 273">
              <a:extLst>
                <a:ext uri="{FF2B5EF4-FFF2-40B4-BE49-F238E27FC236}">
                  <a16:creationId xmlns:a16="http://schemas.microsoft.com/office/drawing/2014/main" id="{714583CC-4366-B448-8BCD-BEB3688ECA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35" y="3957"/>
              <a:ext cx="205" cy="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" name="Line 274">
              <a:extLst>
                <a:ext uri="{FF2B5EF4-FFF2-40B4-BE49-F238E27FC236}">
                  <a16:creationId xmlns:a16="http://schemas.microsoft.com/office/drawing/2014/main" id="{06696B02-1354-964A-892D-7D1A072DD3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5" y="3303"/>
              <a:ext cx="0" cy="7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3" name="Line 275">
              <a:extLst>
                <a:ext uri="{FF2B5EF4-FFF2-40B4-BE49-F238E27FC236}">
                  <a16:creationId xmlns:a16="http://schemas.microsoft.com/office/drawing/2014/main" id="{C744D6E3-66B2-4349-A4C7-A96CCC7272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30" y="3888"/>
              <a:ext cx="205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4" name="Line 276">
              <a:extLst>
                <a:ext uri="{FF2B5EF4-FFF2-40B4-BE49-F238E27FC236}">
                  <a16:creationId xmlns:a16="http://schemas.microsoft.com/office/drawing/2014/main" id="{9AD49573-21B8-594C-A124-75FF6787F5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35" y="3888"/>
              <a:ext cx="205" cy="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5" name="Line 277">
              <a:extLst>
                <a:ext uri="{FF2B5EF4-FFF2-40B4-BE49-F238E27FC236}">
                  <a16:creationId xmlns:a16="http://schemas.microsoft.com/office/drawing/2014/main" id="{F5B9977B-7FCA-934E-8672-B6E02820BA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7" y="3668"/>
              <a:ext cx="118" cy="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6" name="Line 278">
              <a:extLst>
                <a:ext uri="{FF2B5EF4-FFF2-40B4-BE49-F238E27FC236}">
                  <a16:creationId xmlns:a16="http://schemas.microsoft.com/office/drawing/2014/main" id="{90BBE456-8113-E140-9697-13DE1099C4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668"/>
              <a:ext cx="124" cy="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7" name="Line 279">
              <a:extLst>
                <a:ext uri="{FF2B5EF4-FFF2-40B4-BE49-F238E27FC236}">
                  <a16:creationId xmlns:a16="http://schemas.microsoft.com/office/drawing/2014/main" id="{8B179862-B59B-0340-81D5-D6460EDA62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8" y="3766"/>
              <a:ext cx="152" cy="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8" name="Line 280">
              <a:extLst>
                <a:ext uri="{FF2B5EF4-FFF2-40B4-BE49-F238E27FC236}">
                  <a16:creationId xmlns:a16="http://schemas.microsoft.com/office/drawing/2014/main" id="{5E3E4AF0-3A1E-634F-B106-0E1BAE9326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781"/>
              <a:ext cx="153" cy="6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9" name="Line 281">
              <a:extLst>
                <a:ext uri="{FF2B5EF4-FFF2-40B4-BE49-F238E27FC236}">
                  <a16:creationId xmlns:a16="http://schemas.microsoft.com/office/drawing/2014/main" id="{51EBD3A2-D943-F443-A868-FD6059B0D7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567"/>
              <a:ext cx="78" cy="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0" name="Line 282">
              <a:extLst>
                <a:ext uri="{FF2B5EF4-FFF2-40B4-BE49-F238E27FC236}">
                  <a16:creationId xmlns:a16="http://schemas.microsoft.com/office/drawing/2014/main" id="{CE35DACD-3834-3A4F-BF5D-05FD16494C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428"/>
              <a:ext cx="49" cy="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1" name="Line 283">
              <a:extLst>
                <a:ext uri="{FF2B5EF4-FFF2-40B4-BE49-F238E27FC236}">
                  <a16:creationId xmlns:a16="http://schemas.microsoft.com/office/drawing/2014/main" id="{F225C514-F00F-374D-A3A6-0E00BBF2AB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7" y="3558"/>
              <a:ext cx="95" cy="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2" name="Line 284">
              <a:extLst>
                <a:ext uri="{FF2B5EF4-FFF2-40B4-BE49-F238E27FC236}">
                  <a16:creationId xmlns:a16="http://schemas.microsoft.com/office/drawing/2014/main" id="{5AB5EE34-E853-4349-982D-7BA8A0223A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9" y="3422"/>
              <a:ext cx="55" cy="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75" name="Group 674">
            <a:extLst>
              <a:ext uri="{FF2B5EF4-FFF2-40B4-BE49-F238E27FC236}">
                <a16:creationId xmlns:a16="http://schemas.microsoft.com/office/drawing/2014/main" id="{CAA0DAAC-D388-5E4E-8B1F-AA359B358F91}"/>
              </a:ext>
            </a:extLst>
          </p:cNvPr>
          <p:cNvGrpSpPr/>
          <p:nvPr/>
        </p:nvGrpSpPr>
        <p:grpSpPr>
          <a:xfrm>
            <a:off x="9885167" y="5352639"/>
            <a:ext cx="309187" cy="167750"/>
            <a:chOff x="3668110" y="2448910"/>
            <a:chExt cx="3794234" cy="2165130"/>
          </a:xfrm>
        </p:grpSpPr>
        <p:sp>
          <p:nvSpPr>
            <p:cNvPr id="676" name="Rectangle 675">
              <a:extLst>
                <a:ext uri="{FF2B5EF4-FFF2-40B4-BE49-F238E27FC236}">
                  <a16:creationId xmlns:a16="http://schemas.microsoft.com/office/drawing/2014/main" id="{46F75940-BD62-504A-8C73-FDDA0A3399AF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rgbClr val="E4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7" name="Freeform 676">
              <a:extLst>
                <a:ext uri="{FF2B5EF4-FFF2-40B4-BE49-F238E27FC236}">
                  <a16:creationId xmlns:a16="http://schemas.microsoft.com/office/drawing/2014/main" id="{B68551CE-211F-A242-AF0E-8E6622E334DD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678" name="Group 677">
              <a:extLst>
                <a:ext uri="{FF2B5EF4-FFF2-40B4-BE49-F238E27FC236}">
                  <a16:creationId xmlns:a16="http://schemas.microsoft.com/office/drawing/2014/main" id="{074BFC43-A3A5-964D-8135-081414E76B2E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679" name="Freeform 678">
                <a:extLst>
                  <a:ext uri="{FF2B5EF4-FFF2-40B4-BE49-F238E27FC236}">
                    <a16:creationId xmlns:a16="http://schemas.microsoft.com/office/drawing/2014/main" id="{1EEBCE37-5065-464B-A991-2B6D4416248C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C00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80" name="Freeform 679">
                <a:extLst>
                  <a:ext uri="{FF2B5EF4-FFF2-40B4-BE49-F238E27FC236}">
                    <a16:creationId xmlns:a16="http://schemas.microsoft.com/office/drawing/2014/main" id="{1119C91B-532D-914D-A174-D49B02868A27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C00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81" name="Freeform 680">
                <a:extLst>
                  <a:ext uri="{FF2B5EF4-FFF2-40B4-BE49-F238E27FC236}">
                    <a16:creationId xmlns:a16="http://schemas.microsoft.com/office/drawing/2014/main" id="{201345D5-2C2E-D144-AAB9-B54FD240A64A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C00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82" name="Freeform 681">
                <a:extLst>
                  <a:ext uri="{FF2B5EF4-FFF2-40B4-BE49-F238E27FC236}">
                    <a16:creationId xmlns:a16="http://schemas.microsoft.com/office/drawing/2014/main" id="{6040CCAF-188D-9140-80B6-CA6A424D689D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EC86A6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683" name="Text Box 467">
            <a:extLst>
              <a:ext uri="{FF2B5EF4-FFF2-40B4-BE49-F238E27FC236}">
                <a16:creationId xmlns:a16="http://schemas.microsoft.com/office/drawing/2014/main" id="{1E3B9681-8FF1-EC4D-B168-3EC9927896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8030" y="5368348"/>
            <a:ext cx="4933787" cy="103688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85000"/>
              </a:lnSpc>
              <a:defRPr/>
            </a:pPr>
            <a:r>
              <a:rPr lang="en-US" sz="2400" dirty="0">
                <a:solidFill>
                  <a:srgbClr val="C00000"/>
                </a:solidFill>
                <a:latin typeface="+mn-lt"/>
                <a:cs typeface="+mn-cs"/>
              </a:rPr>
              <a:t>link layer </a:t>
            </a:r>
            <a:r>
              <a:rPr lang="en-US" sz="2400" dirty="0">
                <a:latin typeface="+mn-lt"/>
                <a:cs typeface="+mn-cs"/>
              </a:rPr>
              <a:t>has responsibility of </a:t>
            </a:r>
          </a:p>
          <a:p>
            <a:pPr algn="ctr">
              <a:lnSpc>
                <a:spcPct val="85000"/>
              </a:lnSpc>
              <a:defRPr/>
            </a:pPr>
            <a:r>
              <a:rPr lang="en-US" sz="2400" dirty="0">
                <a:latin typeface="+mn-lt"/>
                <a:cs typeface="+mn-cs"/>
              </a:rPr>
              <a:t>transferring datagram from one node </a:t>
            </a:r>
          </a:p>
          <a:p>
            <a:pPr algn="ctr">
              <a:lnSpc>
                <a:spcPct val="85000"/>
              </a:lnSpc>
              <a:defRPr/>
            </a:pPr>
            <a:r>
              <a:rPr lang="en-US" sz="2400" dirty="0">
                <a:latin typeface="+mn-lt"/>
                <a:cs typeface="+mn-cs"/>
              </a:rPr>
              <a:t>to </a:t>
            </a:r>
            <a:r>
              <a:rPr lang="en-US" sz="2400" dirty="0">
                <a:solidFill>
                  <a:srgbClr val="C00000"/>
                </a:solidFill>
                <a:latin typeface="+mn-lt"/>
                <a:cs typeface="+mn-cs"/>
              </a:rPr>
              <a:t>physically adjacent </a:t>
            </a:r>
            <a:r>
              <a:rPr lang="en-US" sz="2400" dirty="0">
                <a:latin typeface="+mn-lt"/>
                <a:cs typeface="+mn-cs"/>
              </a:rPr>
              <a:t>node over a li</a:t>
            </a:r>
            <a:r>
              <a:rPr lang="en-US" sz="2400" i="0" dirty="0">
                <a:latin typeface="+mn-lt"/>
                <a:cs typeface="+mn-cs"/>
              </a:rPr>
              <a:t>nk</a:t>
            </a:r>
            <a:endParaRPr lang="en-US" i="0" dirty="0">
              <a:latin typeface="+mn-lt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D408BE-7166-1A47-AA93-D02ED37AA439}"/>
              </a:ext>
            </a:extLst>
          </p:cNvPr>
          <p:cNvSpPr/>
          <p:nvPr/>
        </p:nvSpPr>
        <p:spPr>
          <a:xfrm>
            <a:off x="1104900" y="5320145"/>
            <a:ext cx="5226627" cy="123305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4" name="Slide Number Placeholder 4">
            <a:extLst>
              <a:ext uri="{FF2B5EF4-FFF2-40B4-BE49-F238E27FC236}">
                <a16:creationId xmlns:a16="http://schemas.microsoft.com/office/drawing/2014/main" id="{B8D7466E-52C9-2747-A341-DA3B16D5D0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/>
              <a:t>Link Layer: 6-</a:t>
            </a:r>
            <a:fld id="{C4204591-24BD-A542-B9D5-F8D8A88D2FE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14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362678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Link layer: context</a:t>
            </a:r>
            <a:endParaRPr lang="en-US" sz="4400" dirty="0"/>
          </a:p>
        </p:txBody>
      </p:sp>
      <p:sp>
        <p:nvSpPr>
          <p:cNvPr id="554" name="Rectangle 3">
            <a:extLst>
              <a:ext uri="{FF2B5EF4-FFF2-40B4-BE49-F238E27FC236}">
                <a16:creationId xmlns:a16="http://schemas.microsoft.com/office/drawing/2014/main" id="{25FAF4B3-8F28-4941-BA8B-94D99D525D15}"/>
              </a:ext>
            </a:extLst>
          </p:cNvPr>
          <p:cNvSpPr txBox="1">
            <a:spLocks noChangeArrowheads="1"/>
          </p:cNvSpPr>
          <p:nvPr/>
        </p:nvSpPr>
        <p:spPr>
          <a:xfrm>
            <a:off x="959573" y="1533959"/>
            <a:ext cx="4873192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datagram transferred by different link protocols over different links:</a:t>
            </a:r>
          </a:p>
          <a:p>
            <a:pPr lvl="1">
              <a:defRPr/>
            </a:pPr>
            <a:r>
              <a:rPr lang="en-US" dirty="0"/>
              <a:t>e.g., </a:t>
            </a:r>
            <a:r>
              <a:rPr lang="en-US" dirty="0" err="1"/>
              <a:t>WiFi</a:t>
            </a:r>
            <a:r>
              <a:rPr lang="en-US" dirty="0"/>
              <a:t> on first link, Ethernet on next link</a:t>
            </a:r>
          </a:p>
          <a:p>
            <a:pPr>
              <a:defRPr/>
            </a:pPr>
            <a:r>
              <a:rPr lang="en-US" dirty="0"/>
              <a:t>each  link protocol provides different services</a:t>
            </a:r>
          </a:p>
          <a:p>
            <a:pPr lvl="1">
              <a:defRPr/>
            </a:pPr>
            <a:r>
              <a:rPr lang="en-US" dirty="0"/>
              <a:t>e.g., may or may not provide reliable data transfer over link</a:t>
            </a:r>
          </a:p>
        </p:txBody>
      </p:sp>
      <p:sp>
        <p:nvSpPr>
          <p:cNvPr id="555" name="Rectangle 4">
            <a:extLst>
              <a:ext uri="{FF2B5EF4-FFF2-40B4-BE49-F238E27FC236}">
                <a16:creationId xmlns:a16="http://schemas.microsoft.com/office/drawing/2014/main" id="{83117513-5A75-3E45-AEE9-E64565E223AB}"/>
              </a:ext>
            </a:extLst>
          </p:cNvPr>
          <p:cNvSpPr txBox="1">
            <a:spLocks noChangeArrowheads="1"/>
          </p:cNvSpPr>
          <p:nvPr/>
        </p:nvSpPr>
        <p:spPr>
          <a:xfrm>
            <a:off x="6904038" y="1493405"/>
            <a:ext cx="4664507" cy="46482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  <a:defRPr/>
            </a:pPr>
            <a:r>
              <a:rPr lang="en-US" dirty="0">
                <a:solidFill>
                  <a:srgbClr val="C00000"/>
                </a:solidFill>
              </a:rPr>
              <a:t>transportation analogy:</a:t>
            </a:r>
          </a:p>
          <a:p>
            <a:pPr>
              <a:defRPr/>
            </a:pPr>
            <a:r>
              <a:rPr lang="en-US" sz="2400" dirty="0"/>
              <a:t>trip from Princeton to Lausanne</a:t>
            </a:r>
          </a:p>
          <a:p>
            <a:pPr lvl="1">
              <a:defRPr/>
            </a:pPr>
            <a:r>
              <a:rPr lang="en-US" sz="2000" dirty="0"/>
              <a:t>limo: Princeton to JFK</a:t>
            </a:r>
          </a:p>
          <a:p>
            <a:pPr lvl="1">
              <a:defRPr/>
            </a:pPr>
            <a:r>
              <a:rPr lang="en-US" sz="2000" dirty="0"/>
              <a:t>plane: JFK to Geneva</a:t>
            </a:r>
          </a:p>
          <a:p>
            <a:pPr lvl="1">
              <a:defRPr/>
            </a:pPr>
            <a:r>
              <a:rPr lang="en-US" sz="2000" dirty="0"/>
              <a:t>train: Geneva to Lausanne</a:t>
            </a:r>
          </a:p>
          <a:p>
            <a:pPr>
              <a:defRPr/>
            </a:pPr>
            <a:r>
              <a:rPr lang="en-US" sz="2400" dirty="0"/>
              <a:t>tourist = </a:t>
            </a:r>
            <a:r>
              <a:rPr lang="en-US" sz="2400" dirty="0">
                <a:solidFill>
                  <a:srgbClr val="C00000"/>
                </a:solidFill>
              </a:rPr>
              <a:t>datagram</a:t>
            </a:r>
          </a:p>
          <a:p>
            <a:pPr>
              <a:defRPr/>
            </a:pPr>
            <a:r>
              <a:rPr lang="en-US" sz="2400" dirty="0"/>
              <a:t>transport segment = </a:t>
            </a:r>
            <a:r>
              <a:rPr lang="en-US" sz="2400" dirty="0">
                <a:solidFill>
                  <a:srgbClr val="C00000"/>
                </a:solidFill>
              </a:rPr>
              <a:t>communication link</a:t>
            </a:r>
          </a:p>
          <a:p>
            <a:pPr>
              <a:defRPr/>
            </a:pPr>
            <a:r>
              <a:rPr lang="en-US" sz="2400" dirty="0"/>
              <a:t>transportation mode = </a:t>
            </a:r>
            <a:r>
              <a:rPr lang="en-US" sz="2400" dirty="0">
                <a:solidFill>
                  <a:srgbClr val="C00000"/>
                </a:solidFill>
              </a:rPr>
              <a:t>link-layer</a:t>
            </a:r>
            <a:r>
              <a:rPr lang="en-US" sz="2400" dirty="0">
                <a:solidFill>
                  <a:srgbClr val="CC0000"/>
                </a:solidFill>
              </a:rPr>
              <a:t> </a:t>
            </a:r>
            <a:r>
              <a:rPr lang="en-US" sz="2400" dirty="0">
                <a:solidFill>
                  <a:srgbClr val="C00000"/>
                </a:solidFill>
              </a:rPr>
              <a:t>protocol</a:t>
            </a:r>
          </a:p>
          <a:p>
            <a:pPr>
              <a:defRPr/>
            </a:pPr>
            <a:r>
              <a:rPr lang="en-US" sz="2400" dirty="0"/>
              <a:t>travel agent = </a:t>
            </a:r>
            <a:r>
              <a:rPr lang="en-US" sz="2400" dirty="0">
                <a:solidFill>
                  <a:srgbClr val="C00000"/>
                </a:solidFill>
              </a:rPr>
              <a:t>routing algorithm</a:t>
            </a:r>
          </a:p>
          <a:p>
            <a:pPr lvl="1">
              <a:defRPr/>
            </a:pPr>
            <a:endParaRPr lang="en-US" sz="2000" dirty="0">
              <a:solidFill>
                <a:srgbClr val="CC0000"/>
              </a:solidFill>
              <a:latin typeface="Gill Sans MT" charset="0"/>
            </a:endParaRPr>
          </a:p>
        </p:txBody>
      </p:sp>
      <p:sp>
        <p:nvSpPr>
          <p:cNvPr id="557" name="Slide Number Placeholder 4">
            <a:extLst>
              <a:ext uri="{FF2B5EF4-FFF2-40B4-BE49-F238E27FC236}">
                <a16:creationId xmlns:a16="http://schemas.microsoft.com/office/drawing/2014/main" id="{9D0184B3-8346-1F48-87BF-B85F067F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/>
              <a:t>Link Layer: 6-</a:t>
            </a:r>
            <a:fld id="{C4204591-24BD-A542-B9D5-F8D8A88D2FE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898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362678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Link layer: services</a:t>
            </a:r>
            <a:endParaRPr lang="en-US" sz="4400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AECB38E-687E-C946-9EB7-A4D36B2DC890}"/>
              </a:ext>
            </a:extLst>
          </p:cNvPr>
          <p:cNvSpPr txBox="1">
            <a:spLocks noChangeArrowheads="1"/>
          </p:cNvSpPr>
          <p:nvPr/>
        </p:nvSpPr>
        <p:spPr>
          <a:xfrm>
            <a:off x="1201882" y="1425142"/>
            <a:ext cx="6529676" cy="51557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39725">
              <a:lnSpc>
                <a:spcPct val="75000"/>
              </a:lnSpc>
              <a:defRPr/>
            </a:pPr>
            <a:r>
              <a:rPr lang="en-US" dirty="0">
                <a:solidFill>
                  <a:srgbClr val="C00000"/>
                </a:solidFill>
              </a:rPr>
              <a:t>framing, link access: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</a:p>
          <a:p>
            <a:pPr lvl="1">
              <a:defRPr/>
            </a:pPr>
            <a:r>
              <a:rPr lang="en-US" dirty="0"/>
              <a:t>encapsulate datagram into frame, adding header, trailer</a:t>
            </a:r>
          </a:p>
          <a:p>
            <a:pPr lvl="1">
              <a:defRPr/>
            </a:pPr>
            <a:r>
              <a:rPr lang="en-US" dirty="0"/>
              <a:t>channel access if shared medium</a:t>
            </a:r>
          </a:p>
          <a:p>
            <a:pPr lvl="1">
              <a:defRPr/>
            </a:pPr>
            <a:r>
              <a:rPr lang="en-US" dirty="0"/>
              <a:t>“MAC” addresses in frame headers identify source, destination (</a:t>
            </a:r>
            <a:r>
              <a:rPr lang="en-US" sz="2400" dirty="0"/>
              <a:t>different from IP address!)</a:t>
            </a:r>
          </a:p>
          <a:p>
            <a:pPr indent="-284163">
              <a:lnSpc>
                <a:spcPct val="75000"/>
              </a:lnSpc>
              <a:defRPr/>
            </a:pPr>
            <a:r>
              <a:rPr lang="en-US" dirty="0">
                <a:solidFill>
                  <a:srgbClr val="C00000"/>
                </a:solidFill>
              </a:rPr>
              <a:t>reliable delivery between adjacent nodes</a:t>
            </a:r>
          </a:p>
          <a:p>
            <a:pPr lvl="1">
              <a:defRPr/>
            </a:pPr>
            <a:r>
              <a:rPr lang="en-US" dirty="0"/>
              <a:t>we already know how to do this!</a:t>
            </a:r>
          </a:p>
          <a:p>
            <a:pPr lvl="1">
              <a:defRPr/>
            </a:pPr>
            <a:r>
              <a:rPr lang="en-US" dirty="0"/>
              <a:t>seldom used on low bit-error links</a:t>
            </a:r>
          </a:p>
          <a:p>
            <a:pPr lvl="1">
              <a:defRPr/>
            </a:pPr>
            <a:r>
              <a:rPr lang="en-US" dirty="0"/>
              <a:t>wireless links: high error rates</a:t>
            </a:r>
          </a:p>
          <a:p>
            <a:pPr lvl="2">
              <a:defRPr/>
            </a:pPr>
            <a:r>
              <a:rPr lang="en-US" sz="2400" i="1" u="sng" dirty="0">
                <a:solidFill>
                  <a:srgbClr val="0000A8"/>
                </a:solidFill>
              </a:rPr>
              <a:t>Q:</a:t>
            </a:r>
            <a:r>
              <a:rPr lang="en-US" sz="2400" u="sng" dirty="0">
                <a:solidFill>
                  <a:srgbClr val="0000A8"/>
                </a:solidFill>
              </a:rPr>
              <a:t> </a:t>
            </a:r>
            <a:r>
              <a:rPr lang="en-US" sz="2400" dirty="0"/>
              <a:t>why both link-level and end-end reliability?</a:t>
            </a:r>
            <a:endParaRPr lang="en-US" sz="2800" dirty="0"/>
          </a:p>
        </p:txBody>
      </p:sp>
      <p:sp>
        <p:nvSpPr>
          <p:cNvPr id="99" name="Oval 800">
            <a:extLst>
              <a:ext uri="{FF2B5EF4-FFF2-40B4-BE49-F238E27FC236}">
                <a16:creationId xmlns:a16="http://schemas.microsoft.com/office/drawing/2014/main" id="{F837CB36-493B-5745-B9FD-E829379923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5510" y="3593195"/>
            <a:ext cx="69106" cy="79124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101" name="Group 817">
            <a:extLst>
              <a:ext uri="{FF2B5EF4-FFF2-40B4-BE49-F238E27FC236}">
                <a16:creationId xmlns:a16="http://schemas.microsoft.com/office/drawing/2014/main" id="{CA1E1C7E-A9E4-CF45-9133-2CC43B860D8B}"/>
              </a:ext>
            </a:extLst>
          </p:cNvPr>
          <p:cNvGrpSpPr>
            <a:grpSpLocks/>
          </p:cNvGrpSpPr>
          <p:nvPr/>
        </p:nvGrpSpPr>
        <p:grpSpPr bwMode="auto">
          <a:xfrm>
            <a:off x="9022376" y="3275911"/>
            <a:ext cx="615031" cy="694531"/>
            <a:chOff x="2920" y="1424"/>
            <a:chExt cx="326" cy="320"/>
          </a:xfrm>
        </p:grpSpPr>
        <p:sp>
          <p:nvSpPr>
            <p:cNvPr id="102" name="Oval 818">
              <a:extLst>
                <a:ext uri="{FF2B5EF4-FFF2-40B4-BE49-F238E27FC236}">
                  <a16:creationId xmlns:a16="http://schemas.microsoft.com/office/drawing/2014/main" id="{CF63D940-213E-E04E-B278-9D3A7C64D0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0" y="1445"/>
              <a:ext cx="326" cy="289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03" name="Group 819">
              <a:extLst>
                <a:ext uri="{FF2B5EF4-FFF2-40B4-BE49-F238E27FC236}">
                  <a16:creationId xmlns:a16="http://schemas.microsoft.com/office/drawing/2014/main" id="{41FFEB08-147C-7842-AF61-E4B607AED1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49" y="1424"/>
              <a:ext cx="265" cy="280"/>
              <a:chOff x="2949" y="1424"/>
              <a:chExt cx="265" cy="280"/>
            </a:xfrm>
          </p:grpSpPr>
          <p:sp>
            <p:nvSpPr>
              <p:cNvPr id="105" name="Oval 820">
                <a:extLst>
                  <a:ext uri="{FF2B5EF4-FFF2-40B4-BE49-F238E27FC236}">
                    <a16:creationId xmlns:a16="http://schemas.microsoft.com/office/drawing/2014/main" id="{35CFE63C-F843-B949-AE7D-6F9539B566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0" y="1545"/>
                <a:ext cx="107" cy="92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06" name="Oval 821">
                <a:extLst>
                  <a:ext uri="{FF2B5EF4-FFF2-40B4-BE49-F238E27FC236}">
                    <a16:creationId xmlns:a16="http://schemas.microsoft.com/office/drawing/2014/main" id="{B892C53C-F2F4-CE4E-8F26-179F537FF2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6" y="1525"/>
                <a:ext cx="154" cy="131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07" name="Oval 822">
                <a:extLst>
                  <a:ext uri="{FF2B5EF4-FFF2-40B4-BE49-F238E27FC236}">
                    <a16:creationId xmlns:a16="http://schemas.microsoft.com/office/drawing/2014/main" id="{93D8ED6E-5A62-7746-B2FE-26FB2D1244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3" y="1501"/>
                <a:ext cx="203" cy="179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08" name="Oval 823">
                <a:extLst>
                  <a:ext uri="{FF2B5EF4-FFF2-40B4-BE49-F238E27FC236}">
                    <a16:creationId xmlns:a16="http://schemas.microsoft.com/office/drawing/2014/main" id="{8B0BD3C8-F5CA-2F4E-ACAC-306F926E76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9" y="1476"/>
                <a:ext cx="265" cy="228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09" name="Freeform 824">
                <a:extLst>
                  <a:ext uri="{FF2B5EF4-FFF2-40B4-BE49-F238E27FC236}">
                    <a16:creationId xmlns:a16="http://schemas.microsoft.com/office/drawing/2014/main" id="{FB8F1236-6E4E-714D-83A5-42A9D509C744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987" y="1424"/>
                <a:ext cx="205" cy="143"/>
              </a:xfrm>
              <a:custGeom>
                <a:avLst/>
                <a:gdLst>
                  <a:gd name="T0" fmla="*/ 0 w 1180"/>
                  <a:gd name="T1" fmla="*/ 0 h 956"/>
                  <a:gd name="T2" fmla="*/ 0 w 1180"/>
                  <a:gd name="T3" fmla="*/ 0 h 956"/>
                  <a:gd name="T4" fmla="*/ 0 w 1180"/>
                  <a:gd name="T5" fmla="*/ 0 h 956"/>
                  <a:gd name="T6" fmla="*/ 0 w 1180"/>
                  <a:gd name="T7" fmla="*/ 0 h 956"/>
                  <a:gd name="T8" fmla="*/ 0 w 1180"/>
                  <a:gd name="T9" fmla="*/ 0 h 956"/>
                  <a:gd name="T10" fmla="*/ 0 w 1180"/>
                  <a:gd name="T11" fmla="*/ 0 h 956"/>
                  <a:gd name="T12" fmla="*/ 0 w 1180"/>
                  <a:gd name="T13" fmla="*/ 0 h 956"/>
                  <a:gd name="T14" fmla="*/ 0 w 1180"/>
                  <a:gd name="T15" fmla="*/ 0 h 956"/>
                  <a:gd name="T16" fmla="*/ 0 w 1180"/>
                  <a:gd name="T17" fmla="*/ 0 h 956"/>
                  <a:gd name="T18" fmla="*/ 0 w 1180"/>
                  <a:gd name="T19" fmla="*/ 0 h 95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180" h="956">
                    <a:moveTo>
                      <a:pt x="499" y="7"/>
                    </a:moveTo>
                    <a:lnTo>
                      <a:pt x="0" y="780"/>
                    </a:lnTo>
                    <a:lnTo>
                      <a:pt x="134" y="885"/>
                    </a:lnTo>
                    <a:lnTo>
                      <a:pt x="366" y="920"/>
                    </a:lnTo>
                    <a:lnTo>
                      <a:pt x="534" y="956"/>
                    </a:lnTo>
                    <a:lnTo>
                      <a:pt x="829" y="949"/>
                    </a:lnTo>
                    <a:lnTo>
                      <a:pt x="1096" y="850"/>
                    </a:lnTo>
                    <a:lnTo>
                      <a:pt x="1180" y="801"/>
                    </a:lnTo>
                    <a:lnTo>
                      <a:pt x="668" y="0"/>
                    </a:lnTo>
                    <a:lnTo>
                      <a:pt x="499" y="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9050" cmpd="sng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104" name="Freeform 825">
              <a:extLst>
                <a:ext uri="{FF2B5EF4-FFF2-40B4-BE49-F238E27FC236}">
                  <a16:creationId xmlns:a16="http://schemas.microsoft.com/office/drawing/2014/main" id="{C06E7111-B442-654D-93DE-DCB036DF81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5" y="1615"/>
              <a:ext cx="178" cy="129"/>
            </a:xfrm>
            <a:custGeom>
              <a:avLst/>
              <a:gdLst>
                <a:gd name="T0" fmla="*/ 0 w 1180"/>
                <a:gd name="T1" fmla="*/ 0 h 956"/>
                <a:gd name="T2" fmla="*/ 0 w 1180"/>
                <a:gd name="T3" fmla="*/ 0 h 956"/>
                <a:gd name="T4" fmla="*/ 0 w 1180"/>
                <a:gd name="T5" fmla="*/ 0 h 956"/>
                <a:gd name="T6" fmla="*/ 0 w 1180"/>
                <a:gd name="T7" fmla="*/ 0 h 956"/>
                <a:gd name="T8" fmla="*/ 0 w 1180"/>
                <a:gd name="T9" fmla="*/ 0 h 956"/>
                <a:gd name="T10" fmla="*/ 0 w 1180"/>
                <a:gd name="T11" fmla="*/ 0 h 956"/>
                <a:gd name="T12" fmla="*/ 0 w 1180"/>
                <a:gd name="T13" fmla="*/ 0 h 956"/>
                <a:gd name="T14" fmla="*/ 0 w 1180"/>
                <a:gd name="T15" fmla="*/ 0 h 956"/>
                <a:gd name="T16" fmla="*/ 0 w 1180"/>
                <a:gd name="T17" fmla="*/ 0 h 956"/>
                <a:gd name="T18" fmla="*/ 0 w 1180"/>
                <a:gd name="T19" fmla="*/ 0 h 95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80" h="956">
                  <a:moveTo>
                    <a:pt x="499" y="7"/>
                  </a:moveTo>
                  <a:lnTo>
                    <a:pt x="0" y="780"/>
                  </a:lnTo>
                  <a:lnTo>
                    <a:pt x="134" y="885"/>
                  </a:lnTo>
                  <a:lnTo>
                    <a:pt x="366" y="920"/>
                  </a:lnTo>
                  <a:lnTo>
                    <a:pt x="534" y="956"/>
                  </a:lnTo>
                  <a:lnTo>
                    <a:pt x="829" y="949"/>
                  </a:lnTo>
                  <a:lnTo>
                    <a:pt x="1096" y="850"/>
                  </a:lnTo>
                  <a:lnTo>
                    <a:pt x="1180" y="801"/>
                  </a:lnTo>
                  <a:lnTo>
                    <a:pt x="668" y="0"/>
                  </a:lnTo>
                  <a:lnTo>
                    <a:pt x="499" y="7"/>
                  </a:lnTo>
                  <a:close/>
                </a:path>
              </a:pathLst>
            </a:custGeom>
            <a:solidFill>
              <a:schemeClr val="bg1"/>
            </a:solidFill>
            <a:ln w="19050" cmpd="sng">
              <a:noFill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110" name="Group 783">
            <a:extLst>
              <a:ext uri="{FF2B5EF4-FFF2-40B4-BE49-F238E27FC236}">
                <a16:creationId xmlns:a16="http://schemas.microsoft.com/office/drawing/2014/main" id="{4E159764-D53A-B343-8E61-238FD6ACF010}"/>
              </a:ext>
            </a:extLst>
          </p:cNvPr>
          <p:cNvGrpSpPr>
            <a:grpSpLocks/>
          </p:cNvGrpSpPr>
          <p:nvPr/>
        </p:nvGrpSpPr>
        <p:grpSpPr bwMode="auto">
          <a:xfrm>
            <a:off x="9122147" y="3619386"/>
            <a:ext cx="393690" cy="1049595"/>
            <a:chOff x="3130" y="3288"/>
            <a:chExt cx="410" cy="742"/>
          </a:xfrm>
        </p:grpSpPr>
        <p:sp>
          <p:nvSpPr>
            <p:cNvPr id="111" name="Line 270">
              <a:extLst>
                <a:ext uri="{FF2B5EF4-FFF2-40B4-BE49-F238E27FC236}">
                  <a16:creationId xmlns:a16="http://schemas.microsoft.com/office/drawing/2014/main" id="{EF393024-E96E-BC4A-AFC7-770CCF6872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30" y="3288"/>
              <a:ext cx="205" cy="6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2" name="Line 271">
              <a:extLst>
                <a:ext uri="{FF2B5EF4-FFF2-40B4-BE49-F238E27FC236}">
                  <a16:creationId xmlns:a16="http://schemas.microsoft.com/office/drawing/2014/main" id="{97A332F8-64CC-E54E-89A8-3A66296F27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5" y="3288"/>
              <a:ext cx="205" cy="6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3" name="Line 272">
              <a:extLst>
                <a:ext uri="{FF2B5EF4-FFF2-40B4-BE49-F238E27FC236}">
                  <a16:creationId xmlns:a16="http://schemas.microsoft.com/office/drawing/2014/main" id="{B89CE5D8-6AD0-234A-A17D-F831C51891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0" y="3957"/>
              <a:ext cx="205" cy="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4" name="Line 273">
              <a:extLst>
                <a:ext uri="{FF2B5EF4-FFF2-40B4-BE49-F238E27FC236}">
                  <a16:creationId xmlns:a16="http://schemas.microsoft.com/office/drawing/2014/main" id="{9B5C3397-523D-9644-BC85-607D66CD10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35" y="3957"/>
              <a:ext cx="205" cy="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5" name="Line 274">
              <a:extLst>
                <a:ext uri="{FF2B5EF4-FFF2-40B4-BE49-F238E27FC236}">
                  <a16:creationId xmlns:a16="http://schemas.microsoft.com/office/drawing/2014/main" id="{12645991-B70B-2B48-998E-16E93B5221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5" y="3303"/>
              <a:ext cx="0" cy="7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6" name="Line 275">
              <a:extLst>
                <a:ext uri="{FF2B5EF4-FFF2-40B4-BE49-F238E27FC236}">
                  <a16:creationId xmlns:a16="http://schemas.microsoft.com/office/drawing/2014/main" id="{7A8C4036-0BF2-9840-B003-74195473F3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30" y="3888"/>
              <a:ext cx="205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7" name="Line 276">
              <a:extLst>
                <a:ext uri="{FF2B5EF4-FFF2-40B4-BE49-F238E27FC236}">
                  <a16:creationId xmlns:a16="http://schemas.microsoft.com/office/drawing/2014/main" id="{7CDA1E43-304C-074F-9E06-E93B37E49D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35" y="3888"/>
              <a:ext cx="205" cy="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" name="Line 277">
              <a:extLst>
                <a:ext uri="{FF2B5EF4-FFF2-40B4-BE49-F238E27FC236}">
                  <a16:creationId xmlns:a16="http://schemas.microsoft.com/office/drawing/2014/main" id="{C7C89A76-158C-7E4B-9295-D1DFF6E09B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7" y="3668"/>
              <a:ext cx="118" cy="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9" name="Line 278">
              <a:extLst>
                <a:ext uri="{FF2B5EF4-FFF2-40B4-BE49-F238E27FC236}">
                  <a16:creationId xmlns:a16="http://schemas.microsoft.com/office/drawing/2014/main" id="{2A9734CD-5DDC-B344-9909-F9F2B88967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668"/>
              <a:ext cx="124" cy="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0" name="Line 279">
              <a:extLst>
                <a:ext uri="{FF2B5EF4-FFF2-40B4-BE49-F238E27FC236}">
                  <a16:creationId xmlns:a16="http://schemas.microsoft.com/office/drawing/2014/main" id="{7977226D-E060-384A-8FB2-4D4BA87F4E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8" y="3766"/>
              <a:ext cx="152" cy="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1" name="Line 280">
              <a:extLst>
                <a:ext uri="{FF2B5EF4-FFF2-40B4-BE49-F238E27FC236}">
                  <a16:creationId xmlns:a16="http://schemas.microsoft.com/office/drawing/2014/main" id="{7BC5632D-E9C7-C34C-B3D8-2D5EDB4FD1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781"/>
              <a:ext cx="153" cy="6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2" name="Line 281">
              <a:extLst>
                <a:ext uri="{FF2B5EF4-FFF2-40B4-BE49-F238E27FC236}">
                  <a16:creationId xmlns:a16="http://schemas.microsoft.com/office/drawing/2014/main" id="{784FC5BE-6C9B-1641-8647-96A953320D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567"/>
              <a:ext cx="78" cy="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3" name="Line 282">
              <a:extLst>
                <a:ext uri="{FF2B5EF4-FFF2-40B4-BE49-F238E27FC236}">
                  <a16:creationId xmlns:a16="http://schemas.microsoft.com/office/drawing/2014/main" id="{112A8FA7-D02F-1C4E-928A-458AE095C8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428"/>
              <a:ext cx="49" cy="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4" name="Line 283">
              <a:extLst>
                <a:ext uri="{FF2B5EF4-FFF2-40B4-BE49-F238E27FC236}">
                  <a16:creationId xmlns:a16="http://schemas.microsoft.com/office/drawing/2014/main" id="{62B98988-D94E-9445-99A1-BDC64235BA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7" y="3558"/>
              <a:ext cx="95" cy="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5" name="Line 284">
              <a:extLst>
                <a:ext uri="{FF2B5EF4-FFF2-40B4-BE49-F238E27FC236}">
                  <a16:creationId xmlns:a16="http://schemas.microsoft.com/office/drawing/2014/main" id="{A9D2D73A-3D78-1145-AB93-BA57A4EAEB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9" y="3422"/>
              <a:ext cx="55" cy="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25" name="Group 524">
            <a:extLst>
              <a:ext uri="{FF2B5EF4-FFF2-40B4-BE49-F238E27FC236}">
                <a16:creationId xmlns:a16="http://schemas.microsoft.com/office/drawing/2014/main" id="{D6838F16-4A3C-DD46-9087-E9BB27216267}"/>
              </a:ext>
            </a:extLst>
          </p:cNvPr>
          <p:cNvGrpSpPr/>
          <p:nvPr/>
        </p:nvGrpSpPr>
        <p:grpSpPr>
          <a:xfrm>
            <a:off x="8405402" y="3099042"/>
            <a:ext cx="527285" cy="593983"/>
            <a:chOff x="8328836" y="2202873"/>
            <a:chExt cx="527285" cy="593983"/>
          </a:xfrm>
        </p:grpSpPr>
        <p:pic>
          <p:nvPicPr>
            <p:cNvPr id="154" name="Picture 653" descr="iphone_stylized_small">
              <a:extLst>
                <a:ext uri="{FF2B5EF4-FFF2-40B4-BE49-F238E27FC236}">
                  <a16:creationId xmlns:a16="http://schemas.microsoft.com/office/drawing/2014/main" id="{FA77DB9E-F75E-434C-9D9B-6786CCA70D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66432" y="2271663"/>
              <a:ext cx="180509" cy="525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63" name="Group 850">
              <a:extLst>
                <a:ext uri="{FF2B5EF4-FFF2-40B4-BE49-F238E27FC236}">
                  <a16:creationId xmlns:a16="http://schemas.microsoft.com/office/drawing/2014/main" id="{0DD913BC-2375-CA41-B393-8196AC67CF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28836" y="2202873"/>
              <a:ext cx="527285" cy="118466"/>
              <a:chOff x="2199" y="955"/>
              <a:chExt cx="2547" cy="506"/>
            </a:xfrm>
          </p:grpSpPr>
          <p:sp>
            <p:nvSpPr>
              <p:cNvPr id="164" name="Freeform 851">
                <a:extLst>
                  <a:ext uri="{FF2B5EF4-FFF2-40B4-BE49-F238E27FC236}">
                    <a16:creationId xmlns:a16="http://schemas.microsoft.com/office/drawing/2014/main" id="{0A3B2890-63C0-1440-A3F8-44AC4E0DB9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9" y="1166"/>
                <a:ext cx="260" cy="281"/>
              </a:xfrm>
              <a:custGeom>
                <a:avLst/>
                <a:gdLst>
                  <a:gd name="T0" fmla="*/ 260 w 260"/>
                  <a:gd name="T1" fmla="*/ 0 h 281"/>
                  <a:gd name="T2" fmla="*/ 42 w 260"/>
                  <a:gd name="T3" fmla="*/ 112 h 281"/>
                  <a:gd name="T4" fmla="*/ 35 w 260"/>
                  <a:gd name="T5" fmla="*/ 211 h 281"/>
                  <a:gd name="T6" fmla="*/ 253 w 260"/>
                  <a:gd name="T7" fmla="*/ 281 h 28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0" h="281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5" name="Freeform 852">
                <a:extLst>
                  <a:ext uri="{FF2B5EF4-FFF2-40B4-BE49-F238E27FC236}">
                    <a16:creationId xmlns:a16="http://schemas.microsoft.com/office/drawing/2014/main" id="{A936340B-6216-054B-ABBB-9314459251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040"/>
                <a:ext cx="900" cy="421"/>
              </a:xfrm>
              <a:custGeom>
                <a:avLst/>
                <a:gdLst>
                  <a:gd name="T0" fmla="*/ 531 w 900"/>
                  <a:gd name="T1" fmla="*/ 0 h 421"/>
                  <a:gd name="T2" fmla="*/ 279 w 900"/>
                  <a:gd name="T3" fmla="*/ 77 h 421"/>
                  <a:gd name="T4" fmla="*/ 68 w 900"/>
                  <a:gd name="T5" fmla="*/ 182 h 421"/>
                  <a:gd name="T6" fmla="*/ 33 w 900"/>
                  <a:gd name="T7" fmla="*/ 323 h 421"/>
                  <a:gd name="T8" fmla="*/ 328 w 900"/>
                  <a:gd name="T9" fmla="*/ 400 h 421"/>
                  <a:gd name="T10" fmla="*/ 812 w 900"/>
                  <a:gd name="T11" fmla="*/ 421 h 421"/>
                  <a:gd name="T12" fmla="*/ 855 w 900"/>
                  <a:gd name="T13" fmla="*/ 400 h 4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00" h="421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6" name="Freeform 853">
                <a:extLst>
                  <a:ext uri="{FF2B5EF4-FFF2-40B4-BE49-F238E27FC236}">
                    <a16:creationId xmlns:a16="http://schemas.microsoft.com/office/drawing/2014/main" id="{BC6D110B-6A56-E645-8A6E-0EAE48C6FB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2" y="1068"/>
                <a:ext cx="428" cy="269"/>
              </a:xfrm>
              <a:custGeom>
                <a:avLst/>
                <a:gdLst>
                  <a:gd name="T0" fmla="*/ 428 w 428"/>
                  <a:gd name="T1" fmla="*/ 0 h 269"/>
                  <a:gd name="T2" fmla="*/ 217 w 428"/>
                  <a:gd name="T3" fmla="*/ 35 h 269"/>
                  <a:gd name="T4" fmla="*/ 21 w 428"/>
                  <a:gd name="T5" fmla="*/ 140 h 269"/>
                  <a:gd name="T6" fmla="*/ 91 w 428"/>
                  <a:gd name="T7" fmla="*/ 246 h 269"/>
                  <a:gd name="T8" fmla="*/ 231 w 428"/>
                  <a:gd name="T9" fmla="*/ 267 h 269"/>
                  <a:gd name="T10" fmla="*/ 414 w 428"/>
                  <a:gd name="T11" fmla="*/ 260 h 2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28" h="269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7" name="Freeform 854">
                <a:extLst>
                  <a:ext uri="{FF2B5EF4-FFF2-40B4-BE49-F238E27FC236}">
                    <a16:creationId xmlns:a16="http://schemas.microsoft.com/office/drawing/2014/main" id="{87BB582F-47C4-C14A-97F4-E44CFD9ADD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54" y="1075"/>
                <a:ext cx="377" cy="239"/>
              </a:xfrm>
              <a:custGeom>
                <a:avLst/>
                <a:gdLst>
                  <a:gd name="T0" fmla="*/ 42 w 377"/>
                  <a:gd name="T1" fmla="*/ 239 h 239"/>
                  <a:gd name="T2" fmla="*/ 335 w 377"/>
                  <a:gd name="T3" fmla="*/ 146 h 239"/>
                  <a:gd name="T4" fmla="*/ 342 w 377"/>
                  <a:gd name="T5" fmla="*/ 47 h 239"/>
                  <a:gd name="T6" fmla="*/ 0 w 377"/>
                  <a:gd name="T7" fmla="*/ 0 h 23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77" h="239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8" name="Freeform 855">
                <a:extLst>
                  <a:ext uri="{FF2B5EF4-FFF2-40B4-BE49-F238E27FC236}">
                    <a16:creationId xmlns:a16="http://schemas.microsoft.com/office/drawing/2014/main" id="{9C57A89C-CE02-E746-A809-CF43F92212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6" y="997"/>
                <a:ext cx="660" cy="336"/>
              </a:xfrm>
              <a:custGeom>
                <a:avLst/>
                <a:gdLst>
                  <a:gd name="T0" fmla="*/ 390 w 646"/>
                  <a:gd name="T1" fmla="*/ 592 h 300"/>
                  <a:gd name="T2" fmla="*/ 555 w 646"/>
                  <a:gd name="T3" fmla="*/ 501 h 300"/>
                  <a:gd name="T4" fmla="*/ 690 w 646"/>
                  <a:gd name="T5" fmla="*/ 377 h 300"/>
                  <a:gd name="T6" fmla="*/ 713 w 646"/>
                  <a:gd name="T7" fmla="*/ 211 h 300"/>
                  <a:gd name="T8" fmla="*/ 522 w 646"/>
                  <a:gd name="T9" fmla="*/ 119 h 300"/>
                  <a:gd name="T10" fmla="*/ 0 w 646"/>
                  <a:gd name="T11" fmla="*/ 0 h 3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46" h="300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9" name="Freeform 856">
                <a:extLst>
                  <a:ext uri="{FF2B5EF4-FFF2-40B4-BE49-F238E27FC236}">
                    <a16:creationId xmlns:a16="http://schemas.microsoft.com/office/drawing/2014/main" id="{FDBAE25A-BB84-9244-B180-D26AB92374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6" y="955"/>
                <a:ext cx="630" cy="397"/>
              </a:xfrm>
              <a:custGeom>
                <a:avLst/>
                <a:gdLst>
                  <a:gd name="T0" fmla="*/ 320 w 630"/>
                  <a:gd name="T1" fmla="*/ 397 h 397"/>
                  <a:gd name="T2" fmla="*/ 468 w 630"/>
                  <a:gd name="T3" fmla="*/ 345 h 397"/>
                  <a:gd name="T4" fmla="*/ 590 w 630"/>
                  <a:gd name="T5" fmla="*/ 275 h 397"/>
                  <a:gd name="T6" fmla="*/ 611 w 630"/>
                  <a:gd name="T7" fmla="*/ 181 h 397"/>
                  <a:gd name="T8" fmla="*/ 439 w 630"/>
                  <a:gd name="T9" fmla="*/ 129 h 397"/>
                  <a:gd name="T10" fmla="*/ 0 w 630"/>
                  <a:gd name="T11" fmla="*/ 0 h 3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30" h="397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</p:grpSp>
      <p:grpSp>
        <p:nvGrpSpPr>
          <p:cNvPr id="526" name="Group 525">
            <a:extLst>
              <a:ext uri="{FF2B5EF4-FFF2-40B4-BE49-F238E27FC236}">
                <a16:creationId xmlns:a16="http://schemas.microsoft.com/office/drawing/2014/main" id="{9AA7F5F4-C3F0-DE47-B448-A0D5329BF8F8}"/>
              </a:ext>
            </a:extLst>
          </p:cNvPr>
          <p:cNvGrpSpPr/>
          <p:nvPr/>
        </p:nvGrpSpPr>
        <p:grpSpPr>
          <a:xfrm>
            <a:off x="7891681" y="4024818"/>
            <a:ext cx="1120341" cy="347863"/>
            <a:chOff x="9561515" y="2748013"/>
            <a:chExt cx="1120341" cy="347863"/>
          </a:xfrm>
        </p:grpSpPr>
        <p:pic>
          <p:nvPicPr>
            <p:cNvPr id="151" name="Picture 603" descr="car_icon_small">
              <a:extLst>
                <a:ext uri="{FF2B5EF4-FFF2-40B4-BE49-F238E27FC236}">
                  <a16:creationId xmlns:a16="http://schemas.microsoft.com/office/drawing/2014/main" id="{33C39A1D-A80E-064C-8859-82219AD6D5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61515" y="2826814"/>
              <a:ext cx="1120341" cy="269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70" name="Group 850">
              <a:extLst>
                <a:ext uri="{FF2B5EF4-FFF2-40B4-BE49-F238E27FC236}">
                  <a16:creationId xmlns:a16="http://schemas.microsoft.com/office/drawing/2014/main" id="{A59911D2-E46E-9348-A949-1DF1D38ED5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788587" y="2748013"/>
              <a:ext cx="527285" cy="118466"/>
              <a:chOff x="2199" y="955"/>
              <a:chExt cx="2547" cy="506"/>
            </a:xfrm>
          </p:grpSpPr>
          <p:sp>
            <p:nvSpPr>
              <p:cNvPr id="171" name="Freeform 851">
                <a:extLst>
                  <a:ext uri="{FF2B5EF4-FFF2-40B4-BE49-F238E27FC236}">
                    <a16:creationId xmlns:a16="http://schemas.microsoft.com/office/drawing/2014/main" id="{0C14BB78-0294-D54F-9DD1-C6F2EDA49B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9" y="1166"/>
                <a:ext cx="260" cy="281"/>
              </a:xfrm>
              <a:custGeom>
                <a:avLst/>
                <a:gdLst>
                  <a:gd name="T0" fmla="*/ 260 w 260"/>
                  <a:gd name="T1" fmla="*/ 0 h 281"/>
                  <a:gd name="T2" fmla="*/ 42 w 260"/>
                  <a:gd name="T3" fmla="*/ 112 h 281"/>
                  <a:gd name="T4" fmla="*/ 35 w 260"/>
                  <a:gd name="T5" fmla="*/ 211 h 281"/>
                  <a:gd name="T6" fmla="*/ 253 w 260"/>
                  <a:gd name="T7" fmla="*/ 281 h 28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0" h="281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2" name="Freeform 852">
                <a:extLst>
                  <a:ext uri="{FF2B5EF4-FFF2-40B4-BE49-F238E27FC236}">
                    <a16:creationId xmlns:a16="http://schemas.microsoft.com/office/drawing/2014/main" id="{55BB298B-A15C-B24A-B157-0358B86600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040"/>
                <a:ext cx="900" cy="421"/>
              </a:xfrm>
              <a:custGeom>
                <a:avLst/>
                <a:gdLst>
                  <a:gd name="T0" fmla="*/ 531 w 900"/>
                  <a:gd name="T1" fmla="*/ 0 h 421"/>
                  <a:gd name="T2" fmla="*/ 279 w 900"/>
                  <a:gd name="T3" fmla="*/ 77 h 421"/>
                  <a:gd name="T4" fmla="*/ 68 w 900"/>
                  <a:gd name="T5" fmla="*/ 182 h 421"/>
                  <a:gd name="T6" fmla="*/ 33 w 900"/>
                  <a:gd name="T7" fmla="*/ 323 h 421"/>
                  <a:gd name="T8" fmla="*/ 328 w 900"/>
                  <a:gd name="T9" fmla="*/ 400 h 421"/>
                  <a:gd name="T10" fmla="*/ 812 w 900"/>
                  <a:gd name="T11" fmla="*/ 421 h 421"/>
                  <a:gd name="T12" fmla="*/ 855 w 900"/>
                  <a:gd name="T13" fmla="*/ 400 h 4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00" h="421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3" name="Freeform 853">
                <a:extLst>
                  <a:ext uri="{FF2B5EF4-FFF2-40B4-BE49-F238E27FC236}">
                    <a16:creationId xmlns:a16="http://schemas.microsoft.com/office/drawing/2014/main" id="{141EB67B-0F7A-374E-96B4-A369EE4489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2" y="1068"/>
                <a:ext cx="428" cy="269"/>
              </a:xfrm>
              <a:custGeom>
                <a:avLst/>
                <a:gdLst>
                  <a:gd name="T0" fmla="*/ 428 w 428"/>
                  <a:gd name="T1" fmla="*/ 0 h 269"/>
                  <a:gd name="T2" fmla="*/ 217 w 428"/>
                  <a:gd name="T3" fmla="*/ 35 h 269"/>
                  <a:gd name="T4" fmla="*/ 21 w 428"/>
                  <a:gd name="T5" fmla="*/ 140 h 269"/>
                  <a:gd name="T6" fmla="*/ 91 w 428"/>
                  <a:gd name="T7" fmla="*/ 246 h 269"/>
                  <a:gd name="T8" fmla="*/ 231 w 428"/>
                  <a:gd name="T9" fmla="*/ 267 h 269"/>
                  <a:gd name="T10" fmla="*/ 414 w 428"/>
                  <a:gd name="T11" fmla="*/ 260 h 2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28" h="269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4" name="Freeform 854">
                <a:extLst>
                  <a:ext uri="{FF2B5EF4-FFF2-40B4-BE49-F238E27FC236}">
                    <a16:creationId xmlns:a16="http://schemas.microsoft.com/office/drawing/2014/main" id="{ACA4D0C6-74D9-FD45-A60A-768D968923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54" y="1075"/>
                <a:ext cx="377" cy="239"/>
              </a:xfrm>
              <a:custGeom>
                <a:avLst/>
                <a:gdLst>
                  <a:gd name="T0" fmla="*/ 42 w 377"/>
                  <a:gd name="T1" fmla="*/ 239 h 239"/>
                  <a:gd name="T2" fmla="*/ 335 w 377"/>
                  <a:gd name="T3" fmla="*/ 146 h 239"/>
                  <a:gd name="T4" fmla="*/ 342 w 377"/>
                  <a:gd name="T5" fmla="*/ 47 h 239"/>
                  <a:gd name="T6" fmla="*/ 0 w 377"/>
                  <a:gd name="T7" fmla="*/ 0 h 23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77" h="239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5" name="Freeform 855">
                <a:extLst>
                  <a:ext uri="{FF2B5EF4-FFF2-40B4-BE49-F238E27FC236}">
                    <a16:creationId xmlns:a16="http://schemas.microsoft.com/office/drawing/2014/main" id="{2C29AE09-F70C-834E-81F1-8458E86CFB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6" y="997"/>
                <a:ext cx="660" cy="336"/>
              </a:xfrm>
              <a:custGeom>
                <a:avLst/>
                <a:gdLst>
                  <a:gd name="T0" fmla="*/ 390 w 646"/>
                  <a:gd name="T1" fmla="*/ 592 h 300"/>
                  <a:gd name="T2" fmla="*/ 555 w 646"/>
                  <a:gd name="T3" fmla="*/ 501 h 300"/>
                  <a:gd name="T4" fmla="*/ 690 w 646"/>
                  <a:gd name="T5" fmla="*/ 377 h 300"/>
                  <a:gd name="T6" fmla="*/ 713 w 646"/>
                  <a:gd name="T7" fmla="*/ 211 h 300"/>
                  <a:gd name="T8" fmla="*/ 522 w 646"/>
                  <a:gd name="T9" fmla="*/ 119 h 300"/>
                  <a:gd name="T10" fmla="*/ 0 w 646"/>
                  <a:gd name="T11" fmla="*/ 0 h 3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46" h="300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6" name="Freeform 856">
                <a:extLst>
                  <a:ext uri="{FF2B5EF4-FFF2-40B4-BE49-F238E27FC236}">
                    <a16:creationId xmlns:a16="http://schemas.microsoft.com/office/drawing/2014/main" id="{7DF8543E-A029-FF4D-8570-1F1561369C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6" y="955"/>
                <a:ext cx="630" cy="397"/>
              </a:xfrm>
              <a:custGeom>
                <a:avLst/>
                <a:gdLst>
                  <a:gd name="T0" fmla="*/ 320 w 630"/>
                  <a:gd name="T1" fmla="*/ 397 h 397"/>
                  <a:gd name="T2" fmla="*/ 468 w 630"/>
                  <a:gd name="T3" fmla="*/ 345 h 397"/>
                  <a:gd name="T4" fmla="*/ 590 w 630"/>
                  <a:gd name="T5" fmla="*/ 275 h 397"/>
                  <a:gd name="T6" fmla="*/ 611 w 630"/>
                  <a:gd name="T7" fmla="*/ 181 h 397"/>
                  <a:gd name="T8" fmla="*/ 439 w 630"/>
                  <a:gd name="T9" fmla="*/ 129 h 397"/>
                  <a:gd name="T10" fmla="*/ 0 w 630"/>
                  <a:gd name="T11" fmla="*/ 0 h 3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30" h="397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cxnSp>
          <p:nvCxnSpPr>
            <p:cNvPr id="514" name="Straight Connector 513">
              <a:extLst>
                <a:ext uri="{FF2B5EF4-FFF2-40B4-BE49-F238E27FC236}">
                  <a16:creationId xmlns:a16="http://schemas.microsoft.com/office/drawing/2014/main" id="{D836A7FE-71EF-AE45-913D-6B411C646596}"/>
                </a:ext>
              </a:extLst>
            </p:cNvPr>
            <p:cNvCxnSpPr/>
            <p:nvPr/>
          </p:nvCxnSpPr>
          <p:spPr>
            <a:xfrm>
              <a:off x="10032156" y="2798664"/>
              <a:ext cx="31623" cy="13689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7" name="Group 516">
            <a:extLst>
              <a:ext uri="{FF2B5EF4-FFF2-40B4-BE49-F238E27FC236}">
                <a16:creationId xmlns:a16="http://schemas.microsoft.com/office/drawing/2014/main" id="{AEC62089-4CCC-E141-AC3C-36C166B8E09C}"/>
              </a:ext>
            </a:extLst>
          </p:cNvPr>
          <p:cNvGrpSpPr/>
          <p:nvPr/>
        </p:nvGrpSpPr>
        <p:grpSpPr>
          <a:xfrm>
            <a:off x="9731765" y="3463179"/>
            <a:ext cx="502369" cy="512348"/>
            <a:chOff x="7341491" y="2307905"/>
            <a:chExt cx="509280" cy="439573"/>
          </a:xfrm>
        </p:grpSpPr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DD901445-2578-E74A-AB6E-D336861DE9B9}"/>
                </a:ext>
              </a:extLst>
            </p:cNvPr>
            <p:cNvGrpSpPr/>
            <p:nvPr/>
          </p:nvGrpSpPr>
          <p:grpSpPr>
            <a:xfrm>
              <a:off x="7341491" y="2426725"/>
              <a:ext cx="509280" cy="320753"/>
              <a:chOff x="7458407" y="2414528"/>
              <a:chExt cx="509280" cy="320753"/>
            </a:xfrm>
          </p:grpSpPr>
          <p:pic>
            <p:nvPicPr>
              <p:cNvPr id="128" name="Picture 1018" descr="laptop_keyboard">
                <a:extLst>
                  <a:ext uri="{FF2B5EF4-FFF2-40B4-BE49-F238E27FC236}">
                    <a16:creationId xmlns:a16="http://schemas.microsoft.com/office/drawing/2014/main" id="{27AA9BC0-B9AF-FC45-AEDF-D414C68DEB4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7458407" y="2575770"/>
                <a:ext cx="437221" cy="1595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9" name="Freeform 1019">
                <a:extLst>
                  <a:ext uri="{FF2B5EF4-FFF2-40B4-BE49-F238E27FC236}">
                    <a16:creationId xmlns:a16="http://schemas.microsoft.com/office/drawing/2014/main" id="{7176C226-BF44-6649-950B-948E667590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03304" y="2420984"/>
                <a:ext cx="351919" cy="208167"/>
              </a:xfrm>
              <a:custGeom>
                <a:avLst/>
                <a:gdLst>
                  <a:gd name="T0" fmla="*/ 775798119 w 2982"/>
                  <a:gd name="T1" fmla="*/ 0 h 2442"/>
                  <a:gd name="T2" fmla="*/ 0 w 2982"/>
                  <a:gd name="T3" fmla="*/ 211226083 h 2442"/>
                  <a:gd name="T4" fmla="*/ 2147483646 w 2982"/>
                  <a:gd name="T5" fmla="*/ 263880059 h 2442"/>
                  <a:gd name="T6" fmla="*/ 2147483646 w 2982"/>
                  <a:gd name="T7" fmla="*/ 52653891 h 2442"/>
                  <a:gd name="T8" fmla="*/ 775798119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130" name="Picture 1020" descr="screen">
                <a:extLst>
                  <a:ext uri="{FF2B5EF4-FFF2-40B4-BE49-F238E27FC236}">
                    <a16:creationId xmlns:a16="http://schemas.microsoft.com/office/drawing/2014/main" id="{A1384515-5D36-E044-BC1F-52436C5BCAB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20637" y="2426338"/>
                <a:ext cx="319785" cy="1894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1" name="Freeform 1021">
                <a:extLst>
                  <a:ext uri="{FF2B5EF4-FFF2-40B4-BE49-F238E27FC236}">
                    <a16:creationId xmlns:a16="http://schemas.microsoft.com/office/drawing/2014/main" id="{3598EC29-E280-F746-B36D-588439E6DC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67378" y="2414843"/>
                <a:ext cx="298167" cy="38736"/>
              </a:xfrm>
              <a:custGeom>
                <a:avLst/>
                <a:gdLst>
                  <a:gd name="T0" fmla="*/ 193616298 w 2528"/>
                  <a:gd name="T1" fmla="*/ 0 h 455"/>
                  <a:gd name="T2" fmla="*/ 2147483646 w 2528"/>
                  <a:gd name="T3" fmla="*/ 52445139 h 455"/>
                  <a:gd name="T4" fmla="*/ 2147483646 w 2528"/>
                  <a:gd name="T5" fmla="*/ 52445139 h 455"/>
                  <a:gd name="T6" fmla="*/ 0 w 2528"/>
                  <a:gd name="T7" fmla="*/ 52445139 h 455"/>
                  <a:gd name="T8" fmla="*/ 193616298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2" name="Freeform 1022">
                <a:extLst>
                  <a:ext uri="{FF2B5EF4-FFF2-40B4-BE49-F238E27FC236}">
                    <a16:creationId xmlns:a16="http://schemas.microsoft.com/office/drawing/2014/main" id="{F9DCA515-22F0-1E48-9019-A84C0C1F80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00188" y="2414528"/>
                <a:ext cx="82770" cy="161243"/>
              </a:xfrm>
              <a:custGeom>
                <a:avLst/>
                <a:gdLst>
                  <a:gd name="T0" fmla="*/ 773664160 w 702"/>
                  <a:gd name="T1" fmla="*/ 0 h 1893"/>
                  <a:gd name="T2" fmla="*/ 0 w 702"/>
                  <a:gd name="T3" fmla="*/ 210739916 h 1893"/>
                  <a:gd name="T4" fmla="*/ 193416040 w 702"/>
                  <a:gd name="T5" fmla="*/ 210739916 h 1893"/>
                  <a:gd name="T6" fmla="*/ 967080200 w 702"/>
                  <a:gd name="T7" fmla="*/ 52529017 h 1893"/>
                  <a:gd name="T8" fmla="*/ 773664160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3" name="Freeform 1023">
                <a:extLst>
                  <a:ext uri="{FF2B5EF4-FFF2-40B4-BE49-F238E27FC236}">
                    <a16:creationId xmlns:a16="http://schemas.microsoft.com/office/drawing/2014/main" id="{8E442298-4994-1142-A6C6-3903018E7A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74205" y="2443344"/>
                <a:ext cx="89197" cy="186122"/>
              </a:xfrm>
              <a:custGeom>
                <a:avLst/>
                <a:gdLst>
                  <a:gd name="T0" fmla="*/ 969024527 w 756"/>
                  <a:gd name="T1" fmla="*/ 0 h 2184"/>
                  <a:gd name="T2" fmla="*/ 193802074 w 756"/>
                  <a:gd name="T3" fmla="*/ 263660221 h 2184"/>
                  <a:gd name="T4" fmla="*/ 0 w 756"/>
                  <a:gd name="T5" fmla="*/ 263660221 h 2184"/>
                  <a:gd name="T6" fmla="*/ 775222454 w 756"/>
                  <a:gd name="T7" fmla="*/ 52610059 h 2184"/>
                  <a:gd name="T8" fmla="*/ 969024527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4" name="Freeform 1024">
                <a:extLst>
                  <a:ext uri="{FF2B5EF4-FFF2-40B4-BE49-F238E27FC236}">
                    <a16:creationId xmlns:a16="http://schemas.microsoft.com/office/drawing/2014/main" id="{8CC776D6-5663-BF46-A106-69B421106F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9214" y="2567582"/>
                <a:ext cx="327185" cy="62828"/>
              </a:xfrm>
              <a:custGeom>
                <a:avLst/>
                <a:gdLst>
                  <a:gd name="T0" fmla="*/ 193829444 w 2773"/>
                  <a:gd name="T1" fmla="*/ 0 h 738"/>
                  <a:gd name="T2" fmla="*/ 0 w 2773"/>
                  <a:gd name="T3" fmla="*/ 52443587 h 738"/>
                  <a:gd name="T4" fmla="*/ 2147483646 w 2773"/>
                  <a:gd name="T5" fmla="*/ 104894411 h 738"/>
                  <a:gd name="T6" fmla="*/ 2147483646 w 2773"/>
                  <a:gd name="T7" fmla="*/ 52443587 h 738"/>
                  <a:gd name="T8" fmla="*/ 193829444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5" name="Freeform 1025">
                <a:extLst>
                  <a:ext uri="{FF2B5EF4-FFF2-40B4-BE49-F238E27FC236}">
                    <a16:creationId xmlns:a16="http://schemas.microsoft.com/office/drawing/2014/main" id="{D55E08AE-23F1-214A-8BD5-F870528099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84138" y="2444918"/>
                <a:ext cx="83549" cy="186909"/>
              </a:xfrm>
              <a:custGeom>
                <a:avLst/>
                <a:gdLst>
                  <a:gd name="T0" fmla="*/ 2147483646 w 637"/>
                  <a:gd name="T1" fmla="*/ 0 h 1659"/>
                  <a:gd name="T2" fmla="*/ 2147483646 w 637"/>
                  <a:gd name="T3" fmla="*/ 0 h 1659"/>
                  <a:gd name="T4" fmla="*/ 295581541 w 637"/>
                  <a:gd name="T5" fmla="*/ 2147483646 h 1659"/>
                  <a:gd name="T6" fmla="*/ 0 w 637"/>
                  <a:gd name="T7" fmla="*/ 2147483646 h 1659"/>
                  <a:gd name="T8" fmla="*/ 2147483646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6" name="Freeform 1026">
                <a:extLst>
                  <a:ext uri="{FF2B5EF4-FFF2-40B4-BE49-F238E27FC236}">
                    <a16:creationId xmlns:a16="http://schemas.microsoft.com/office/drawing/2014/main" id="{8CB649A3-8BDF-E747-A414-CDEA464013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9603" y="2575928"/>
                <a:ext cx="290961" cy="62041"/>
              </a:xfrm>
              <a:custGeom>
                <a:avLst/>
                <a:gdLst>
                  <a:gd name="T0" fmla="*/ 0 w 2216"/>
                  <a:gd name="T1" fmla="*/ 0 h 550"/>
                  <a:gd name="T2" fmla="*/ 296523134 w 2216"/>
                  <a:gd name="T3" fmla="*/ 324379338 h 550"/>
                  <a:gd name="T4" fmla="*/ 2147483646 w 2216"/>
                  <a:gd name="T5" fmla="*/ 2147483646 h 550"/>
                  <a:gd name="T6" fmla="*/ 2147483646 w 2216"/>
                  <a:gd name="T7" fmla="*/ 2147483646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37" name="Group 1027">
                <a:extLst>
                  <a:ext uri="{FF2B5EF4-FFF2-40B4-BE49-F238E27FC236}">
                    <a16:creationId xmlns:a16="http://schemas.microsoft.com/office/drawing/2014/main" id="{8424DCB7-60B5-7949-BF2B-46C1177C8DB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594735" y="2642220"/>
                <a:ext cx="98740" cy="36846"/>
                <a:chOff x="1740" y="2642"/>
                <a:chExt cx="752" cy="327"/>
              </a:xfrm>
            </p:grpSpPr>
            <p:sp>
              <p:nvSpPr>
                <p:cNvPr id="144" name="Freeform 1028">
                  <a:extLst>
                    <a:ext uri="{FF2B5EF4-FFF2-40B4-BE49-F238E27FC236}">
                      <a16:creationId xmlns:a16="http://schemas.microsoft.com/office/drawing/2014/main" id="{2FE98928-41C9-8D41-A287-45BCF42D097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" name="Freeform 1029">
                  <a:extLst>
                    <a:ext uri="{FF2B5EF4-FFF2-40B4-BE49-F238E27FC236}">
                      <a16:creationId xmlns:a16="http://schemas.microsoft.com/office/drawing/2014/main" id="{838D3DA7-E057-3346-864B-5082E4403A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" name="Freeform 1030">
                  <a:extLst>
                    <a:ext uri="{FF2B5EF4-FFF2-40B4-BE49-F238E27FC236}">
                      <a16:creationId xmlns:a16="http://schemas.microsoft.com/office/drawing/2014/main" id="{61E88B83-952F-C24F-8123-5FF21D78D06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" name="Freeform 1031">
                  <a:extLst>
                    <a:ext uri="{FF2B5EF4-FFF2-40B4-BE49-F238E27FC236}">
                      <a16:creationId xmlns:a16="http://schemas.microsoft.com/office/drawing/2014/main" id="{12CA5741-2D5F-B242-8E25-CA7F3C179BD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8" name="Freeform 1032">
                  <a:extLst>
                    <a:ext uri="{FF2B5EF4-FFF2-40B4-BE49-F238E27FC236}">
                      <a16:creationId xmlns:a16="http://schemas.microsoft.com/office/drawing/2014/main" id="{6D94FDC2-2CEC-124C-9643-9FBD7AD07B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9" name="Freeform 1033">
                  <a:extLst>
                    <a:ext uri="{FF2B5EF4-FFF2-40B4-BE49-F238E27FC236}">
                      <a16:creationId xmlns:a16="http://schemas.microsoft.com/office/drawing/2014/main" id="{D7942E49-B3B0-2945-94EE-E8F1B6FCB0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38" name="Freeform 1034">
                <a:extLst>
                  <a:ext uri="{FF2B5EF4-FFF2-40B4-BE49-F238E27FC236}">
                    <a16:creationId xmlns:a16="http://schemas.microsoft.com/office/drawing/2014/main" id="{FD3D4085-DD0A-D547-ABF1-A7510D1A4C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63780" y="2647731"/>
                <a:ext cx="119578" cy="80936"/>
              </a:xfrm>
              <a:custGeom>
                <a:avLst/>
                <a:gdLst>
                  <a:gd name="T0" fmla="*/ 213221464 w 990"/>
                  <a:gd name="T1" fmla="*/ 1090686587 h 792"/>
                  <a:gd name="T2" fmla="*/ 1915477586 w 990"/>
                  <a:gd name="T3" fmla="*/ 0 h 792"/>
                  <a:gd name="T4" fmla="*/ 1915477586 w 990"/>
                  <a:gd name="T5" fmla="*/ 108859840 h 792"/>
                  <a:gd name="T6" fmla="*/ 0 w 990"/>
                  <a:gd name="T7" fmla="*/ 1090686587 h 792"/>
                  <a:gd name="T8" fmla="*/ 213221464 w 990"/>
                  <a:gd name="T9" fmla="*/ 1090686587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9" name="Freeform 1035">
                <a:extLst>
                  <a:ext uri="{FF2B5EF4-FFF2-40B4-BE49-F238E27FC236}">
                    <a16:creationId xmlns:a16="http://schemas.microsoft.com/office/drawing/2014/main" id="{0BFDF49B-A9BF-934A-910F-F26A5134B3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58602" y="2654187"/>
                <a:ext cx="305957" cy="73850"/>
              </a:xfrm>
              <a:custGeom>
                <a:avLst/>
                <a:gdLst>
                  <a:gd name="T0" fmla="*/ 213486572 w 2532"/>
                  <a:gd name="T1" fmla="*/ 0 h 723"/>
                  <a:gd name="T2" fmla="*/ 213486572 w 2532"/>
                  <a:gd name="T3" fmla="*/ 0 h 723"/>
                  <a:gd name="T4" fmla="*/ 2147483646 w 2532"/>
                  <a:gd name="T5" fmla="*/ 979380008 h 723"/>
                  <a:gd name="T6" fmla="*/ 2147483646 w 2532"/>
                  <a:gd name="T7" fmla="*/ 1088085165 h 723"/>
                  <a:gd name="T8" fmla="*/ 0 w 2532"/>
                  <a:gd name="T9" fmla="*/ 108705259 h 723"/>
                  <a:gd name="T10" fmla="*/ 213486572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0" name="Freeform 1036">
                <a:extLst>
                  <a:ext uri="{FF2B5EF4-FFF2-40B4-BE49-F238E27FC236}">
                    <a16:creationId xmlns:a16="http://schemas.microsoft.com/office/drawing/2014/main" id="{21F4B59D-5D85-964E-BDDE-E5E86FF696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58797" y="2640645"/>
                <a:ext cx="3311" cy="14959"/>
              </a:xfrm>
              <a:custGeom>
                <a:avLst/>
                <a:gdLst>
                  <a:gd name="T0" fmla="*/ 262278191 w 26"/>
                  <a:gd name="T1" fmla="*/ 107489981 h 147"/>
                  <a:gd name="T2" fmla="*/ 262278191 w 26"/>
                  <a:gd name="T3" fmla="*/ 214969480 h 147"/>
                  <a:gd name="T4" fmla="*/ 0 w 26"/>
                  <a:gd name="T5" fmla="*/ 214969480 h 147"/>
                  <a:gd name="T6" fmla="*/ 262278191 w 26"/>
                  <a:gd name="T7" fmla="*/ 0 h 147"/>
                  <a:gd name="T8" fmla="*/ 262278191 w 26"/>
                  <a:gd name="T9" fmla="*/ 10748998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1" name="Freeform 1037">
                <a:extLst>
                  <a:ext uri="{FF2B5EF4-FFF2-40B4-BE49-F238E27FC236}">
                    <a16:creationId xmlns:a16="http://schemas.microsoft.com/office/drawing/2014/main" id="{298DF50A-C343-D34F-9CBE-3627C25C72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58992" y="2579707"/>
                <a:ext cx="142170" cy="61883"/>
              </a:xfrm>
              <a:custGeom>
                <a:avLst/>
                <a:gdLst>
                  <a:gd name="T0" fmla="*/ 2136125890 w 1176"/>
                  <a:gd name="T1" fmla="*/ 0 h 606"/>
                  <a:gd name="T2" fmla="*/ 0 w 1176"/>
                  <a:gd name="T3" fmla="*/ 870000945 h 606"/>
                  <a:gd name="T4" fmla="*/ 213789467 w 1176"/>
                  <a:gd name="T5" fmla="*/ 870000945 h 606"/>
                  <a:gd name="T6" fmla="*/ 2136125890 w 1176"/>
                  <a:gd name="T7" fmla="*/ 108617123 h 606"/>
                  <a:gd name="T8" fmla="*/ 213612589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2" name="Freeform 1038">
                <a:extLst>
                  <a:ext uri="{FF2B5EF4-FFF2-40B4-BE49-F238E27FC236}">
                    <a16:creationId xmlns:a16="http://schemas.microsoft.com/office/drawing/2014/main" id="{CB753F3D-F63E-E249-8C26-0B99126FF2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68535" y="2643795"/>
                <a:ext cx="290182" cy="71016"/>
              </a:xfrm>
              <a:custGeom>
                <a:avLst/>
                <a:gdLst>
                  <a:gd name="T0" fmla="*/ 173112702 w 2532"/>
                  <a:gd name="T1" fmla="*/ 0 h 723"/>
                  <a:gd name="T2" fmla="*/ 173112702 w 2532"/>
                  <a:gd name="T3" fmla="*/ 0 h 723"/>
                  <a:gd name="T4" fmla="*/ 2069773885 w 2532"/>
                  <a:gd name="T5" fmla="*/ 558173482 h 723"/>
                  <a:gd name="T6" fmla="*/ 2069773885 w 2532"/>
                  <a:gd name="T7" fmla="*/ 558173482 h 723"/>
                  <a:gd name="T8" fmla="*/ 0 w 2532"/>
                  <a:gd name="T9" fmla="*/ 92871346 h 723"/>
                  <a:gd name="T10" fmla="*/ 173112702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3" name="Freeform 1039">
                <a:extLst>
                  <a:ext uri="{FF2B5EF4-FFF2-40B4-BE49-F238E27FC236}">
                    <a16:creationId xmlns:a16="http://schemas.microsoft.com/office/drawing/2014/main" id="{6E91FD67-A892-364A-97CA-C6EE03DEF08C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7758327" y="2638756"/>
                <a:ext cx="118410" cy="73535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962694895 h 723"/>
                  <a:gd name="T6" fmla="*/ 0 w 2532"/>
                  <a:gd name="T7" fmla="*/ 962694895 h 723"/>
                  <a:gd name="T8" fmla="*/ 0 w 2532"/>
                  <a:gd name="T9" fmla="*/ 107314314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56" name="Group 850">
              <a:extLst>
                <a:ext uri="{FF2B5EF4-FFF2-40B4-BE49-F238E27FC236}">
                  <a16:creationId xmlns:a16="http://schemas.microsoft.com/office/drawing/2014/main" id="{02A8867F-D007-AE4F-B03F-660C78A124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408527" y="2307905"/>
              <a:ext cx="399726" cy="74090"/>
              <a:chOff x="2199" y="955"/>
              <a:chExt cx="2547" cy="506"/>
            </a:xfrm>
          </p:grpSpPr>
          <p:sp>
            <p:nvSpPr>
              <p:cNvPr id="157" name="Freeform 851">
                <a:extLst>
                  <a:ext uri="{FF2B5EF4-FFF2-40B4-BE49-F238E27FC236}">
                    <a16:creationId xmlns:a16="http://schemas.microsoft.com/office/drawing/2014/main" id="{4460B147-19FD-ED40-A3B7-0F7EE0A57A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9" y="1166"/>
                <a:ext cx="260" cy="281"/>
              </a:xfrm>
              <a:custGeom>
                <a:avLst/>
                <a:gdLst>
                  <a:gd name="T0" fmla="*/ 260 w 260"/>
                  <a:gd name="T1" fmla="*/ 0 h 281"/>
                  <a:gd name="T2" fmla="*/ 42 w 260"/>
                  <a:gd name="T3" fmla="*/ 112 h 281"/>
                  <a:gd name="T4" fmla="*/ 35 w 260"/>
                  <a:gd name="T5" fmla="*/ 211 h 281"/>
                  <a:gd name="T6" fmla="*/ 253 w 260"/>
                  <a:gd name="T7" fmla="*/ 281 h 28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0" h="281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58" name="Freeform 852">
                <a:extLst>
                  <a:ext uri="{FF2B5EF4-FFF2-40B4-BE49-F238E27FC236}">
                    <a16:creationId xmlns:a16="http://schemas.microsoft.com/office/drawing/2014/main" id="{13E6A2E8-520D-9749-9BFE-80F719C48D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040"/>
                <a:ext cx="900" cy="421"/>
              </a:xfrm>
              <a:custGeom>
                <a:avLst/>
                <a:gdLst>
                  <a:gd name="T0" fmla="*/ 531 w 900"/>
                  <a:gd name="T1" fmla="*/ 0 h 421"/>
                  <a:gd name="T2" fmla="*/ 279 w 900"/>
                  <a:gd name="T3" fmla="*/ 77 h 421"/>
                  <a:gd name="T4" fmla="*/ 68 w 900"/>
                  <a:gd name="T5" fmla="*/ 182 h 421"/>
                  <a:gd name="T6" fmla="*/ 33 w 900"/>
                  <a:gd name="T7" fmla="*/ 323 h 421"/>
                  <a:gd name="T8" fmla="*/ 328 w 900"/>
                  <a:gd name="T9" fmla="*/ 400 h 421"/>
                  <a:gd name="T10" fmla="*/ 812 w 900"/>
                  <a:gd name="T11" fmla="*/ 421 h 421"/>
                  <a:gd name="T12" fmla="*/ 855 w 900"/>
                  <a:gd name="T13" fmla="*/ 400 h 4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00" h="421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59" name="Freeform 853">
                <a:extLst>
                  <a:ext uri="{FF2B5EF4-FFF2-40B4-BE49-F238E27FC236}">
                    <a16:creationId xmlns:a16="http://schemas.microsoft.com/office/drawing/2014/main" id="{EE3C2BDD-616C-AB4F-B41E-A0418E3456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2" y="1068"/>
                <a:ext cx="428" cy="269"/>
              </a:xfrm>
              <a:custGeom>
                <a:avLst/>
                <a:gdLst>
                  <a:gd name="T0" fmla="*/ 428 w 428"/>
                  <a:gd name="T1" fmla="*/ 0 h 269"/>
                  <a:gd name="T2" fmla="*/ 217 w 428"/>
                  <a:gd name="T3" fmla="*/ 35 h 269"/>
                  <a:gd name="T4" fmla="*/ 21 w 428"/>
                  <a:gd name="T5" fmla="*/ 140 h 269"/>
                  <a:gd name="T6" fmla="*/ 91 w 428"/>
                  <a:gd name="T7" fmla="*/ 246 h 269"/>
                  <a:gd name="T8" fmla="*/ 231 w 428"/>
                  <a:gd name="T9" fmla="*/ 267 h 269"/>
                  <a:gd name="T10" fmla="*/ 414 w 428"/>
                  <a:gd name="T11" fmla="*/ 260 h 2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28" h="269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0" name="Freeform 854">
                <a:extLst>
                  <a:ext uri="{FF2B5EF4-FFF2-40B4-BE49-F238E27FC236}">
                    <a16:creationId xmlns:a16="http://schemas.microsoft.com/office/drawing/2014/main" id="{F4D786B4-49B0-364F-BC7F-0D534B21ED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54" y="1075"/>
                <a:ext cx="377" cy="239"/>
              </a:xfrm>
              <a:custGeom>
                <a:avLst/>
                <a:gdLst>
                  <a:gd name="T0" fmla="*/ 42 w 377"/>
                  <a:gd name="T1" fmla="*/ 239 h 239"/>
                  <a:gd name="T2" fmla="*/ 335 w 377"/>
                  <a:gd name="T3" fmla="*/ 146 h 239"/>
                  <a:gd name="T4" fmla="*/ 342 w 377"/>
                  <a:gd name="T5" fmla="*/ 47 h 239"/>
                  <a:gd name="T6" fmla="*/ 0 w 377"/>
                  <a:gd name="T7" fmla="*/ 0 h 23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77" h="239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1" name="Freeform 855">
                <a:extLst>
                  <a:ext uri="{FF2B5EF4-FFF2-40B4-BE49-F238E27FC236}">
                    <a16:creationId xmlns:a16="http://schemas.microsoft.com/office/drawing/2014/main" id="{DA18CE26-E66F-7A43-901C-8DB0512D75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6" y="997"/>
                <a:ext cx="660" cy="336"/>
              </a:xfrm>
              <a:custGeom>
                <a:avLst/>
                <a:gdLst>
                  <a:gd name="T0" fmla="*/ 390 w 646"/>
                  <a:gd name="T1" fmla="*/ 592 h 300"/>
                  <a:gd name="T2" fmla="*/ 555 w 646"/>
                  <a:gd name="T3" fmla="*/ 501 h 300"/>
                  <a:gd name="T4" fmla="*/ 690 w 646"/>
                  <a:gd name="T5" fmla="*/ 377 h 300"/>
                  <a:gd name="T6" fmla="*/ 713 w 646"/>
                  <a:gd name="T7" fmla="*/ 211 h 300"/>
                  <a:gd name="T8" fmla="*/ 522 w 646"/>
                  <a:gd name="T9" fmla="*/ 119 h 300"/>
                  <a:gd name="T10" fmla="*/ 0 w 646"/>
                  <a:gd name="T11" fmla="*/ 0 h 3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46" h="300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2" name="Freeform 856">
                <a:extLst>
                  <a:ext uri="{FF2B5EF4-FFF2-40B4-BE49-F238E27FC236}">
                    <a16:creationId xmlns:a16="http://schemas.microsoft.com/office/drawing/2014/main" id="{258D91CA-3C65-0945-B397-447D80E3D2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6" y="955"/>
                <a:ext cx="630" cy="397"/>
              </a:xfrm>
              <a:custGeom>
                <a:avLst/>
                <a:gdLst>
                  <a:gd name="T0" fmla="*/ 320 w 630"/>
                  <a:gd name="T1" fmla="*/ 397 h 397"/>
                  <a:gd name="T2" fmla="*/ 468 w 630"/>
                  <a:gd name="T3" fmla="*/ 345 h 397"/>
                  <a:gd name="T4" fmla="*/ 590 w 630"/>
                  <a:gd name="T5" fmla="*/ 275 h 397"/>
                  <a:gd name="T6" fmla="*/ 611 w 630"/>
                  <a:gd name="T7" fmla="*/ 181 h 397"/>
                  <a:gd name="T8" fmla="*/ 439 w 630"/>
                  <a:gd name="T9" fmla="*/ 129 h 397"/>
                  <a:gd name="T10" fmla="*/ 0 w 630"/>
                  <a:gd name="T11" fmla="*/ 0 h 3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30" h="397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40D64F1E-CB1A-A646-B422-FB171B4023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94314" y="2366481"/>
              <a:ext cx="39385" cy="702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Line 435">
            <a:extLst>
              <a:ext uri="{FF2B5EF4-FFF2-40B4-BE49-F238E27FC236}">
                <a16:creationId xmlns:a16="http://schemas.microsoft.com/office/drawing/2014/main" id="{BDE1E373-F1A0-C247-A16F-51FD5086ACA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319748" y="3822551"/>
            <a:ext cx="4467" cy="583015"/>
          </a:xfrm>
          <a:prstGeom prst="line">
            <a:avLst/>
          </a:prstGeom>
          <a:noFill/>
          <a:ln w="19050">
            <a:solidFill>
              <a:srgbClr val="E4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Line 436">
            <a:extLst>
              <a:ext uri="{FF2B5EF4-FFF2-40B4-BE49-F238E27FC236}">
                <a16:creationId xmlns:a16="http://schemas.microsoft.com/office/drawing/2014/main" id="{016BF512-7EEE-8E45-A51E-2C57B59762C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658519" y="4487840"/>
            <a:ext cx="518620" cy="173119"/>
          </a:xfrm>
          <a:prstGeom prst="line">
            <a:avLst/>
          </a:prstGeom>
          <a:noFill/>
          <a:ln w="19050">
            <a:solidFill>
              <a:srgbClr val="E4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Line 439">
            <a:extLst>
              <a:ext uri="{FF2B5EF4-FFF2-40B4-BE49-F238E27FC236}">
                <a16:creationId xmlns:a16="http://schemas.microsoft.com/office/drawing/2014/main" id="{3EB85E7D-B15D-694B-9BA3-E67818C25BE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201006" y="4473187"/>
            <a:ext cx="127931" cy="524238"/>
          </a:xfrm>
          <a:prstGeom prst="line">
            <a:avLst/>
          </a:prstGeom>
          <a:noFill/>
          <a:ln w="19050">
            <a:solidFill>
              <a:srgbClr val="E4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4292F10-EFDE-C646-BCE0-43E3D3F0B73B}"/>
              </a:ext>
            </a:extLst>
          </p:cNvPr>
          <p:cNvGrpSpPr/>
          <p:nvPr/>
        </p:nvGrpSpPr>
        <p:grpSpPr>
          <a:xfrm>
            <a:off x="11084522" y="4291738"/>
            <a:ext cx="581004" cy="299152"/>
            <a:chOff x="3668110" y="2448910"/>
            <a:chExt cx="3794234" cy="216513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072EAAC-2851-D649-B728-FC09C1749859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rgbClr val="E4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3513B34-6DF2-0042-82EF-D16C2B12A3A9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C14FCDE-EE37-724B-91B1-B35B8FBFB9DE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9D758CB1-341F-F142-A3E4-0C5D7F4A1330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C00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E96245B3-01A7-014E-9BA1-7FF47814682F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C00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61DDD58F-B6AD-AD4C-B3E4-BAFA003044B7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C00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30F6942C-3B5A-C543-85D8-24BF9990A9C5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EC86A6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9" name="Group 590">
            <a:extLst>
              <a:ext uri="{FF2B5EF4-FFF2-40B4-BE49-F238E27FC236}">
                <a16:creationId xmlns:a16="http://schemas.microsoft.com/office/drawing/2014/main" id="{303C6DB6-B1E2-884C-BBB8-EC1A99AC6277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0917985" y="3322047"/>
            <a:ext cx="649485" cy="571200"/>
            <a:chOff x="2839" y="3501"/>
            <a:chExt cx="755" cy="803"/>
          </a:xfrm>
        </p:grpSpPr>
        <p:pic>
          <p:nvPicPr>
            <p:cNvPr id="20" name="Picture 591" descr="desktop_computer_stylized_medium">
              <a:extLst>
                <a:ext uri="{FF2B5EF4-FFF2-40B4-BE49-F238E27FC236}">
                  <a16:creationId xmlns:a16="http://schemas.microsoft.com/office/drawing/2014/main" id="{63D2D7F9-5192-C24A-82A4-B0EA6FAD6C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Freeform 592">
              <a:extLst>
                <a:ext uri="{FF2B5EF4-FFF2-40B4-BE49-F238E27FC236}">
                  <a16:creationId xmlns:a16="http://schemas.microsoft.com/office/drawing/2014/main" id="{CE876DBC-21CF-AE4B-919D-7AE28D5D03C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" name="Group 590">
            <a:extLst>
              <a:ext uri="{FF2B5EF4-FFF2-40B4-BE49-F238E27FC236}">
                <a16:creationId xmlns:a16="http://schemas.microsoft.com/office/drawing/2014/main" id="{91392431-0A58-5644-AA3F-947CE467E6FE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0249542" y="4410101"/>
            <a:ext cx="649485" cy="571200"/>
            <a:chOff x="2839" y="3501"/>
            <a:chExt cx="755" cy="803"/>
          </a:xfrm>
        </p:grpSpPr>
        <p:pic>
          <p:nvPicPr>
            <p:cNvPr id="23" name="Picture 591" descr="desktop_computer_stylized_medium">
              <a:extLst>
                <a:ext uri="{FF2B5EF4-FFF2-40B4-BE49-F238E27FC236}">
                  <a16:creationId xmlns:a16="http://schemas.microsoft.com/office/drawing/2014/main" id="{46FA0F11-EBA2-284F-8B1D-14AF391458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Freeform 592">
              <a:extLst>
                <a:ext uri="{FF2B5EF4-FFF2-40B4-BE49-F238E27FC236}">
                  <a16:creationId xmlns:a16="http://schemas.microsoft.com/office/drawing/2014/main" id="{52EF559D-DFC5-8447-AEA4-BC6B16E3F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86" name="Group 590">
            <a:extLst>
              <a:ext uri="{FF2B5EF4-FFF2-40B4-BE49-F238E27FC236}">
                <a16:creationId xmlns:a16="http://schemas.microsoft.com/office/drawing/2014/main" id="{F7641AD9-87D9-A44B-A42D-CB95A3432A41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0797829" y="4748945"/>
            <a:ext cx="649485" cy="571200"/>
            <a:chOff x="2839" y="3501"/>
            <a:chExt cx="755" cy="803"/>
          </a:xfrm>
        </p:grpSpPr>
        <p:pic>
          <p:nvPicPr>
            <p:cNvPr id="187" name="Picture 591" descr="desktop_computer_stylized_medium">
              <a:extLst>
                <a:ext uri="{FF2B5EF4-FFF2-40B4-BE49-F238E27FC236}">
                  <a16:creationId xmlns:a16="http://schemas.microsoft.com/office/drawing/2014/main" id="{30678A54-3E22-8B42-A81E-5CF5B995FA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8" name="Freeform 592">
              <a:extLst>
                <a:ext uri="{FF2B5EF4-FFF2-40B4-BE49-F238E27FC236}">
                  <a16:creationId xmlns:a16="http://schemas.microsoft.com/office/drawing/2014/main" id="{6D9A530E-D982-6948-B078-2A03FF1F3BE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20" name="Group 519">
            <a:extLst>
              <a:ext uri="{FF2B5EF4-FFF2-40B4-BE49-F238E27FC236}">
                <a16:creationId xmlns:a16="http://schemas.microsoft.com/office/drawing/2014/main" id="{BCEAC609-53A3-DC4E-B9E6-B5176894A3B7}"/>
              </a:ext>
            </a:extLst>
          </p:cNvPr>
          <p:cNvGrpSpPr/>
          <p:nvPr/>
        </p:nvGrpSpPr>
        <p:grpSpPr>
          <a:xfrm>
            <a:off x="8229600" y="5199782"/>
            <a:ext cx="1923291" cy="1159453"/>
            <a:chOff x="9874069" y="4049856"/>
            <a:chExt cx="1165513" cy="683960"/>
          </a:xfrm>
        </p:grpSpPr>
        <p:pic>
          <p:nvPicPr>
            <p:cNvPr id="26" name="Picture 781" descr="antenna_radiation_stylized">
              <a:extLst>
                <a:ext uri="{FF2B5EF4-FFF2-40B4-BE49-F238E27FC236}">
                  <a16:creationId xmlns:a16="http://schemas.microsoft.com/office/drawing/2014/main" id="{DB627E11-E099-EC41-BC25-0FB10F3B69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53455" y="4053920"/>
              <a:ext cx="452014" cy="95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" name="Picture 780" descr="access_point_stylized_small">
              <a:extLst>
                <a:ext uri="{FF2B5EF4-FFF2-40B4-BE49-F238E27FC236}">
                  <a16:creationId xmlns:a16="http://schemas.microsoft.com/office/drawing/2014/main" id="{A02A91D2-3E70-F042-A5F5-5B2635BF0B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01992" y="4097214"/>
              <a:ext cx="380935" cy="317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76" name="Group 850">
              <a:extLst>
                <a:ext uri="{FF2B5EF4-FFF2-40B4-BE49-F238E27FC236}">
                  <a16:creationId xmlns:a16="http://schemas.microsoft.com/office/drawing/2014/main" id="{57E97886-C05F-6048-B731-37159BF970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57306" y="4049856"/>
              <a:ext cx="450526" cy="96315"/>
              <a:chOff x="2199" y="955"/>
              <a:chExt cx="2547" cy="506"/>
            </a:xfrm>
          </p:grpSpPr>
          <p:sp>
            <p:nvSpPr>
              <p:cNvPr id="77" name="Freeform 851">
                <a:extLst>
                  <a:ext uri="{FF2B5EF4-FFF2-40B4-BE49-F238E27FC236}">
                    <a16:creationId xmlns:a16="http://schemas.microsoft.com/office/drawing/2014/main" id="{B3924299-6BE1-3843-A764-2F95D9F82A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9" y="1166"/>
                <a:ext cx="260" cy="281"/>
              </a:xfrm>
              <a:custGeom>
                <a:avLst/>
                <a:gdLst>
                  <a:gd name="T0" fmla="*/ 260 w 260"/>
                  <a:gd name="T1" fmla="*/ 0 h 281"/>
                  <a:gd name="T2" fmla="*/ 42 w 260"/>
                  <a:gd name="T3" fmla="*/ 112 h 281"/>
                  <a:gd name="T4" fmla="*/ 35 w 260"/>
                  <a:gd name="T5" fmla="*/ 211 h 281"/>
                  <a:gd name="T6" fmla="*/ 253 w 260"/>
                  <a:gd name="T7" fmla="*/ 281 h 28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0" h="281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w="1270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8" name="Freeform 852">
                <a:extLst>
                  <a:ext uri="{FF2B5EF4-FFF2-40B4-BE49-F238E27FC236}">
                    <a16:creationId xmlns:a16="http://schemas.microsoft.com/office/drawing/2014/main" id="{603A533B-82A1-6445-B323-DBB29F6A36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040"/>
                <a:ext cx="900" cy="421"/>
              </a:xfrm>
              <a:custGeom>
                <a:avLst/>
                <a:gdLst>
                  <a:gd name="T0" fmla="*/ 531 w 900"/>
                  <a:gd name="T1" fmla="*/ 0 h 421"/>
                  <a:gd name="T2" fmla="*/ 279 w 900"/>
                  <a:gd name="T3" fmla="*/ 77 h 421"/>
                  <a:gd name="T4" fmla="*/ 68 w 900"/>
                  <a:gd name="T5" fmla="*/ 182 h 421"/>
                  <a:gd name="T6" fmla="*/ 33 w 900"/>
                  <a:gd name="T7" fmla="*/ 323 h 421"/>
                  <a:gd name="T8" fmla="*/ 328 w 900"/>
                  <a:gd name="T9" fmla="*/ 400 h 421"/>
                  <a:gd name="T10" fmla="*/ 812 w 900"/>
                  <a:gd name="T11" fmla="*/ 421 h 421"/>
                  <a:gd name="T12" fmla="*/ 855 w 900"/>
                  <a:gd name="T13" fmla="*/ 400 h 4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00" h="421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w="1270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9" name="Freeform 853">
                <a:extLst>
                  <a:ext uri="{FF2B5EF4-FFF2-40B4-BE49-F238E27FC236}">
                    <a16:creationId xmlns:a16="http://schemas.microsoft.com/office/drawing/2014/main" id="{51E5D983-ADB0-114C-9834-F8276FDAF0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2" y="1068"/>
                <a:ext cx="428" cy="269"/>
              </a:xfrm>
              <a:custGeom>
                <a:avLst/>
                <a:gdLst>
                  <a:gd name="T0" fmla="*/ 428 w 428"/>
                  <a:gd name="T1" fmla="*/ 0 h 269"/>
                  <a:gd name="T2" fmla="*/ 217 w 428"/>
                  <a:gd name="T3" fmla="*/ 35 h 269"/>
                  <a:gd name="T4" fmla="*/ 21 w 428"/>
                  <a:gd name="T5" fmla="*/ 140 h 269"/>
                  <a:gd name="T6" fmla="*/ 91 w 428"/>
                  <a:gd name="T7" fmla="*/ 246 h 269"/>
                  <a:gd name="T8" fmla="*/ 231 w 428"/>
                  <a:gd name="T9" fmla="*/ 267 h 269"/>
                  <a:gd name="T10" fmla="*/ 414 w 428"/>
                  <a:gd name="T11" fmla="*/ 260 h 2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28" h="269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w="1270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0" name="Freeform 854">
                <a:extLst>
                  <a:ext uri="{FF2B5EF4-FFF2-40B4-BE49-F238E27FC236}">
                    <a16:creationId xmlns:a16="http://schemas.microsoft.com/office/drawing/2014/main" id="{AD9CC5C5-8A1B-F443-B43A-D696211E81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54" y="1075"/>
                <a:ext cx="377" cy="239"/>
              </a:xfrm>
              <a:custGeom>
                <a:avLst/>
                <a:gdLst>
                  <a:gd name="T0" fmla="*/ 42 w 377"/>
                  <a:gd name="T1" fmla="*/ 239 h 239"/>
                  <a:gd name="T2" fmla="*/ 335 w 377"/>
                  <a:gd name="T3" fmla="*/ 146 h 239"/>
                  <a:gd name="T4" fmla="*/ 342 w 377"/>
                  <a:gd name="T5" fmla="*/ 47 h 239"/>
                  <a:gd name="T6" fmla="*/ 0 w 377"/>
                  <a:gd name="T7" fmla="*/ 0 h 23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77" h="239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w="1270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1" name="Freeform 855">
                <a:extLst>
                  <a:ext uri="{FF2B5EF4-FFF2-40B4-BE49-F238E27FC236}">
                    <a16:creationId xmlns:a16="http://schemas.microsoft.com/office/drawing/2014/main" id="{82118053-8C1C-C841-A495-DCB0EF3455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6" y="997"/>
                <a:ext cx="660" cy="336"/>
              </a:xfrm>
              <a:custGeom>
                <a:avLst/>
                <a:gdLst>
                  <a:gd name="T0" fmla="*/ 390 w 646"/>
                  <a:gd name="T1" fmla="*/ 592 h 300"/>
                  <a:gd name="T2" fmla="*/ 555 w 646"/>
                  <a:gd name="T3" fmla="*/ 501 h 300"/>
                  <a:gd name="T4" fmla="*/ 690 w 646"/>
                  <a:gd name="T5" fmla="*/ 377 h 300"/>
                  <a:gd name="T6" fmla="*/ 713 w 646"/>
                  <a:gd name="T7" fmla="*/ 211 h 300"/>
                  <a:gd name="T8" fmla="*/ 522 w 646"/>
                  <a:gd name="T9" fmla="*/ 119 h 300"/>
                  <a:gd name="T10" fmla="*/ 0 w 646"/>
                  <a:gd name="T11" fmla="*/ 0 h 3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46" h="300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w="1270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2" name="Freeform 856">
                <a:extLst>
                  <a:ext uri="{FF2B5EF4-FFF2-40B4-BE49-F238E27FC236}">
                    <a16:creationId xmlns:a16="http://schemas.microsoft.com/office/drawing/2014/main" id="{DFA74633-0451-F848-A038-52B85B120B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6" y="955"/>
                <a:ext cx="630" cy="397"/>
              </a:xfrm>
              <a:custGeom>
                <a:avLst/>
                <a:gdLst>
                  <a:gd name="T0" fmla="*/ 320 w 630"/>
                  <a:gd name="T1" fmla="*/ 397 h 397"/>
                  <a:gd name="T2" fmla="*/ 468 w 630"/>
                  <a:gd name="T3" fmla="*/ 345 h 397"/>
                  <a:gd name="T4" fmla="*/ 590 w 630"/>
                  <a:gd name="T5" fmla="*/ 275 h 397"/>
                  <a:gd name="T6" fmla="*/ 611 w 630"/>
                  <a:gd name="T7" fmla="*/ 181 h 397"/>
                  <a:gd name="T8" fmla="*/ 439 w 630"/>
                  <a:gd name="T9" fmla="*/ 129 h 397"/>
                  <a:gd name="T10" fmla="*/ 0 w 630"/>
                  <a:gd name="T11" fmla="*/ 0 h 3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30" h="397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w="1270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190" name="Group 189">
              <a:extLst>
                <a:ext uri="{FF2B5EF4-FFF2-40B4-BE49-F238E27FC236}">
                  <a16:creationId xmlns:a16="http://schemas.microsoft.com/office/drawing/2014/main" id="{04A1B945-82CF-B24C-927F-7FD13A0C24C4}"/>
                </a:ext>
              </a:extLst>
            </p:cNvPr>
            <p:cNvGrpSpPr/>
            <p:nvPr/>
          </p:nvGrpSpPr>
          <p:grpSpPr>
            <a:xfrm>
              <a:off x="9874069" y="4284324"/>
              <a:ext cx="406937" cy="372436"/>
              <a:chOff x="7341491" y="2307905"/>
              <a:chExt cx="509280" cy="439573"/>
            </a:xfrm>
          </p:grpSpPr>
          <p:grpSp>
            <p:nvGrpSpPr>
              <p:cNvPr id="191" name="Group 190">
                <a:extLst>
                  <a:ext uri="{FF2B5EF4-FFF2-40B4-BE49-F238E27FC236}">
                    <a16:creationId xmlns:a16="http://schemas.microsoft.com/office/drawing/2014/main" id="{14BD4F1A-F69B-CC4E-9ADB-754A3C888DDB}"/>
                  </a:ext>
                </a:extLst>
              </p:cNvPr>
              <p:cNvGrpSpPr/>
              <p:nvPr/>
            </p:nvGrpSpPr>
            <p:grpSpPr>
              <a:xfrm>
                <a:off x="7341491" y="2426725"/>
                <a:ext cx="509280" cy="320753"/>
                <a:chOff x="7458407" y="2414528"/>
                <a:chExt cx="509280" cy="320753"/>
              </a:xfrm>
            </p:grpSpPr>
            <p:pic>
              <p:nvPicPr>
                <p:cNvPr id="200" name="Picture 1018" descr="laptop_keyboard">
                  <a:extLst>
                    <a:ext uri="{FF2B5EF4-FFF2-40B4-BE49-F238E27FC236}">
                      <a16:creationId xmlns:a16="http://schemas.microsoft.com/office/drawing/2014/main" id="{43A4C956-16BA-2749-B63E-A0735579E8E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09064" flipH="1">
                  <a:off x="7458407" y="2575770"/>
                  <a:ext cx="437221" cy="1595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01" name="Freeform 1019">
                  <a:extLst>
                    <a:ext uri="{FF2B5EF4-FFF2-40B4-BE49-F238E27FC236}">
                      <a16:creationId xmlns:a16="http://schemas.microsoft.com/office/drawing/2014/main" id="{FB9CB46A-3962-FA48-A49E-FC5678B710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03304" y="2420984"/>
                  <a:ext cx="351919" cy="208167"/>
                </a:xfrm>
                <a:custGeom>
                  <a:avLst/>
                  <a:gdLst>
                    <a:gd name="T0" fmla="*/ 775798119 w 2982"/>
                    <a:gd name="T1" fmla="*/ 0 h 2442"/>
                    <a:gd name="T2" fmla="*/ 0 w 2982"/>
                    <a:gd name="T3" fmla="*/ 211226083 h 2442"/>
                    <a:gd name="T4" fmla="*/ 2147483646 w 2982"/>
                    <a:gd name="T5" fmla="*/ 263880059 h 2442"/>
                    <a:gd name="T6" fmla="*/ 2147483646 w 2982"/>
                    <a:gd name="T7" fmla="*/ 52653891 h 2442"/>
                    <a:gd name="T8" fmla="*/ 775798119 w 2982"/>
                    <a:gd name="T9" fmla="*/ 0 h 24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82"/>
                    <a:gd name="T16" fmla="*/ 0 h 2442"/>
                    <a:gd name="T17" fmla="*/ 2982 w 2982"/>
                    <a:gd name="T18" fmla="*/ 2442 h 24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82" h="2442">
                      <a:moveTo>
                        <a:pt x="540" y="0"/>
                      </a:moveTo>
                      <a:lnTo>
                        <a:pt x="0" y="1734"/>
                      </a:lnTo>
                      <a:lnTo>
                        <a:pt x="2394" y="2442"/>
                      </a:lnTo>
                      <a:lnTo>
                        <a:pt x="2982" y="318"/>
                      </a:lnTo>
                      <a:lnTo>
                        <a:pt x="54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pic>
              <p:nvPicPr>
                <p:cNvPr id="202" name="Picture 1020" descr="screen">
                  <a:extLst>
                    <a:ext uri="{FF2B5EF4-FFF2-40B4-BE49-F238E27FC236}">
                      <a16:creationId xmlns:a16="http://schemas.microsoft.com/office/drawing/2014/main" id="{546620B1-B43D-D44B-BDBF-CB7163856C9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20637" y="2426338"/>
                  <a:ext cx="319785" cy="18942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03" name="Freeform 1021">
                  <a:extLst>
                    <a:ext uri="{FF2B5EF4-FFF2-40B4-BE49-F238E27FC236}">
                      <a16:creationId xmlns:a16="http://schemas.microsoft.com/office/drawing/2014/main" id="{3609018E-54F0-C545-8881-2F666AE7729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67378" y="2414843"/>
                  <a:ext cx="298167" cy="38736"/>
                </a:xfrm>
                <a:custGeom>
                  <a:avLst/>
                  <a:gdLst>
                    <a:gd name="T0" fmla="*/ 193616298 w 2528"/>
                    <a:gd name="T1" fmla="*/ 0 h 455"/>
                    <a:gd name="T2" fmla="*/ 2147483646 w 2528"/>
                    <a:gd name="T3" fmla="*/ 52445139 h 455"/>
                    <a:gd name="T4" fmla="*/ 2147483646 w 2528"/>
                    <a:gd name="T5" fmla="*/ 52445139 h 455"/>
                    <a:gd name="T6" fmla="*/ 0 w 2528"/>
                    <a:gd name="T7" fmla="*/ 52445139 h 455"/>
                    <a:gd name="T8" fmla="*/ 193616298 w 2528"/>
                    <a:gd name="T9" fmla="*/ 0 h 45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28"/>
                    <a:gd name="T16" fmla="*/ 0 h 455"/>
                    <a:gd name="T17" fmla="*/ 2528 w 2528"/>
                    <a:gd name="T18" fmla="*/ 455 h 45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28" h="455">
                      <a:moveTo>
                        <a:pt x="14" y="0"/>
                      </a:moveTo>
                      <a:lnTo>
                        <a:pt x="2528" y="341"/>
                      </a:lnTo>
                      <a:lnTo>
                        <a:pt x="2480" y="455"/>
                      </a:lnTo>
                      <a:lnTo>
                        <a:pt x="0" y="86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EAEAEA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4" name="Freeform 1022">
                  <a:extLst>
                    <a:ext uri="{FF2B5EF4-FFF2-40B4-BE49-F238E27FC236}">
                      <a16:creationId xmlns:a16="http://schemas.microsoft.com/office/drawing/2014/main" id="{25B49A33-C4F2-BD48-B970-1F34E2623C4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00188" y="2414528"/>
                  <a:ext cx="82770" cy="161243"/>
                </a:xfrm>
                <a:custGeom>
                  <a:avLst/>
                  <a:gdLst>
                    <a:gd name="T0" fmla="*/ 773664160 w 702"/>
                    <a:gd name="T1" fmla="*/ 0 h 1893"/>
                    <a:gd name="T2" fmla="*/ 0 w 702"/>
                    <a:gd name="T3" fmla="*/ 210739916 h 1893"/>
                    <a:gd name="T4" fmla="*/ 193416040 w 702"/>
                    <a:gd name="T5" fmla="*/ 210739916 h 1893"/>
                    <a:gd name="T6" fmla="*/ 967080200 w 702"/>
                    <a:gd name="T7" fmla="*/ 52529017 h 1893"/>
                    <a:gd name="T8" fmla="*/ 773664160 w 702"/>
                    <a:gd name="T9" fmla="*/ 0 h 18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2"/>
                    <a:gd name="T16" fmla="*/ 0 h 1893"/>
                    <a:gd name="T17" fmla="*/ 702 w 702"/>
                    <a:gd name="T18" fmla="*/ 1893 h 18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2" h="1893">
                      <a:moveTo>
                        <a:pt x="579" y="0"/>
                      </a:moveTo>
                      <a:lnTo>
                        <a:pt x="0" y="1869"/>
                      </a:lnTo>
                      <a:lnTo>
                        <a:pt x="114" y="1893"/>
                      </a:lnTo>
                      <a:lnTo>
                        <a:pt x="702" y="51"/>
                      </a:lnTo>
                      <a:lnTo>
                        <a:pt x="579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5" name="Freeform 1023">
                  <a:extLst>
                    <a:ext uri="{FF2B5EF4-FFF2-40B4-BE49-F238E27FC236}">
                      <a16:creationId xmlns:a16="http://schemas.microsoft.com/office/drawing/2014/main" id="{7A3CD4B0-7D22-AA45-8A15-E073D61953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74205" y="2443344"/>
                  <a:ext cx="89197" cy="186122"/>
                </a:xfrm>
                <a:custGeom>
                  <a:avLst/>
                  <a:gdLst>
                    <a:gd name="T0" fmla="*/ 969024527 w 756"/>
                    <a:gd name="T1" fmla="*/ 0 h 2184"/>
                    <a:gd name="T2" fmla="*/ 193802074 w 756"/>
                    <a:gd name="T3" fmla="*/ 263660221 h 2184"/>
                    <a:gd name="T4" fmla="*/ 0 w 756"/>
                    <a:gd name="T5" fmla="*/ 263660221 h 2184"/>
                    <a:gd name="T6" fmla="*/ 775222454 w 756"/>
                    <a:gd name="T7" fmla="*/ 52610059 h 2184"/>
                    <a:gd name="T8" fmla="*/ 969024527 w 756"/>
                    <a:gd name="T9" fmla="*/ 0 h 218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6"/>
                    <a:gd name="T16" fmla="*/ 0 h 2184"/>
                    <a:gd name="T17" fmla="*/ 756 w 756"/>
                    <a:gd name="T18" fmla="*/ 2184 h 218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6" h="2184">
                      <a:moveTo>
                        <a:pt x="756" y="0"/>
                      </a:moveTo>
                      <a:lnTo>
                        <a:pt x="138" y="2184"/>
                      </a:lnTo>
                      <a:lnTo>
                        <a:pt x="0" y="2148"/>
                      </a:lnTo>
                      <a:lnTo>
                        <a:pt x="606" y="78"/>
                      </a:lnTo>
                      <a:lnTo>
                        <a:pt x="756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chemeClr val="bg1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6" name="Freeform 1024">
                  <a:extLst>
                    <a:ext uri="{FF2B5EF4-FFF2-40B4-BE49-F238E27FC236}">
                      <a16:creationId xmlns:a16="http://schemas.microsoft.com/office/drawing/2014/main" id="{6A3B0A44-ABEE-F642-9AA1-40BC4C0AD4E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9214" y="2567582"/>
                  <a:ext cx="327185" cy="62828"/>
                </a:xfrm>
                <a:custGeom>
                  <a:avLst/>
                  <a:gdLst>
                    <a:gd name="T0" fmla="*/ 193829444 w 2773"/>
                    <a:gd name="T1" fmla="*/ 0 h 738"/>
                    <a:gd name="T2" fmla="*/ 0 w 2773"/>
                    <a:gd name="T3" fmla="*/ 52443587 h 738"/>
                    <a:gd name="T4" fmla="*/ 2147483646 w 2773"/>
                    <a:gd name="T5" fmla="*/ 104894411 h 738"/>
                    <a:gd name="T6" fmla="*/ 2147483646 w 2773"/>
                    <a:gd name="T7" fmla="*/ 52443587 h 738"/>
                    <a:gd name="T8" fmla="*/ 193829444 w 2773"/>
                    <a:gd name="T9" fmla="*/ 0 h 73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773"/>
                    <a:gd name="T16" fmla="*/ 0 h 738"/>
                    <a:gd name="T17" fmla="*/ 2773 w 2773"/>
                    <a:gd name="T18" fmla="*/ 738 h 73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773" h="738">
                      <a:moveTo>
                        <a:pt x="33" y="0"/>
                      </a:moveTo>
                      <a:lnTo>
                        <a:pt x="0" y="99"/>
                      </a:lnTo>
                      <a:lnTo>
                        <a:pt x="2436" y="738"/>
                      </a:lnTo>
                      <a:cubicBezTo>
                        <a:pt x="2499" y="501"/>
                        <a:pt x="2773" y="727"/>
                        <a:pt x="2373" y="603"/>
                      </a:cubicBezTo>
                      <a:lnTo>
                        <a:pt x="3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CC"/>
                    </a:gs>
                    <a:gs pos="100000">
                      <a:schemeClr val="bg1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7" name="Freeform 1025">
                  <a:extLst>
                    <a:ext uri="{FF2B5EF4-FFF2-40B4-BE49-F238E27FC236}">
                      <a16:creationId xmlns:a16="http://schemas.microsoft.com/office/drawing/2014/main" id="{8E276300-85ED-F14E-BCE2-C7D4D59B3BD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84138" y="2444918"/>
                  <a:ext cx="83549" cy="186909"/>
                </a:xfrm>
                <a:custGeom>
                  <a:avLst/>
                  <a:gdLst>
                    <a:gd name="T0" fmla="*/ 2147483646 w 637"/>
                    <a:gd name="T1" fmla="*/ 0 h 1659"/>
                    <a:gd name="T2" fmla="*/ 2147483646 w 637"/>
                    <a:gd name="T3" fmla="*/ 0 h 1659"/>
                    <a:gd name="T4" fmla="*/ 295581541 w 637"/>
                    <a:gd name="T5" fmla="*/ 2147483646 h 1659"/>
                    <a:gd name="T6" fmla="*/ 0 w 637"/>
                    <a:gd name="T7" fmla="*/ 2147483646 h 1659"/>
                    <a:gd name="T8" fmla="*/ 2147483646 w 637"/>
                    <a:gd name="T9" fmla="*/ 0 h 165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7"/>
                    <a:gd name="T16" fmla="*/ 0 h 1659"/>
                    <a:gd name="T17" fmla="*/ 637 w 637"/>
                    <a:gd name="T18" fmla="*/ 1659 h 165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7" h="1659">
                      <a:moveTo>
                        <a:pt x="615" y="0"/>
                      </a:moveTo>
                      <a:lnTo>
                        <a:pt x="637" y="0"/>
                      </a:lnTo>
                      <a:lnTo>
                        <a:pt x="68" y="1659"/>
                      </a:lnTo>
                      <a:lnTo>
                        <a:pt x="0" y="1647"/>
                      </a:lnTo>
                      <a:lnTo>
                        <a:pt x="615" y="0"/>
                      </a:lnTo>
                      <a:close/>
                    </a:path>
                  </a:pathLst>
                </a:custGeom>
                <a:solidFill>
                  <a:srgbClr val="4D4D4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" name="Freeform 1026">
                  <a:extLst>
                    <a:ext uri="{FF2B5EF4-FFF2-40B4-BE49-F238E27FC236}">
                      <a16:creationId xmlns:a16="http://schemas.microsoft.com/office/drawing/2014/main" id="{C5ADDBAC-F8C7-5846-8484-7E2ACCC0425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9603" y="2575928"/>
                  <a:ext cx="290961" cy="62041"/>
                </a:xfrm>
                <a:custGeom>
                  <a:avLst/>
                  <a:gdLst>
                    <a:gd name="T0" fmla="*/ 0 w 2216"/>
                    <a:gd name="T1" fmla="*/ 0 h 550"/>
                    <a:gd name="T2" fmla="*/ 296523134 w 2216"/>
                    <a:gd name="T3" fmla="*/ 324379338 h 550"/>
                    <a:gd name="T4" fmla="*/ 2147483646 w 2216"/>
                    <a:gd name="T5" fmla="*/ 2147483646 h 550"/>
                    <a:gd name="T6" fmla="*/ 2147483646 w 2216"/>
                    <a:gd name="T7" fmla="*/ 2147483646 h 550"/>
                    <a:gd name="T8" fmla="*/ 0 w 2216"/>
                    <a:gd name="T9" fmla="*/ 0 h 55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16"/>
                    <a:gd name="T16" fmla="*/ 0 h 550"/>
                    <a:gd name="T17" fmla="*/ 2216 w 2216"/>
                    <a:gd name="T18" fmla="*/ 550 h 55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16" h="550">
                      <a:moveTo>
                        <a:pt x="0" y="0"/>
                      </a:moveTo>
                      <a:lnTo>
                        <a:pt x="9" y="57"/>
                      </a:lnTo>
                      <a:lnTo>
                        <a:pt x="2164" y="550"/>
                      </a:lnTo>
                      <a:lnTo>
                        <a:pt x="2216" y="49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209" name="Group 1027">
                  <a:extLst>
                    <a:ext uri="{FF2B5EF4-FFF2-40B4-BE49-F238E27FC236}">
                      <a16:creationId xmlns:a16="http://schemas.microsoft.com/office/drawing/2014/main" id="{6244016C-85DB-4D44-A0FC-F42A9A7D3A3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594735" y="2642220"/>
                  <a:ext cx="98740" cy="36846"/>
                  <a:chOff x="1740" y="2642"/>
                  <a:chExt cx="752" cy="327"/>
                </a:xfrm>
              </p:grpSpPr>
              <p:sp>
                <p:nvSpPr>
                  <p:cNvPr id="216" name="Freeform 1028">
                    <a:extLst>
                      <a:ext uri="{FF2B5EF4-FFF2-40B4-BE49-F238E27FC236}">
                        <a16:creationId xmlns:a16="http://schemas.microsoft.com/office/drawing/2014/main" id="{5AA16397-7098-9946-8BE9-C4651BB16E2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40" y="2642"/>
                    <a:ext cx="752" cy="327"/>
                  </a:xfrm>
                  <a:custGeom>
                    <a:avLst/>
                    <a:gdLst>
                      <a:gd name="T0" fmla="*/ 293 w 752"/>
                      <a:gd name="T1" fmla="*/ 0 h 327"/>
                      <a:gd name="T2" fmla="*/ 752 w 752"/>
                      <a:gd name="T3" fmla="*/ 124 h 327"/>
                      <a:gd name="T4" fmla="*/ 470 w 752"/>
                      <a:gd name="T5" fmla="*/ 327 h 327"/>
                      <a:gd name="T6" fmla="*/ 0 w 752"/>
                      <a:gd name="T7" fmla="*/ 183 h 327"/>
                      <a:gd name="T8" fmla="*/ 293 w 752"/>
                      <a:gd name="T9" fmla="*/ 0 h 32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52"/>
                      <a:gd name="T16" fmla="*/ 0 h 327"/>
                      <a:gd name="T17" fmla="*/ 752 w 752"/>
                      <a:gd name="T18" fmla="*/ 327 h 32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52" h="327">
                        <a:moveTo>
                          <a:pt x="293" y="0"/>
                        </a:moveTo>
                        <a:lnTo>
                          <a:pt x="752" y="124"/>
                        </a:lnTo>
                        <a:lnTo>
                          <a:pt x="470" y="327"/>
                        </a:lnTo>
                        <a:lnTo>
                          <a:pt x="0" y="183"/>
                        </a:lnTo>
                        <a:lnTo>
                          <a:pt x="293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7" name="Freeform 1029">
                    <a:extLst>
                      <a:ext uri="{FF2B5EF4-FFF2-40B4-BE49-F238E27FC236}">
                        <a16:creationId xmlns:a16="http://schemas.microsoft.com/office/drawing/2014/main" id="{384C7126-22CD-204D-ADC8-D47C7589576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54" y="2649"/>
                    <a:ext cx="726" cy="311"/>
                  </a:xfrm>
                  <a:custGeom>
                    <a:avLst/>
                    <a:gdLst>
                      <a:gd name="T0" fmla="*/ 282 w 726"/>
                      <a:gd name="T1" fmla="*/ 0 h 311"/>
                      <a:gd name="T2" fmla="*/ 726 w 726"/>
                      <a:gd name="T3" fmla="*/ 119 h 311"/>
                      <a:gd name="T4" fmla="*/ 457 w 726"/>
                      <a:gd name="T5" fmla="*/ 311 h 311"/>
                      <a:gd name="T6" fmla="*/ 0 w 726"/>
                      <a:gd name="T7" fmla="*/ 173 h 311"/>
                      <a:gd name="T8" fmla="*/ 282 w 726"/>
                      <a:gd name="T9" fmla="*/ 0 h 3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26"/>
                      <a:gd name="T16" fmla="*/ 0 h 311"/>
                      <a:gd name="T17" fmla="*/ 726 w 726"/>
                      <a:gd name="T18" fmla="*/ 311 h 3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26" h="311">
                        <a:moveTo>
                          <a:pt x="282" y="0"/>
                        </a:moveTo>
                        <a:lnTo>
                          <a:pt x="726" y="119"/>
                        </a:lnTo>
                        <a:lnTo>
                          <a:pt x="457" y="311"/>
                        </a:lnTo>
                        <a:lnTo>
                          <a:pt x="0" y="173"/>
                        </a:lnTo>
                        <a:lnTo>
                          <a:pt x="282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4D4D4D"/>
                      </a:gs>
                      <a:gs pos="100000">
                        <a:srgbClr val="DDDDDD"/>
                      </a:gs>
                    </a:gsLst>
                    <a:lin ang="189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8" name="Freeform 1030">
                    <a:extLst>
                      <a:ext uri="{FF2B5EF4-FFF2-40B4-BE49-F238E27FC236}">
                        <a16:creationId xmlns:a16="http://schemas.microsoft.com/office/drawing/2014/main" id="{988ADBF6-5CE8-D54F-9B1A-0CDD671EFC2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808" y="2770"/>
                    <a:ext cx="258" cy="100"/>
                  </a:xfrm>
                  <a:custGeom>
                    <a:avLst/>
                    <a:gdLst>
                      <a:gd name="T0" fmla="*/ 0 w 258"/>
                      <a:gd name="T1" fmla="*/ 44 h 100"/>
                      <a:gd name="T2" fmla="*/ 75 w 258"/>
                      <a:gd name="T3" fmla="*/ 0 h 100"/>
                      <a:gd name="T4" fmla="*/ 258 w 258"/>
                      <a:gd name="T5" fmla="*/ 50 h 100"/>
                      <a:gd name="T6" fmla="*/ 183 w 258"/>
                      <a:gd name="T7" fmla="*/ 100 h 100"/>
                      <a:gd name="T8" fmla="*/ 0 w 258"/>
                      <a:gd name="T9" fmla="*/ 44 h 1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8"/>
                      <a:gd name="T16" fmla="*/ 0 h 100"/>
                      <a:gd name="T17" fmla="*/ 258 w 258"/>
                      <a:gd name="T18" fmla="*/ 100 h 1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8" h="100">
                        <a:moveTo>
                          <a:pt x="0" y="44"/>
                        </a:moveTo>
                        <a:lnTo>
                          <a:pt x="75" y="0"/>
                        </a:lnTo>
                        <a:lnTo>
                          <a:pt x="258" y="50"/>
                        </a:lnTo>
                        <a:lnTo>
                          <a:pt x="183" y="100"/>
                        </a:lnTo>
                        <a:lnTo>
                          <a:pt x="0" y="44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9" name="Freeform 1031">
                    <a:extLst>
                      <a:ext uri="{FF2B5EF4-FFF2-40B4-BE49-F238E27FC236}">
                        <a16:creationId xmlns:a16="http://schemas.microsoft.com/office/drawing/2014/main" id="{143CE67A-75D1-0648-A3F8-C441C79AD8D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99" y="2816"/>
                    <a:ext cx="194" cy="63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4"/>
                      <a:gd name="T16" fmla="*/ 0 h 63"/>
                      <a:gd name="T17" fmla="*/ 194 w 194"/>
                      <a:gd name="T18" fmla="*/ 63 h 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0" name="Freeform 1032">
                    <a:extLst>
                      <a:ext uri="{FF2B5EF4-FFF2-40B4-BE49-F238E27FC236}">
                        <a16:creationId xmlns:a16="http://schemas.microsoft.com/office/drawing/2014/main" id="{D7D5A372-4E31-6F4C-AAB1-9DE01C704BF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20" y="2834"/>
                    <a:ext cx="258" cy="102"/>
                  </a:xfrm>
                  <a:custGeom>
                    <a:avLst/>
                    <a:gdLst>
                      <a:gd name="T0" fmla="*/ 0 w 258"/>
                      <a:gd name="T1" fmla="*/ 46 h 102"/>
                      <a:gd name="T2" fmla="*/ 71 w 258"/>
                      <a:gd name="T3" fmla="*/ 0 h 102"/>
                      <a:gd name="T4" fmla="*/ 258 w 258"/>
                      <a:gd name="T5" fmla="*/ 52 h 102"/>
                      <a:gd name="T6" fmla="*/ 183 w 258"/>
                      <a:gd name="T7" fmla="*/ 102 h 102"/>
                      <a:gd name="T8" fmla="*/ 0 w 258"/>
                      <a:gd name="T9" fmla="*/ 46 h 10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8"/>
                      <a:gd name="T16" fmla="*/ 0 h 102"/>
                      <a:gd name="T17" fmla="*/ 258 w 258"/>
                      <a:gd name="T18" fmla="*/ 102 h 10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8" h="102">
                        <a:moveTo>
                          <a:pt x="0" y="46"/>
                        </a:moveTo>
                        <a:lnTo>
                          <a:pt x="71" y="0"/>
                        </a:lnTo>
                        <a:lnTo>
                          <a:pt x="258" y="52"/>
                        </a:lnTo>
                        <a:lnTo>
                          <a:pt x="183" y="102"/>
                        </a:lnTo>
                        <a:lnTo>
                          <a:pt x="0" y="46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1" name="Freeform 1033">
                    <a:extLst>
                      <a:ext uri="{FF2B5EF4-FFF2-40B4-BE49-F238E27FC236}">
                        <a16:creationId xmlns:a16="http://schemas.microsoft.com/office/drawing/2014/main" id="{0AF2083D-846C-A943-9458-9EF7685D4DE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11" y="2882"/>
                    <a:ext cx="194" cy="63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4"/>
                      <a:gd name="T16" fmla="*/ 0 h 63"/>
                      <a:gd name="T17" fmla="*/ 194 w 194"/>
                      <a:gd name="T18" fmla="*/ 63 h 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210" name="Freeform 1034">
                  <a:extLst>
                    <a:ext uri="{FF2B5EF4-FFF2-40B4-BE49-F238E27FC236}">
                      <a16:creationId xmlns:a16="http://schemas.microsoft.com/office/drawing/2014/main" id="{3B1CD3A9-2A99-D943-AB31-0016D9DD746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63780" y="2647731"/>
                  <a:ext cx="119578" cy="80936"/>
                </a:xfrm>
                <a:custGeom>
                  <a:avLst/>
                  <a:gdLst>
                    <a:gd name="T0" fmla="*/ 213221464 w 990"/>
                    <a:gd name="T1" fmla="*/ 1090686587 h 792"/>
                    <a:gd name="T2" fmla="*/ 1915477586 w 990"/>
                    <a:gd name="T3" fmla="*/ 0 h 792"/>
                    <a:gd name="T4" fmla="*/ 1915477586 w 990"/>
                    <a:gd name="T5" fmla="*/ 108859840 h 792"/>
                    <a:gd name="T6" fmla="*/ 0 w 990"/>
                    <a:gd name="T7" fmla="*/ 1090686587 h 792"/>
                    <a:gd name="T8" fmla="*/ 213221464 w 990"/>
                    <a:gd name="T9" fmla="*/ 1090686587 h 79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90"/>
                    <a:gd name="T16" fmla="*/ 0 h 792"/>
                    <a:gd name="T17" fmla="*/ 990 w 990"/>
                    <a:gd name="T18" fmla="*/ 792 h 79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90" h="792">
                      <a:moveTo>
                        <a:pt x="3" y="738"/>
                      </a:moveTo>
                      <a:lnTo>
                        <a:pt x="990" y="0"/>
                      </a:lnTo>
                      <a:lnTo>
                        <a:pt x="987" y="60"/>
                      </a:lnTo>
                      <a:lnTo>
                        <a:pt x="0" y="792"/>
                      </a:lnTo>
                      <a:lnTo>
                        <a:pt x="3" y="738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1" name="Freeform 1035">
                  <a:extLst>
                    <a:ext uri="{FF2B5EF4-FFF2-40B4-BE49-F238E27FC236}">
                      <a16:creationId xmlns:a16="http://schemas.microsoft.com/office/drawing/2014/main" id="{9DA1D7A0-F967-E74D-960A-4B56F22DD27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58602" y="2654187"/>
                  <a:ext cx="305957" cy="73850"/>
                </a:xfrm>
                <a:custGeom>
                  <a:avLst/>
                  <a:gdLst>
                    <a:gd name="T0" fmla="*/ 213486572 w 2532"/>
                    <a:gd name="T1" fmla="*/ 0 h 723"/>
                    <a:gd name="T2" fmla="*/ 213486572 w 2532"/>
                    <a:gd name="T3" fmla="*/ 0 h 723"/>
                    <a:gd name="T4" fmla="*/ 2147483646 w 2532"/>
                    <a:gd name="T5" fmla="*/ 979380008 h 723"/>
                    <a:gd name="T6" fmla="*/ 2147483646 w 2532"/>
                    <a:gd name="T7" fmla="*/ 1088085165 h 723"/>
                    <a:gd name="T8" fmla="*/ 0 w 2532"/>
                    <a:gd name="T9" fmla="*/ 108705259 h 723"/>
                    <a:gd name="T10" fmla="*/ 213486572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" name="Freeform 1036">
                  <a:extLst>
                    <a:ext uri="{FF2B5EF4-FFF2-40B4-BE49-F238E27FC236}">
                      <a16:creationId xmlns:a16="http://schemas.microsoft.com/office/drawing/2014/main" id="{950CCC8A-F414-9A41-9782-93A28378FB6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58797" y="2640645"/>
                  <a:ext cx="3311" cy="14959"/>
                </a:xfrm>
                <a:custGeom>
                  <a:avLst/>
                  <a:gdLst>
                    <a:gd name="T0" fmla="*/ 262278191 w 26"/>
                    <a:gd name="T1" fmla="*/ 107489981 h 147"/>
                    <a:gd name="T2" fmla="*/ 262278191 w 26"/>
                    <a:gd name="T3" fmla="*/ 214969480 h 147"/>
                    <a:gd name="T4" fmla="*/ 0 w 26"/>
                    <a:gd name="T5" fmla="*/ 214969480 h 147"/>
                    <a:gd name="T6" fmla="*/ 262278191 w 26"/>
                    <a:gd name="T7" fmla="*/ 0 h 147"/>
                    <a:gd name="T8" fmla="*/ 262278191 w 26"/>
                    <a:gd name="T9" fmla="*/ 107489981 h 14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"/>
                    <a:gd name="T16" fmla="*/ 0 h 147"/>
                    <a:gd name="T17" fmla="*/ 26 w 26"/>
                    <a:gd name="T18" fmla="*/ 147 h 14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" h="147">
                      <a:moveTo>
                        <a:pt x="26" y="10"/>
                      </a:moveTo>
                      <a:lnTo>
                        <a:pt x="23" y="147"/>
                      </a:lnTo>
                      <a:lnTo>
                        <a:pt x="0" y="144"/>
                      </a:lnTo>
                      <a:lnTo>
                        <a:pt x="3" y="0"/>
                      </a:lnTo>
                      <a:lnTo>
                        <a:pt x="26" y="1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" name="Freeform 1037">
                  <a:extLst>
                    <a:ext uri="{FF2B5EF4-FFF2-40B4-BE49-F238E27FC236}">
                      <a16:creationId xmlns:a16="http://schemas.microsoft.com/office/drawing/2014/main" id="{096C7422-F2A4-C441-8ACD-BCE2E662DB7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58992" y="2579707"/>
                  <a:ext cx="142170" cy="61883"/>
                </a:xfrm>
                <a:custGeom>
                  <a:avLst/>
                  <a:gdLst>
                    <a:gd name="T0" fmla="*/ 2136125890 w 1176"/>
                    <a:gd name="T1" fmla="*/ 0 h 606"/>
                    <a:gd name="T2" fmla="*/ 0 w 1176"/>
                    <a:gd name="T3" fmla="*/ 870000945 h 606"/>
                    <a:gd name="T4" fmla="*/ 213789467 w 1176"/>
                    <a:gd name="T5" fmla="*/ 870000945 h 606"/>
                    <a:gd name="T6" fmla="*/ 2136125890 w 1176"/>
                    <a:gd name="T7" fmla="*/ 108617123 h 606"/>
                    <a:gd name="T8" fmla="*/ 2136125890 w 1176"/>
                    <a:gd name="T9" fmla="*/ 0 h 60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76"/>
                    <a:gd name="T16" fmla="*/ 0 h 606"/>
                    <a:gd name="T17" fmla="*/ 1176 w 1176"/>
                    <a:gd name="T18" fmla="*/ 606 h 60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76" h="606">
                      <a:moveTo>
                        <a:pt x="1170" y="0"/>
                      </a:moveTo>
                      <a:lnTo>
                        <a:pt x="0" y="597"/>
                      </a:lnTo>
                      <a:lnTo>
                        <a:pt x="30" y="606"/>
                      </a:lnTo>
                      <a:lnTo>
                        <a:pt x="1176" y="18"/>
                      </a:lnTo>
                      <a:lnTo>
                        <a:pt x="1170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" name="Freeform 1038">
                  <a:extLst>
                    <a:ext uri="{FF2B5EF4-FFF2-40B4-BE49-F238E27FC236}">
                      <a16:creationId xmlns:a16="http://schemas.microsoft.com/office/drawing/2014/main" id="{62886C74-4755-1F49-916C-0FB17C421A3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68535" y="2643795"/>
                  <a:ext cx="290182" cy="71016"/>
                </a:xfrm>
                <a:custGeom>
                  <a:avLst/>
                  <a:gdLst>
                    <a:gd name="T0" fmla="*/ 173112702 w 2532"/>
                    <a:gd name="T1" fmla="*/ 0 h 723"/>
                    <a:gd name="T2" fmla="*/ 173112702 w 2532"/>
                    <a:gd name="T3" fmla="*/ 0 h 723"/>
                    <a:gd name="T4" fmla="*/ 2069773885 w 2532"/>
                    <a:gd name="T5" fmla="*/ 558173482 h 723"/>
                    <a:gd name="T6" fmla="*/ 2069773885 w 2532"/>
                    <a:gd name="T7" fmla="*/ 558173482 h 723"/>
                    <a:gd name="T8" fmla="*/ 0 w 2532"/>
                    <a:gd name="T9" fmla="*/ 92871346 h 723"/>
                    <a:gd name="T10" fmla="*/ 173112702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" name="Freeform 1039">
                  <a:extLst>
                    <a:ext uri="{FF2B5EF4-FFF2-40B4-BE49-F238E27FC236}">
                      <a16:creationId xmlns:a16="http://schemas.microsoft.com/office/drawing/2014/main" id="{83286882-3B59-2E4B-8F6B-0A559AFADE5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7758327" y="2638756"/>
                  <a:ext cx="118410" cy="73535"/>
                </a:xfrm>
                <a:custGeom>
                  <a:avLst/>
                  <a:gdLst>
                    <a:gd name="T0" fmla="*/ 0 w 2532"/>
                    <a:gd name="T1" fmla="*/ 0 h 723"/>
                    <a:gd name="T2" fmla="*/ 0 w 2532"/>
                    <a:gd name="T3" fmla="*/ 0 h 723"/>
                    <a:gd name="T4" fmla="*/ 0 w 2532"/>
                    <a:gd name="T5" fmla="*/ 962694895 h 723"/>
                    <a:gd name="T6" fmla="*/ 0 w 2532"/>
                    <a:gd name="T7" fmla="*/ 962694895 h 723"/>
                    <a:gd name="T8" fmla="*/ 0 w 2532"/>
                    <a:gd name="T9" fmla="*/ 107314314 h 723"/>
                    <a:gd name="T10" fmla="*/ 0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92" name="Group 850">
                <a:extLst>
                  <a:ext uri="{FF2B5EF4-FFF2-40B4-BE49-F238E27FC236}">
                    <a16:creationId xmlns:a16="http://schemas.microsoft.com/office/drawing/2014/main" id="{19F8753D-AAD8-4949-A49B-6EC93DC2706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408527" y="2307905"/>
                <a:ext cx="399726" cy="74090"/>
                <a:chOff x="2199" y="955"/>
                <a:chExt cx="2547" cy="506"/>
              </a:xfrm>
            </p:grpSpPr>
            <p:sp>
              <p:nvSpPr>
                <p:cNvPr id="194" name="Freeform 851">
                  <a:extLst>
                    <a:ext uri="{FF2B5EF4-FFF2-40B4-BE49-F238E27FC236}">
                      <a16:creationId xmlns:a16="http://schemas.microsoft.com/office/drawing/2014/main" id="{40AEBF74-7D40-DE48-B7FB-0E8992CB58C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99" y="1166"/>
                  <a:ext cx="260" cy="281"/>
                </a:xfrm>
                <a:custGeom>
                  <a:avLst/>
                  <a:gdLst>
                    <a:gd name="T0" fmla="*/ 260 w 260"/>
                    <a:gd name="T1" fmla="*/ 0 h 281"/>
                    <a:gd name="T2" fmla="*/ 42 w 260"/>
                    <a:gd name="T3" fmla="*/ 112 h 281"/>
                    <a:gd name="T4" fmla="*/ 35 w 260"/>
                    <a:gd name="T5" fmla="*/ 211 h 281"/>
                    <a:gd name="T6" fmla="*/ 253 w 260"/>
                    <a:gd name="T7" fmla="*/ 281 h 281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60" h="281">
                      <a:moveTo>
                        <a:pt x="260" y="0"/>
                      </a:moveTo>
                      <a:cubicBezTo>
                        <a:pt x="224" y="19"/>
                        <a:pt x="79" y="77"/>
                        <a:pt x="42" y="112"/>
                      </a:cubicBezTo>
                      <a:cubicBezTo>
                        <a:pt x="5" y="143"/>
                        <a:pt x="0" y="183"/>
                        <a:pt x="35" y="211"/>
                      </a:cubicBezTo>
                      <a:cubicBezTo>
                        <a:pt x="70" y="239"/>
                        <a:pt x="208" y="266"/>
                        <a:pt x="253" y="281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95" name="Freeform 852">
                  <a:extLst>
                    <a:ext uri="{FF2B5EF4-FFF2-40B4-BE49-F238E27FC236}">
                      <a16:creationId xmlns:a16="http://schemas.microsoft.com/office/drawing/2014/main" id="{CD6F1594-3FE4-F94F-ACC7-0D901861F3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040"/>
                  <a:ext cx="900" cy="421"/>
                </a:xfrm>
                <a:custGeom>
                  <a:avLst/>
                  <a:gdLst>
                    <a:gd name="T0" fmla="*/ 531 w 900"/>
                    <a:gd name="T1" fmla="*/ 0 h 421"/>
                    <a:gd name="T2" fmla="*/ 279 w 900"/>
                    <a:gd name="T3" fmla="*/ 77 h 421"/>
                    <a:gd name="T4" fmla="*/ 68 w 900"/>
                    <a:gd name="T5" fmla="*/ 182 h 421"/>
                    <a:gd name="T6" fmla="*/ 33 w 900"/>
                    <a:gd name="T7" fmla="*/ 323 h 421"/>
                    <a:gd name="T8" fmla="*/ 328 w 900"/>
                    <a:gd name="T9" fmla="*/ 400 h 421"/>
                    <a:gd name="T10" fmla="*/ 812 w 900"/>
                    <a:gd name="T11" fmla="*/ 421 h 421"/>
                    <a:gd name="T12" fmla="*/ 855 w 900"/>
                    <a:gd name="T13" fmla="*/ 400 h 42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900" h="421">
                      <a:moveTo>
                        <a:pt x="531" y="0"/>
                      </a:moveTo>
                      <a:cubicBezTo>
                        <a:pt x="489" y="13"/>
                        <a:pt x="356" y="47"/>
                        <a:pt x="279" y="77"/>
                      </a:cubicBezTo>
                      <a:cubicBezTo>
                        <a:pt x="202" y="107"/>
                        <a:pt x="109" y="141"/>
                        <a:pt x="68" y="182"/>
                      </a:cubicBezTo>
                      <a:cubicBezTo>
                        <a:pt x="31" y="213"/>
                        <a:pt x="0" y="292"/>
                        <a:pt x="33" y="323"/>
                      </a:cubicBezTo>
                      <a:cubicBezTo>
                        <a:pt x="76" y="359"/>
                        <a:pt x="198" y="384"/>
                        <a:pt x="328" y="400"/>
                      </a:cubicBezTo>
                      <a:cubicBezTo>
                        <a:pt x="458" y="416"/>
                        <a:pt x="724" y="421"/>
                        <a:pt x="812" y="421"/>
                      </a:cubicBezTo>
                      <a:cubicBezTo>
                        <a:pt x="900" y="421"/>
                        <a:pt x="846" y="404"/>
                        <a:pt x="855" y="40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96" name="Freeform 853">
                  <a:extLst>
                    <a:ext uri="{FF2B5EF4-FFF2-40B4-BE49-F238E27FC236}">
                      <a16:creationId xmlns:a16="http://schemas.microsoft.com/office/drawing/2014/main" id="{D17F9977-9E37-8741-B482-D64778F6714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82" y="1068"/>
                  <a:ext cx="428" cy="269"/>
                </a:xfrm>
                <a:custGeom>
                  <a:avLst/>
                  <a:gdLst>
                    <a:gd name="T0" fmla="*/ 428 w 428"/>
                    <a:gd name="T1" fmla="*/ 0 h 269"/>
                    <a:gd name="T2" fmla="*/ 217 w 428"/>
                    <a:gd name="T3" fmla="*/ 35 h 269"/>
                    <a:gd name="T4" fmla="*/ 21 w 428"/>
                    <a:gd name="T5" fmla="*/ 140 h 269"/>
                    <a:gd name="T6" fmla="*/ 91 w 428"/>
                    <a:gd name="T7" fmla="*/ 246 h 269"/>
                    <a:gd name="T8" fmla="*/ 231 w 428"/>
                    <a:gd name="T9" fmla="*/ 267 h 269"/>
                    <a:gd name="T10" fmla="*/ 414 w 428"/>
                    <a:gd name="T11" fmla="*/ 260 h 26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28" h="269">
                      <a:moveTo>
                        <a:pt x="428" y="0"/>
                      </a:moveTo>
                      <a:cubicBezTo>
                        <a:pt x="428" y="0"/>
                        <a:pt x="217" y="35"/>
                        <a:pt x="217" y="35"/>
                      </a:cubicBezTo>
                      <a:cubicBezTo>
                        <a:pt x="217" y="35"/>
                        <a:pt x="42" y="105"/>
                        <a:pt x="21" y="140"/>
                      </a:cubicBezTo>
                      <a:cubicBezTo>
                        <a:pt x="0" y="175"/>
                        <a:pt x="14" y="217"/>
                        <a:pt x="91" y="246"/>
                      </a:cubicBezTo>
                      <a:cubicBezTo>
                        <a:pt x="126" y="267"/>
                        <a:pt x="177" y="265"/>
                        <a:pt x="231" y="267"/>
                      </a:cubicBezTo>
                      <a:cubicBezTo>
                        <a:pt x="285" y="269"/>
                        <a:pt x="376" y="262"/>
                        <a:pt x="414" y="26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97" name="Freeform 854">
                  <a:extLst>
                    <a:ext uri="{FF2B5EF4-FFF2-40B4-BE49-F238E27FC236}">
                      <a16:creationId xmlns:a16="http://schemas.microsoft.com/office/drawing/2014/main" id="{9CA9F277-24FA-3940-B16C-D12B7BB4F34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54" y="1075"/>
                  <a:ext cx="377" cy="239"/>
                </a:xfrm>
                <a:custGeom>
                  <a:avLst/>
                  <a:gdLst>
                    <a:gd name="T0" fmla="*/ 42 w 377"/>
                    <a:gd name="T1" fmla="*/ 239 h 239"/>
                    <a:gd name="T2" fmla="*/ 335 w 377"/>
                    <a:gd name="T3" fmla="*/ 146 h 239"/>
                    <a:gd name="T4" fmla="*/ 342 w 377"/>
                    <a:gd name="T5" fmla="*/ 47 h 239"/>
                    <a:gd name="T6" fmla="*/ 0 w 377"/>
                    <a:gd name="T7" fmla="*/ 0 h 239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77" h="239">
                      <a:moveTo>
                        <a:pt x="42" y="239"/>
                      </a:moveTo>
                      <a:cubicBezTo>
                        <a:pt x="89" y="224"/>
                        <a:pt x="285" y="178"/>
                        <a:pt x="335" y="146"/>
                      </a:cubicBezTo>
                      <a:cubicBezTo>
                        <a:pt x="372" y="115"/>
                        <a:pt x="377" y="75"/>
                        <a:pt x="342" y="47"/>
                      </a:cubicBezTo>
                      <a:cubicBezTo>
                        <a:pt x="286" y="23"/>
                        <a:pt x="71" y="10"/>
                        <a:pt x="0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98" name="Freeform 855">
                  <a:extLst>
                    <a:ext uri="{FF2B5EF4-FFF2-40B4-BE49-F238E27FC236}">
                      <a16:creationId xmlns:a16="http://schemas.microsoft.com/office/drawing/2014/main" id="{42D0BD36-F52A-EA4F-8E56-673822F5935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46" y="997"/>
                  <a:ext cx="660" cy="336"/>
                </a:xfrm>
                <a:custGeom>
                  <a:avLst/>
                  <a:gdLst>
                    <a:gd name="T0" fmla="*/ 390 w 646"/>
                    <a:gd name="T1" fmla="*/ 592 h 300"/>
                    <a:gd name="T2" fmla="*/ 555 w 646"/>
                    <a:gd name="T3" fmla="*/ 501 h 300"/>
                    <a:gd name="T4" fmla="*/ 690 w 646"/>
                    <a:gd name="T5" fmla="*/ 377 h 300"/>
                    <a:gd name="T6" fmla="*/ 713 w 646"/>
                    <a:gd name="T7" fmla="*/ 211 h 300"/>
                    <a:gd name="T8" fmla="*/ 522 w 646"/>
                    <a:gd name="T9" fmla="*/ 119 h 300"/>
                    <a:gd name="T10" fmla="*/ 0 w 646"/>
                    <a:gd name="T11" fmla="*/ 0 h 30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46" h="300">
                      <a:moveTo>
                        <a:pt x="343" y="300"/>
                      </a:moveTo>
                      <a:cubicBezTo>
                        <a:pt x="367" y="292"/>
                        <a:pt x="443" y="272"/>
                        <a:pt x="487" y="254"/>
                      </a:cubicBezTo>
                      <a:cubicBezTo>
                        <a:pt x="531" y="236"/>
                        <a:pt x="584" y="216"/>
                        <a:pt x="607" y="191"/>
                      </a:cubicBezTo>
                      <a:cubicBezTo>
                        <a:pt x="628" y="173"/>
                        <a:pt x="646" y="125"/>
                        <a:pt x="627" y="107"/>
                      </a:cubicBezTo>
                      <a:cubicBezTo>
                        <a:pt x="603" y="85"/>
                        <a:pt x="563" y="79"/>
                        <a:pt x="459" y="61"/>
                      </a:cubicBezTo>
                      <a:cubicBezTo>
                        <a:pt x="355" y="43"/>
                        <a:pt x="76" y="10"/>
                        <a:pt x="0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99" name="Freeform 856">
                  <a:extLst>
                    <a:ext uri="{FF2B5EF4-FFF2-40B4-BE49-F238E27FC236}">
                      <a16:creationId xmlns:a16="http://schemas.microsoft.com/office/drawing/2014/main" id="{DE032556-7636-804E-906F-97BBD0B9C96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16" y="955"/>
                  <a:ext cx="630" cy="397"/>
                </a:xfrm>
                <a:custGeom>
                  <a:avLst/>
                  <a:gdLst>
                    <a:gd name="T0" fmla="*/ 320 w 630"/>
                    <a:gd name="T1" fmla="*/ 397 h 397"/>
                    <a:gd name="T2" fmla="*/ 468 w 630"/>
                    <a:gd name="T3" fmla="*/ 345 h 397"/>
                    <a:gd name="T4" fmla="*/ 590 w 630"/>
                    <a:gd name="T5" fmla="*/ 275 h 397"/>
                    <a:gd name="T6" fmla="*/ 611 w 630"/>
                    <a:gd name="T7" fmla="*/ 181 h 397"/>
                    <a:gd name="T8" fmla="*/ 439 w 630"/>
                    <a:gd name="T9" fmla="*/ 129 h 397"/>
                    <a:gd name="T10" fmla="*/ 0 w 630"/>
                    <a:gd name="T11" fmla="*/ 0 h 39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30" h="397">
                      <a:moveTo>
                        <a:pt x="320" y="397"/>
                      </a:moveTo>
                      <a:cubicBezTo>
                        <a:pt x="345" y="388"/>
                        <a:pt x="423" y="366"/>
                        <a:pt x="468" y="345"/>
                      </a:cubicBezTo>
                      <a:cubicBezTo>
                        <a:pt x="513" y="325"/>
                        <a:pt x="567" y="303"/>
                        <a:pt x="590" y="275"/>
                      </a:cubicBezTo>
                      <a:cubicBezTo>
                        <a:pt x="612" y="255"/>
                        <a:pt x="630" y="201"/>
                        <a:pt x="611" y="181"/>
                      </a:cubicBezTo>
                      <a:cubicBezTo>
                        <a:pt x="586" y="156"/>
                        <a:pt x="541" y="159"/>
                        <a:pt x="439" y="129"/>
                      </a:cubicBezTo>
                      <a:cubicBezTo>
                        <a:pt x="337" y="99"/>
                        <a:pt x="91" y="27"/>
                        <a:pt x="0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E327019D-1905-154A-8E85-6EC04E77529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94314" y="2366481"/>
                <a:ext cx="39385" cy="702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2" name="Group 221">
              <a:extLst>
                <a:ext uri="{FF2B5EF4-FFF2-40B4-BE49-F238E27FC236}">
                  <a16:creationId xmlns:a16="http://schemas.microsoft.com/office/drawing/2014/main" id="{25857B5F-442D-6547-97DC-F5378BA1C438}"/>
                </a:ext>
              </a:extLst>
            </p:cNvPr>
            <p:cNvGrpSpPr/>
            <p:nvPr/>
          </p:nvGrpSpPr>
          <p:grpSpPr>
            <a:xfrm>
              <a:off x="10632645" y="4361380"/>
              <a:ext cx="406937" cy="372436"/>
              <a:chOff x="7341491" y="2307905"/>
              <a:chExt cx="509280" cy="439573"/>
            </a:xfrm>
          </p:grpSpPr>
          <p:grpSp>
            <p:nvGrpSpPr>
              <p:cNvPr id="223" name="Group 222">
                <a:extLst>
                  <a:ext uri="{FF2B5EF4-FFF2-40B4-BE49-F238E27FC236}">
                    <a16:creationId xmlns:a16="http://schemas.microsoft.com/office/drawing/2014/main" id="{76DB35A4-9E1B-4E44-8D0F-D270CF67063A}"/>
                  </a:ext>
                </a:extLst>
              </p:cNvPr>
              <p:cNvGrpSpPr/>
              <p:nvPr/>
            </p:nvGrpSpPr>
            <p:grpSpPr>
              <a:xfrm>
                <a:off x="7341491" y="2426725"/>
                <a:ext cx="509280" cy="320753"/>
                <a:chOff x="7458407" y="2414528"/>
                <a:chExt cx="509280" cy="320753"/>
              </a:xfrm>
            </p:grpSpPr>
            <p:pic>
              <p:nvPicPr>
                <p:cNvPr id="232" name="Picture 1018" descr="laptop_keyboard">
                  <a:extLst>
                    <a:ext uri="{FF2B5EF4-FFF2-40B4-BE49-F238E27FC236}">
                      <a16:creationId xmlns:a16="http://schemas.microsoft.com/office/drawing/2014/main" id="{4F4F48BB-0250-D44A-9BC4-81D3641D24A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09064" flipH="1">
                  <a:off x="7458407" y="2575770"/>
                  <a:ext cx="437221" cy="1595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33" name="Freeform 1019">
                  <a:extLst>
                    <a:ext uri="{FF2B5EF4-FFF2-40B4-BE49-F238E27FC236}">
                      <a16:creationId xmlns:a16="http://schemas.microsoft.com/office/drawing/2014/main" id="{2AF3E33D-CD8C-2F48-81D3-778B4B41A7D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03304" y="2420984"/>
                  <a:ext cx="351919" cy="208167"/>
                </a:xfrm>
                <a:custGeom>
                  <a:avLst/>
                  <a:gdLst>
                    <a:gd name="T0" fmla="*/ 775798119 w 2982"/>
                    <a:gd name="T1" fmla="*/ 0 h 2442"/>
                    <a:gd name="T2" fmla="*/ 0 w 2982"/>
                    <a:gd name="T3" fmla="*/ 211226083 h 2442"/>
                    <a:gd name="T4" fmla="*/ 2147483646 w 2982"/>
                    <a:gd name="T5" fmla="*/ 263880059 h 2442"/>
                    <a:gd name="T6" fmla="*/ 2147483646 w 2982"/>
                    <a:gd name="T7" fmla="*/ 52653891 h 2442"/>
                    <a:gd name="T8" fmla="*/ 775798119 w 2982"/>
                    <a:gd name="T9" fmla="*/ 0 h 24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82"/>
                    <a:gd name="T16" fmla="*/ 0 h 2442"/>
                    <a:gd name="T17" fmla="*/ 2982 w 2982"/>
                    <a:gd name="T18" fmla="*/ 2442 h 24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82" h="2442">
                      <a:moveTo>
                        <a:pt x="540" y="0"/>
                      </a:moveTo>
                      <a:lnTo>
                        <a:pt x="0" y="1734"/>
                      </a:lnTo>
                      <a:lnTo>
                        <a:pt x="2394" y="2442"/>
                      </a:lnTo>
                      <a:lnTo>
                        <a:pt x="2982" y="318"/>
                      </a:lnTo>
                      <a:lnTo>
                        <a:pt x="54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pic>
              <p:nvPicPr>
                <p:cNvPr id="234" name="Picture 1020" descr="screen">
                  <a:extLst>
                    <a:ext uri="{FF2B5EF4-FFF2-40B4-BE49-F238E27FC236}">
                      <a16:creationId xmlns:a16="http://schemas.microsoft.com/office/drawing/2014/main" id="{8DF7014D-CFBA-C245-B0BD-DE0B172F72E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20637" y="2426338"/>
                  <a:ext cx="319785" cy="18942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35" name="Freeform 1021">
                  <a:extLst>
                    <a:ext uri="{FF2B5EF4-FFF2-40B4-BE49-F238E27FC236}">
                      <a16:creationId xmlns:a16="http://schemas.microsoft.com/office/drawing/2014/main" id="{511E93A6-2D52-5346-8CB6-B5B1DF37F79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67378" y="2414843"/>
                  <a:ext cx="298167" cy="38736"/>
                </a:xfrm>
                <a:custGeom>
                  <a:avLst/>
                  <a:gdLst>
                    <a:gd name="T0" fmla="*/ 193616298 w 2528"/>
                    <a:gd name="T1" fmla="*/ 0 h 455"/>
                    <a:gd name="T2" fmla="*/ 2147483646 w 2528"/>
                    <a:gd name="T3" fmla="*/ 52445139 h 455"/>
                    <a:gd name="T4" fmla="*/ 2147483646 w 2528"/>
                    <a:gd name="T5" fmla="*/ 52445139 h 455"/>
                    <a:gd name="T6" fmla="*/ 0 w 2528"/>
                    <a:gd name="T7" fmla="*/ 52445139 h 455"/>
                    <a:gd name="T8" fmla="*/ 193616298 w 2528"/>
                    <a:gd name="T9" fmla="*/ 0 h 45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28"/>
                    <a:gd name="T16" fmla="*/ 0 h 455"/>
                    <a:gd name="T17" fmla="*/ 2528 w 2528"/>
                    <a:gd name="T18" fmla="*/ 455 h 45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28" h="455">
                      <a:moveTo>
                        <a:pt x="14" y="0"/>
                      </a:moveTo>
                      <a:lnTo>
                        <a:pt x="2528" y="341"/>
                      </a:lnTo>
                      <a:lnTo>
                        <a:pt x="2480" y="455"/>
                      </a:lnTo>
                      <a:lnTo>
                        <a:pt x="0" y="86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EAEAEA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6" name="Freeform 1022">
                  <a:extLst>
                    <a:ext uri="{FF2B5EF4-FFF2-40B4-BE49-F238E27FC236}">
                      <a16:creationId xmlns:a16="http://schemas.microsoft.com/office/drawing/2014/main" id="{1D625A85-B0E0-4145-AF39-6DB0D9E0CB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00188" y="2414528"/>
                  <a:ext cx="82770" cy="161243"/>
                </a:xfrm>
                <a:custGeom>
                  <a:avLst/>
                  <a:gdLst>
                    <a:gd name="T0" fmla="*/ 773664160 w 702"/>
                    <a:gd name="T1" fmla="*/ 0 h 1893"/>
                    <a:gd name="T2" fmla="*/ 0 w 702"/>
                    <a:gd name="T3" fmla="*/ 210739916 h 1893"/>
                    <a:gd name="T4" fmla="*/ 193416040 w 702"/>
                    <a:gd name="T5" fmla="*/ 210739916 h 1893"/>
                    <a:gd name="T6" fmla="*/ 967080200 w 702"/>
                    <a:gd name="T7" fmla="*/ 52529017 h 1893"/>
                    <a:gd name="T8" fmla="*/ 773664160 w 702"/>
                    <a:gd name="T9" fmla="*/ 0 h 18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2"/>
                    <a:gd name="T16" fmla="*/ 0 h 1893"/>
                    <a:gd name="T17" fmla="*/ 702 w 702"/>
                    <a:gd name="T18" fmla="*/ 1893 h 18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2" h="1893">
                      <a:moveTo>
                        <a:pt x="579" y="0"/>
                      </a:moveTo>
                      <a:lnTo>
                        <a:pt x="0" y="1869"/>
                      </a:lnTo>
                      <a:lnTo>
                        <a:pt x="114" y="1893"/>
                      </a:lnTo>
                      <a:lnTo>
                        <a:pt x="702" y="51"/>
                      </a:lnTo>
                      <a:lnTo>
                        <a:pt x="579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7" name="Freeform 1023">
                  <a:extLst>
                    <a:ext uri="{FF2B5EF4-FFF2-40B4-BE49-F238E27FC236}">
                      <a16:creationId xmlns:a16="http://schemas.microsoft.com/office/drawing/2014/main" id="{ABD8107C-127C-8B4C-956D-D2038C947A1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74205" y="2443344"/>
                  <a:ext cx="89197" cy="186122"/>
                </a:xfrm>
                <a:custGeom>
                  <a:avLst/>
                  <a:gdLst>
                    <a:gd name="T0" fmla="*/ 969024527 w 756"/>
                    <a:gd name="T1" fmla="*/ 0 h 2184"/>
                    <a:gd name="T2" fmla="*/ 193802074 w 756"/>
                    <a:gd name="T3" fmla="*/ 263660221 h 2184"/>
                    <a:gd name="T4" fmla="*/ 0 w 756"/>
                    <a:gd name="T5" fmla="*/ 263660221 h 2184"/>
                    <a:gd name="T6" fmla="*/ 775222454 w 756"/>
                    <a:gd name="T7" fmla="*/ 52610059 h 2184"/>
                    <a:gd name="T8" fmla="*/ 969024527 w 756"/>
                    <a:gd name="T9" fmla="*/ 0 h 218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6"/>
                    <a:gd name="T16" fmla="*/ 0 h 2184"/>
                    <a:gd name="T17" fmla="*/ 756 w 756"/>
                    <a:gd name="T18" fmla="*/ 2184 h 218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6" h="2184">
                      <a:moveTo>
                        <a:pt x="756" y="0"/>
                      </a:moveTo>
                      <a:lnTo>
                        <a:pt x="138" y="2184"/>
                      </a:lnTo>
                      <a:lnTo>
                        <a:pt x="0" y="2148"/>
                      </a:lnTo>
                      <a:lnTo>
                        <a:pt x="606" y="78"/>
                      </a:lnTo>
                      <a:lnTo>
                        <a:pt x="756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chemeClr val="bg1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" name="Freeform 1024">
                  <a:extLst>
                    <a:ext uri="{FF2B5EF4-FFF2-40B4-BE49-F238E27FC236}">
                      <a16:creationId xmlns:a16="http://schemas.microsoft.com/office/drawing/2014/main" id="{523BA87F-7AE2-F34A-B701-BE0CF79FE0D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9214" y="2567582"/>
                  <a:ext cx="327185" cy="62828"/>
                </a:xfrm>
                <a:custGeom>
                  <a:avLst/>
                  <a:gdLst>
                    <a:gd name="T0" fmla="*/ 193829444 w 2773"/>
                    <a:gd name="T1" fmla="*/ 0 h 738"/>
                    <a:gd name="T2" fmla="*/ 0 w 2773"/>
                    <a:gd name="T3" fmla="*/ 52443587 h 738"/>
                    <a:gd name="T4" fmla="*/ 2147483646 w 2773"/>
                    <a:gd name="T5" fmla="*/ 104894411 h 738"/>
                    <a:gd name="T6" fmla="*/ 2147483646 w 2773"/>
                    <a:gd name="T7" fmla="*/ 52443587 h 738"/>
                    <a:gd name="T8" fmla="*/ 193829444 w 2773"/>
                    <a:gd name="T9" fmla="*/ 0 h 73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773"/>
                    <a:gd name="T16" fmla="*/ 0 h 738"/>
                    <a:gd name="T17" fmla="*/ 2773 w 2773"/>
                    <a:gd name="T18" fmla="*/ 738 h 73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773" h="738">
                      <a:moveTo>
                        <a:pt x="33" y="0"/>
                      </a:moveTo>
                      <a:lnTo>
                        <a:pt x="0" y="99"/>
                      </a:lnTo>
                      <a:lnTo>
                        <a:pt x="2436" y="738"/>
                      </a:lnTo>
                      <a:cubicBezTo>
                        <a:pt x="2499" y="501"/>
                        <a:pt x="2773" y="727"/>
                        <a:pt x="2373" y="603"/>
                      </a:cubicBezTo>
                      <a:lnTo>
                        <a:pt x="3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CC"/>
                    </a:gs>
                    <a:gs pos="100000">
                      <a:schemeClr val="bg1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" name="Freeform 1025">
                  <a:extLst>
                    <a:ext uri="{FF2B5EF4-FFF2-40B4-BE49-F238E27FC236}">
                      <a16:creationId xmlns:a16="http://schemas.microsoft.com/office/drawing/2014/main" id="{F6F11968-F7C7-7148-A094-57D4B6F7A6A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84138" y="2444918"/>
                  <a:ext cx="83549" cy="186909"/>
                </a:xfrm>
                <a:custGeom>
                  <a:avLst/>
                  <a:gdLst>
                    <a:gd name="T0" fmla="*/ 2147483646 w 637"/>
                    <a:gd name="T1" fmla="*/ 0 h 1659"/>
                    <a:gd name="T2" fmla="*/ 2147483646 w 637"/>
                    <a:gd name="T3" fmla="*/ 0 h 1659"/>
                    <a:gd name="T4" fmla="*/ 295581541 w 637"/>
                    <a:gd name="T5" fmla="*/ 2147483646 h 1659"/>
                    <a:gd name="T6" fmla="*/ 0 w 637"/>
                    <a:gd name="T7" fmla="*/ 2147483646 h 1659"/>
                    <a:gd name="T8" fmla="*/ 2147483646 w 637"/>
                    <a:gd name="T9" fmla="*/ 0 h 165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7"/>
                    <a:gd name="T16" fmla="*/ 0 h 1659"/>
                    <a:gd name="T17" fmla="*/ 637 w 637"/>
                    <a:gd name="T18" fmla="*/ 1659 h 165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7" h="1659">
                      <a:moveTo>
                        <a:pt x="615" y="0"/>
                      </a:moveTo>
                      <a:lnTo>
                        <a:pt x="637" y="0"/>
                      </a:lnTo>
                      <a:lnTo>
                        <a:pt x="68" y="1659"/>
                      </a:lnTo>
                      <a:lnTo>
                        <a:pt x="0" y="1647"/>
                      </a:lnTo>
                      <a:lnTo>
                        <a:pt x="615" y="0"/>
                      </a:lnTo>
                      <a:close/>
                    </a:path>
                  </a:pathLst>
                </a:custGeom>
                <a:solidFill>
                  <a:srgbClr val="4D4D4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0" name="Freeform 1026">
                  <a:extLst>
                    <a:ext uri="{FF2B5EF4-FFF2-40B4-BE49-F238E27FC236}">
                      <a16:creationId xmlns:a16="http://schemas.microsoft.com/office/drawing/2014/main" id="{9CE419CC-6653-D64F-826C-2A3B663DD5E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9603" y="2575928"/>
                  <a:ext cx="290961" cy="62041"/>
                </a:xfrm>
                <a:custGeom>
                  <a:avLst/>
                  <a:gdLst>
                    <a:gd name="T0" fmla="*/ 0 w 2216"/>
                    <a:gd name="T1" fmla="*/ 0 h 550"/>
                    <a:gd name="T2" fmla="*/ 296523134 w 2216"/>
                    <a:gd name="T3" fmla="*/ 324379338 h 550"/>
                    <a:gd name="T4" fmla="*/ 2147483646 w 2216"/>
                    <a:gd name="T5" fmla="*/ 2147483646 h 550"/>
                    <a:gd name="T6" fmla="*/ 2147483646 w 2216"/>
                    <a:gd name="T7" fmla="*/ 2147483646 h 550"/>
                    <a:gd name="T8" fmla="*/ 0 w 2216"/>
                    <a:gd name="T9" fmla="*/ 0 h 55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16"/>
                    <a:gd name="T16" fmla="*/ 0 h 550"/>
                    <a:gd name="T17" fmla="*/ 2216 w 2216"/>
                    <a:gd name="T18" fmla="*/ 550 h 55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16" h="550">
                      <a:moveTo>
                        <a:pt x="0" y="0"/>
                      </a:moveTo>
                      <a:lnTo>
                        <a:pt x="9" y="57"/>
                      </a:lnTo>
                      <a:lnTo>
                        <a:pt x="2164" y="550"/>
                      </a:lnTo>
                      <a:lnTo>
                        <a:pt x="2216" y="49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241" name="Group 1027">
                  <a:extLst>
                    <a:ext uri="{FF2B5EF4-FFF2-40B4-BE49-F238E27FC236}">
                      <a16:creationId xmlns:a16="http://schemas.microsoft.com/office/drawing/2014/main" id="{B79A86C8-03B9-3742-B3E1-C3C4870A9B6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594735" y="2642220"/>
                  <a:ext cx="98740" cy="36846"/>
                  <a:chOff x="1740" y="2642"/>
                  <a:chExt cx="752" cy="327"/>
                </a:xfrm>
              </p:grpSpPr>
              <p:sp>
                <p:nvSpPr>
                  <p:cNvPr id="248" name="Freeform 1028">
                    <a:extLst>
                      <a:ext uri="{FF2B5EF4-FFF2-40B4-BE49-F238E27FC236}">
                        <a16:creationId xmlns:a16="http://schemas.microsoft.com/office/drawing/2014/main" id="{294DD880-2083-8645-945D-9844B406081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40" y="2642"/>
                    <a:ext cx="752" cy="327"/>
                  </a:xfrm>
                  <a:custGeom>
                    <a:avLst/>
                    <a:gdLst>
                      <a:gd name="T0" fmla="*/ 293 w 752"/>
                      <a:gd name="T1" fmla="*/ 0 h 327"/>
                      <a:gd name="T2" fmla="*/ 752 w 752"/>
                      <a:gd name="T3" fmla="*/ 124 h 327"/>
                      <a:gd name="T4" fmla="*/ 470 w 752"/>
                      <a:gd name="T5" fmla="*/ 327 h 327"/>
                      <a:gd name="T6" fmla="*/ 0 w 752"/>
                      <a:gd name="T7" fmla="*/ 183 h 327"/>
                      <a:gd name="T8" fmla="*/ 293 w 752"/>
                      <a:gd name="T9" fmla="*/ 0 h 32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52"/>
                      <a:gd name="T16" fmla="*/ 0 h 327"/>
                      <a:gd name="T17" fmla="*/ 752 w 752"/>
                      <a:gd name="T18" fmla="*/ 327 h 32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52" h="327">
                        <a:moveTo>
                          <a:pt x="293" y="0"/>
                        </a:moveTo>
                        <a:lnTo>
                          <a:pt x="752" y="124"/>
                        </a:lnTo>
                        <a:lnTo>
                          <a:pt x="470" y="327"/>
                        </a:lnTo>
                        <a:lnTo>
                          <a:pt x="0" y="183"/>
                        </a:lnTo>
                        <a:lnTo>
                          <a:pt x="293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9" name="Freeform 1029">
                    <a:extLst>
                      <a:ext uri="{FF2B5EF4-FFF2-40B4-BE49-F238E27FC236}">
                        <a16:creationId xmlns:a16="http://schemas.microsoft.com/office/drawing/2014/main" id="{AE3490FA-748F-B64C-A3DB-5C327A8281B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54" y="2649"/>
                    <a:ext cx="726" cy="311"/>
                  </a:xfrm>
                  <a:custGeom>
                    <a:avLst/>
                    <a:gdLst>
                      <a:gd name="T0" fmla="*/ 282 w 726"/>
                      <a:gd name="T1" fmla="*/ 0 h 311"/>
                      <a:gd name="T2" fmla="*/ 726 w 726"/>
                      <a:gd name="T3" fmla="*/ 119 h 311"/>
                      <a:gd name="T4" fmla="*/ 457 w 726"/>
                      <a:gd name="T5" fmla="*/ 311 h 311"/>
                      <a:gd name="T6" fmla="*/ 0 w 726"/>
                      <a:gd name="T7" fmla="*/ 173 h 311"/>
                      <a:gd name="T8" fmla="*/ 282 w 726"/>
                      <a:gd name="T9" fmla="*/ 0 h 3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26"/>
                      <a:gd name="T16" fmla="*/ 0 h 311"/>
                      <a:gd name="T17" fmla="*/ 726 w 726"/>
                      <a:gd name="T18" fmla="*/ 311 h 3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26" h="311">
                        <a:moveTo>
                          <a:pt x="282" y="0"/>
                        </a:moveTo>
                        <a:lnTo>
                          <a:pt x="726" y="119"/>
                        </a:lnTo>
                        <a:lnTo>
                          <a:pt x="457" y="311"/>
                        </a:lnTo>
                        <a:lnTo>
                          <a:pt x="0" y="173"/>
                        </a:lnTo>
                        <a:lnTo>
                          <a:pt x="282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4D4D4D"/>
                      </a:gs>
                      <a:gs pos="100000">
                        <a:srgbClr val="DDDDDD"/>
                      </a:gs>
                    </a:gsLst>
                    <a:lin ang="189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0" name="Freeform 1030">
                    <a:extLst>
                      <a:ext uri="{FF2B5EF4-FFF2-40B4-BE49-F238E27FC236}">
                        <a16:creationId xmlns:a16="http://schemas.microsoft.com/office/drawing/2014/main" id="{2A46627B-BBEF-1943-8288-EC0F71CA7D3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808" y="2770"/>
                    <a:ext cx="258" cy="100"/>
                  </a:xfrm>
                  <a:custGeom>
                    <a:avLst/>
                    <a:gdLst>
                      <a:gd name="T0" fmla="*/ 0 w 258"/>
                      <a:gd name="T1" fmla="*/ 44 h 100"/>
                      <a:gd name="T2" fmla="*/ 75 w 258"/>
                      <a:gd name="T3" fmla="*/ 0 h 100"/>
                      <a:gd name="T4" fmla="*/ 258 w 258"/>
                      <a:gd name="T5" fmla="*/ 50 h 100"/>
                      <a:gd name="T6" fmla="*/ 183 w 258"/>
                      <a:gd name="T7" fmla="*/ 100 h 100"/>
                      <a:gd name="T8" fmla="*/ 0 w 258"/>
                      <a:gd name="T9" fmla="*/ 44 h 1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8"/>
                      <a:gd name="T16" fmla="*/ 0 h 100"/>
                      <a:gd name="T17" fmla="*/ 258 w 258"/>
                      <a:gd name="T18" fmla="*/ 100 h 1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8" h="100">
                        <a:moveTo>
                          <a:pt x="0" y="44"/>
                        </a:moveTo>
                        <a:lnTo>
                          <a:pt x="75" y="0"/>
                        </a:lnTo>
                        <a:lnTo>
                          <a:pt x="258" y="50"/>
                        </a:lnTo>
                        <a:lnTo>
                          <a:pt x="183" y="100"/>
                        </a:lnTo>
                        <a:lnTo>
                          <a:pt x="0" y="44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1" name="Freeform 1031">
                    <a:extLst>
                      <a:ext uri="{FF2B5EF4-FFF2-40B4-BE49-F238E27FC236}">
                        <a16:creationId xmlns:a16="http://schemas.microsoft.com/office/drawing/2014/main" id="{6DF5FBDA-FAE1-B241-90C6-B93B7090DBE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99" y="2816"/>
                    <a:ext cx="194" cy="63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4"/>
                      <a:gd name="T16" fmla="*/ 0 h 63"/>
                      <a:gd name="T17" fmla="*/ 194 w 194"/>
                      <a:gd name="T18" fmla="*/ 63 h 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2" name="Freeform 1032">
                    <a:extLst>
                      <a:ext uri="{FF2B5EF4-FFF2-40B4-BE49-F238E27FC236}">
                        <a16:creationId xmlns:a16="http://schemas.microsoft.com/office/drawing/2014/main" id="{7FA684E5-78AC-0C46-8D3D-012C1F74500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20" y="2834"/>
                    <a:ext cx="258" cy="102"/>
                  </a:xfrm>
                  <a:custGeom>
                    <a:avLst/>
                    <a:gdLst>
                      <a:gd name="T0" fmla="*/ 0 w 258"/>
                      <a:gd name="T1" fmla="*/ 46 h 102"/>
                      <a:gd name="T2" fmla="*/ 71 w 258"/>
                      <a:gd name="T3" fmla="*/ 0 h 102"/>
                      <a:gd name="T4" fmla="*/ 258 w 258"/>
                      <a:gd name="T5" fmla="*/ 52 h 102"/>
                      <a:gd name="T6" fmla="*/ 183 w 258"/>
                      <a:gd name="T7" fmla="*/ 102 h 102"/>
                      <a:gd name="T8" fmla="*/ 0 w 258"/>
                      <a:gd name="T9" fmla="*/ 46 h 10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8"/>
                      <a:gd name="T16" fmla="*/ 0 h 102"/>
                      <a:gd name="T17" fmla="*/ 258 w 258"/>
                      <a:gd name="T18" fmla="*/ 102 h 10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8" h="102">
                        <a:moveTo>
                          <a:pt x="0" y="46"/>
                        </a:moveTo>
                        <a:lnTo>
                          <a:pt x="71" y="0"/>
                        </a:lnTo>
                        <a:lnTo>
                          <a:pt x="258" y="52"/>
                        </a:lnTo>
                        <a:lnTo>
                          <a:pt x="183" y="102"/>
                        </a:lnTo>
                        <a:lnTo>
                          <a:pt x="0" y="46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3" name="Freeform 1033">
                    <a:extLst>
                      <a:ext uri="{FF2B5EF4-FFF2-40B4-BE49-F238E27FC236}">
                        <a16:creationId xmlns:a16="http://schemas.microsoft.com/office/drawing/2014/main" id="{B3FCEF67-D6F1-984D-8779-21AC52CA9C5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11" y="2882"/>
                    <a:ext cx="194" cy="63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4"/>
                      <a:gd name="T16" fmla="*/ 0 h 63"/>
                      <a:gd name="T17" fmla="*/ 194 w 194"/>
                      <a:gd name="T18" fmla="*/ 63 h 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242" name="Freeform 1034">
                  <a:extLst>
                    <a:ext uri="{FF2B5EF4-FFF2-40B4-BE49-F238E27FC236}">
                      <a16:creationId xmlns:a16="http://schemas.microsoft.com/office/drawing/2014/main" id="{236DF0FE-8B0C-254C-9AE3-B73153B830A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63780" y="2647731"/>
                  <a:ext cx="119578" cy="80936"/>
                </a:xfrm>
                <a:custGeom>
                  <a:avLst/>
                  <a:gdLst>
                    <a:gd name="T0" fmla="*/ 213221464 w 990"/>
                    <a:gd name="T1" fmla="*/ 1090686587 h 792"/>
                    <a:gd name="T2" fmla="*/ 1915477586 w 990"/>
                    <a:gd name="T3" fmla="*/ 0 h 792"/>
                    <a:gd name="T4" fmla="*/ 1915477586 w 990"/>
                    <a:gd name="T5" fmla="*/ 108859840 h 792"/>
                    <a:gd name="T6" fmla="*/ 0 w 990"/>
                    <a:gd name="T7" fmla="*/ 1090686587 h 792"/>
                    <a:gd name="T8" fmla="*/ 213221464 w 990"/>
                    <a:gd name="T9" fmla="*/ 1090686587 h 79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90"/>
                    <a:gd name="T16" fmla="*/ 0 h 792"/>
                    <a:gd name="T17" fmla="*/ 990 w 990"/>
                    <a:gd name="T18" fmla="*/ 792 h 79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90" h="792">
                      <a:moveTo>
                        <a:pt x="3" y="738"/>
                      </a:moveTo>
                      <a:lnTo>
                        <a:pt x="990" y="0"/>
                      </a:lnTo>
                      <a:lnTo>
                        <a:pt x="987" y="60"/>
                      </a:lnTo>
                      <a:lnTo>
                        <a:pt x="0" y="792"/>
                      </a:lnTo>
                      <a:lnTo>
                        <a:pt x="3" y="738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" name="Freeform 1035">
                  <a:extLst>
                    <a:ext uri="{FF2B5EF4-FFF2-40B4-BE49-F238E27FC236}">
                      <a16:creationId xmlns:a16="http://schemas.microsoft.com/office/drawing/2014/main" id="{CD69B965-4D92-7C44-AB07-D51C40C3560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58602" y="2654187"/>
                  <a:ext cx="305957" cy="73850"/>
                </a:xfrm>
                <a:custGeom>
                  <a:avLst/>
                  <a:gdLst>
                    <a:gd name="T0" fmla="*/ 213486572 w 2532"/>
                    <a:gd name="T1" fmla="*/ 0 h 723"/>
                    <a:gd name="T2" fmla="*/ 213486572 w 2532"/>
                    <a:gd name="T3" fmla="*/ 0 h 723"/>
                    <a:gd name="T4" fmla="*/ 2147483646 w 2532"/>
                    <a:gd name="T5" fmla="*/ 979380008 h 723"/>
                    <a:gd name="T6" fmla="*/ 2147483646 w 2532"/>
                    <a:gd name="T7" fmla="*/ 1088085165 h 723"/>
                    <a:gd name="T8" fmla="*/ 0 w 2532"/>
                    <a:gd name="T9" fmla="*/ 108705259 h 723"/>
                    <a:gd name="T10" fmla="*/ 213486572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4" name="Freeform 1036">
                  <a:extLst>
                    <a:ext uri="{FF2B5EF4-FFF2-40B4-BE49-F238E27FC236}">
                      <a16:creationId xmlns:a16="http://schemas.microsoft.com/office/drawing/2014/main" id="{7F88CD3B-8D3F-944F-93A0-3272A6EC0FC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58797" y="2640645"/>
                  <a:ext cx="3311" cy="14959"/>
                </a:xfrm>
                <a:custGeom>
                  <a:avLst/>
                  <a:gdLst>
                    <a:gd name="T0" fmla="*/ 262278191 w 26"/>
                    <a:gd name="T1" fmla="*/ 107489981 h 147"/>
                    <a:gd name="T2" fmla="*/ 262278191 w 26"/>
                    <a:gd name="T3" fmla="*/ 214969480 h 147"/>
                    <a:gd name="T4" fmla="*/ 0 w 26"/>
                    <a:gd name="T5" fmla="*/ 214969480 h 147"/>
                    <a:gd name="T6" fmla="*/ 262278191 w 26"/>
                    <a:gd name="T7" fmla="*/ 0 h 147"/>
                    <a:gd name="T8" fmla="*/ 262278191 w 26"/>
                    <a:gd name="T9" fmla="*/ 107489981 h 14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"/>
                    <a:gd name="T16" fmla="*/ 0 h 147"/>
                    <a:gd name="T17" fmla="*/ 26 w 26"/>
                    <a:gd name="T18" fmla="*/ 147 h 14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" h="147">
                      <a:moveTo>
                        <a:pt x="26" y="10"/>
                      </a:moveTo>
                      <a:lnTo>
                        <a:pt x="23" y="147"/>
                      </a:lnTo>
                      <a:lnTo>
                        <a:pt x="0" y="144"/>
                      </a:lnTo>
                      <a:lnTo>
                        <a:pt x="3" y="0"/>
                      </a:lnTo>
                      <a:lnTo>
                        <a:pt x="26" y="1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5" name="Freeform 1037">
                  <a:extLst>
                    <a:ext uri="{FF2B5EF4-FFF2-40B4-BE49-F238E27FC236}">
                      <a16:creationId xmlns:a16="http://schemas.microsoft.com/office/drawing/2014/main" id="{96F1BC2D-3CA4-2C4F-9D40-5E252F8EF9B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58992" y="2579707"/>
                  <a:ext cx="142170" cy="61883"/>
                </a:xfrm>
                <a:custGeom>
                  <a:avLst/>
                  <a:gdLst>
                    <a:gd name="T0" fmla="*/ 2136125890 w 1176"/>
                    <a:gd name="T1" fmla="*/ 0 h 606"/>
                    <a:gd name="T2" fmla="*/ 0 w 1176"/>
                    <a:gd name="T3" fmla="*/ 870000945 h 606"/>
                    <a:gd name="T4" fmla="*/ 213789467 w 1176"/>
                    <a:gd name="T5" fmla="*/ 870000945 h 606"/>
                    <a:gd name="T6" fmla="*/ 2136125890 w 1176"/>
                    <a:gd name="T7" fmla="*/ 108617123 h 606"/>
                    <a:gd name="T8" fmla="*/ 2136125890 w 1176"/>
                    <a:gd name="T9" fmla="*/ 0 h 60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76"/>
                    <a:gd name="T16" fmla="*/ 0 h 606"/>
                    <a:gd name="T17" fmla="*/ 1176 w 1176"/>
                    <a:gd name="T18" fmla="*/ 606 h 60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76" h="606">
                      <a:moveTo>
                        <a:pt x="1170" y="0"/>
                      </a:moveTo>
                      <a:lnTo>
                        <a:pt x="0" y="597"/>
                      </a:lnTo>
                      <a:lnTo>
                        <a:pt x="30" y="606"/>
                      </a:lnTo>
                      <a:lnTo>
                        <a:pt x="1176" y="18"/>
                      </a:lnTo>
                      <a:lnTo>
                        <a:pt x="1170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6" name="Freeform 1038">
                  <a:extLst>
                    <a:ext uri="{FF2B5EF4-FFF2-40B4-BE49-F238E27FC236}">
                      <a16:creationId xmlns:a16="http://schemas.microsoft.com/office/drawing/2014/main" id="{0907C174-E6C0-5642-A505-58A08DD18AB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68535" y="2643795"/>
                  <a:ext cx="290182" cy="71016"/>
                </a:xfrm>
                <a:custGeom>
                  <a:avLst/>
                  <a:gdLst>
                    <a:gd name="T0" fmla="*/ 173112702 w 2532"/>
                    <a:gd name="T1" fmla="*/ 0 h 723"/>
                    <a:gd name="T2" fmla="*/ 173112702 w 2532"/>
                    <a:gd name="T3" fmla="*/ 0 h 723"/>
                    <a:gd name="T4" fmla="*/ 2069773885 w 2532"/>
                    <a:gd name="T5" fmla="*/ 558173482 h 723"/>
                    <a:gd name="T6" fmla="*/ 2069773885 w 2532"/>
                    <a:gd name="T7" fmla="*/ 558173482 h 723"/>
                    <a:gd name="T8" fmla="*/ 0 w 2532"/>
                    <a:gd name="T9" fmla="*/ 92871346 h 723"/>
                    <a:gd name="T10" fmla="*/ 173112702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7" name="Freeform 1039">
                  <a:extLst>
                    <a:ext uri="{FF2B5EF4-FFF2-40B4-BE49-F238E27FC236}">
                      <a16:creationId xmlns:a16="http://schemas.microsoft.com/office/drawing/2014/main" id="{1CDC6E2D-A772-3B49-8439-D3D89151837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7758327" y="2638756"/>
                  <a:ext cx="118410" cy="73535"/>
                </a:xfrm>
                <a:custGeom>
                  <a:avLst/>
                  <a:gdLst>
                    <a:gd name="T0" fmla="*/ 0 w 2532"/>
                    <a:gd name="T1" fmla="*/ 0 h 723"/>
                    <a:gd name="T2" fmla="*/ 0 w 2532"/>
                    <a:gd name="T3" fmla="*/ 0 h 723"/>
                    <a:gd name="T4" fmla="*/ 0 w 2532"/>
                    <a:gd name="T5" fmla="*/ 962694895 h 723"/>
                    <a:gd name="T6" fmla="*/ 0 w 2532"/>
                    <a:gd name="T7" fmla="*/ 962694895 h 723"/>
                    <a:gd name="T8" fmla="*/ 0 w 2532"/>
                    <a:gd name="T9" fmla="*/ 107314314 h 723"/>
                    <a:gd name="T10" fmla="*/ 0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24" name="Group 850">
                <a:extLst>
                  <a:ext uri="{FF2B5EF4-FFF2-40B4-BE49-F238E27FC236}">
                    <a16:creationId xmlns:a16="http://schemas.microsoft.com/office/drawing/2014/main" id="{C7FC9F56-C4B9-CB4F-871F-27598301F43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408527" y="2307905"/>
                <a:ext cx="399726" cy="74090"/>
                <a:chOff x="2199" y="955"/>
                <a:chExt cx="2547" cy="506"/>
              </a:xfrm>
            </p:grpSpPr>
            <p:sp>
              <p:nvSpPr>
                <p:cNvPr id="226" name="Freeform 851">
                  <a:extLst>
                    <a:ext uri="{FF2B5EF4-FFF2-40B4-BE49-F238E27FC236}">
                      <a16:creationId xmlns:a16="http://schemas.microsoft.com/office/drawing/2014/main" id="{C78362AD-12BA-544F-9449-4E99CFE45F8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99" y="1166"/>
                  <a:ext cx="260" cy="281"/>
                </a:xfrm>
                <a:custGeom>
                  <a:avLst/>
                  <a:gdLst>
                    <a:gd name="T0" fmla="*/ 260 w 260"/>
                    <a:gd name="T1" fmla="*/ 0 h 281"/>
                    <a:gd name="T2" fmla="*/ 42 w 260"/>
                    <a:gd name="T3" fmla="*/ 112 h 281"/>
                    <a:gd name="T4" fmla="*/ 35 w 260"/>
                    <a:gd name="T5" fmla="*/ 211 h 281"/>
                    <a:gd name="T6" fmla="*/ 253 w 260"/>
                    <a:gd name="T7" fmla="*/ 281 h 281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60" h="281">
                      <a:moveTo>
                        <a:pt x="260" y="0"/>
                      </a:moveTo>
                      <a:cubicBezTo>
                        <a:pt x="224" y="19"/>
                        <a:pt x="79" y="77"/>
                        <a:pt x="42" y="112"/>
                      </a:cubicBezTo>
                      <a:cubicBezTo>
                        <a:pt x="5" y="143"/>
                        <a:pt x="0" y="183"/>
                        <a:pt x="35" y="211"/>
                      </a:cubicBezTo>
                      <a:cubicBezTo>
                        <a:pt x="70" y="239"/>
                        <a:pt x="208" y="266"/>
                        <a:pt x="253" y="281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27" name="Freeform 852">
                  <a:extLst>
                    <a:ext uri="{FF2B5EF4-FFF2-40B4-BE49-F238E27FC236}">
                      <a16:creationId xmlns:a16="http://schemas.microsoft.com/office/drawing/2014/main" id="{D7D5F371-6CB2-754F-B423-4A735A9DB5C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040"/>
                  <a:ext cx="900" cy="421"/>
                </a:xfrm>
                <a:custGeom>
                  <a:avLst/>
                  <a:gdLst>
                    <a:gd name="T0" fmla="*/ 531 w 900"/>
                    <a:gd name="T1" fmla="*/ 0 h 421"/>
                    <a:gd name="T2" fmla="*/ 279 w 900"/>
                    <a:gd name="T3" fmla="*/ 77 h 421"/>
                    <a:gd name="T4" fmla="*/ 68 w 900"/>
                    <a:gd name="T5" fmla="*/ 182 h 421"/>
                    <a:gd name="T6" fmla="*/ 33 w 900"/>
                    <a:gd name="T7" fmla="*/ 323 h 421"/>
                    <a:gd name="T8" fmla="*/ 328 w 900"/>
                    <a:gd name="T9" fmla="*/ 400 h 421"/>
                    <a:gd name="T10" fmla="*/ 812 w 900"/>
                    <a:gd name="T11" fmla="*/ 421 h 421"/>
                    <a:gd name="T12" fmla="*/ 855 w 900"/>
                    <a:gd name="T13" fmla="*/ 400 h 42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900" h="421">
                      <a:moveTo>
                        <a:pt x="531" y="0"/>
                      </a:moveTo>
                      <a:cubicBezTo>
                        <a:pt x="489" y="13"/>
                        <a:pt x="356" y="47"/>
                        <a:pt x="279" y="77"/>
                      </a:cubicBezTo>
                      <a:cubicBezTo>
                        <a:pt x="202" y="107"/>
                        <a:pt x="109" y="141"/>
                        <a:pt x="68" y="182"/>
                      </a:cubicBezTo>
                      <a:cubicBezTo>
                        <a:pt x="31" y="213"/>
                        <a:pt x="0" y="292"/>
                        <a:pt x="33" y="323"/>
                      </a:cubicBezTo>
                      <a:cubicBezTo>
                        <a:pt x="76" y="359"/>
                        <a:pt x="198" y="384"/>
                        <a:pt x="328" y="400"/>
                      </a:cubicBezTo>
                      <a:cubicBezTo>
                        <a:pt x="458" y="416"/>
                        <a:pt x="724" y="421"/>
                        <a:pt x="812" y="421"/>
                      </a:cubicBezTo>
                      <a:cubicBezTo>
                        <a:pt x="900" y="421"/>
                        <a:pt x="846" y="404"/>
                        <a:pt x="855" y="40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28" name="Freeform 853">
                  <a:extLst>
                    <a:ext uri="{FF2B5EF4-FFF2-40B4-BE49-F238E27FC236}">
                      <a16:creationId xmlns:a16="http://schemas.microsoft.com/office/drawing/2014/main" id="{8BA4DE9D-2F75-6549-9A25-7FB763FE554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82" y="1068"/>
                  <a:ext cx="428" cy="269"/>
                </a:xfrm>
                <a:custGeom>
                  <a:avLst/>
                  <a:gdLst>
                    <a:gd name="T0" fmla="*/ 428 w 428"/>
                    <a:gd name="T1" fmla="*/ 0 h 269"/>
                    <a:gd name="T2" fmla="*/ 217 w 428"/>
                    <a:gd name="T3" fmla="*/ 35 h 269"/>
                    <a:gd name="T4" fmla="*/ 21 w 428"/>
                    <a:gd name="T5" fmla="*/ 140 h 269"/>
                    <a:gd name="T6" fmla="*/ 91 w 428"/>
                    <a:gd name="T7" fmla="*/ 246 h 269"/>
                    <a:gd name="T8" fmla="*/ 231 w 428"/>
                    <a:gd name="T9" fmla="*/ 267 h 269"/>
                    <a:gd name="T10" fmla="*/ 414 w 428"/>
                    <a:gd name="T11" fmla="*/ 260 h 26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28" h="269">
                      <a:moveTo>
                        <a:pt x="428" y="0"/>
                      </a:moveTo>
                      <a:cubicBezTo>
                        <a:pt x="428" y="0"/>
                        <a:pt x="217" y="35"/>
                        <a:pt x="217" y="35"/>
                      </a:cubicBezTo>
                      <a:cubicBezTo>
                        <a:pt x="217" y="35"/>
                        <a:pt x="42" y="105"/>
                        <a:pt x="21" y="140"/>
                      </a:cubicBezTo>
                      <a:cubicBezTo>
                        <a:pt x="0" y="175"/>
                        <a:pt x="14" y="217"/>
                        <a:pt x="91" y="246"/>
                      </a:cubicBezTo>
                      <a:cubicBezTo>
                        <a:pt x="126" y="267"/>
                        <a:pt x="177" y="265"/>
                        <a:pt x="231" y="267"/>
                      </a:cubicBezTo>
                      <a:cubicBezTo>
                        <a:pt x="285" y="269"/>
                        <a:pt x="376" y="262"/>
                        <a:pt x="414" y="26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29" name="Freeform 854">
                  <a:extLst>
                    <a:ext uri="{FF2B5EF4-FFF2-40B4-BE49-F238E27FC236}">
                      <a16:creationId xmlns:a16="http://schemas.microsoft.com/office/drawing/2014/main" id="{9C6E88C6-1471-3640-9C83-836DB2672C7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54" y="1075"/>
                  <a:ext cx="377" cy="239"/>
                </a:xfrm>
                <a:custGeom>
                  <a:avLst/>
                  <a:gdLst>
                    <a:gd name="T0" fmla="*/ 42 w 377"/>
                    <a:gd name="T1" fmla="*/ 239 h 239"/>
                    <a:gd name="T2" fmla="*/ 335 w 377"/>
                    <a:gd name="T3" fmla="*/ 146 h 239"/>
                    <a:gd name="T4" fmla="*/ 342 w 377"/>
                    <a:gd name="T5" fmla="*/ 47 h 239"/>
                    <a:gd name="T6" fmla="*/ 0 w 377"/>
                    <a:gd name="T7" fmla="*/ 0 h 239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77" h="239">
                      <a:moveTo>
                        <a:pt x="42" y="239"/>
                      </a:moveTo>
                      <a:cubicBezTo>
                        <a:pt x="89" y="224"/>
                        <a:pt x="285" y="178"/>
                        <a:pt x="335" y="146"/>
                      </a:cubicBezTo>
                      <a:cubicBezTo>
                        <a:pt x="372" y="115"/>
                        <a:pt x="377" y="75"/>
                        <a:pt x="342" y="47"/>
                      </a:cubicBezTo>
                      <a:cubicBezTo>
                        <a:pt x="286" y="23"/>
                        <a:pt x="71" y="10"/>
                        <a:pt x="0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30" name="Freeform 855">
                  <a:extLst>
                    <a:ext uri="{FF2B5EF4-FFF2-40B4-BE49-F238E27FC236}">
                      <a16:creationId xmlns:a16="http://schemas.microsoft.com/office/drawing/2014/main" id="{CDF7241E-AB35-CB4E-AC37-D40F82656D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46" y="997"/>
                  <a:ext cx="660" cy="336"/>
                </a:xfrm>
                <a:custGeom>
                  <a:avLst/>
                  <a:gdLst>
                    <a:gd name="T0" fmla="*/ 390 w 646"/>
                    <a:gd name="T1" fmla="*/ 592 h 300"/>
                    <a:gd name="T2" fmla="*/ 555 w 646"/>
                    <a:gd name="T3" fmla="*/ 501 h 300"/>
                    <a:gd name="T4" fmla="*/ 690 w 646"/>
                    <a:gd name="T5" fmla="*/ 377 h 300"/>
                    <a:gd name="T6" fmla="*/ 713 w 646"/>
                    <a:gd name="T7" fmla="*/ 211 h 300"/>
                    <a:gd name="T8" fmla="*/ 522 w 646"/>
                    <a:gd name="T9" fmla="*/ 119 h 300"/>
                    <a:gd name="T10" fmla="*/ 0 w 646"/>
                    <a:gd name="T11" fmla="*/ 0 h 30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46" h="300">
                      <a:moveTo>
                        <a:pt x="343" y="300"/>
                      </a:moveTo>
                      <a:cubicBezTo>
                        <a:pt x="367" y="292"/>
                        <a:pt x="443" y="272"/>
                        <a:pt x="487" y="254"/>
                      </a:cubicBezTo>
                      <a:cubicBezTo>
                        <a:pt x="531" y="236"/>
                        <a:pt x="584" y="216"/>
                        <a:pt x="607" y="191"/>
                      </a:cubicBezTo>
                      <a:cubicBezTo>
                        <a:pt x="628" y="173"/>
                        <a:pt x="646" y="125"/>
                        <a:pt x="627" y="107"/>
                      </a:cubicBezTo>
                      <a:cubicBezTo>
                        <a:pt x="603" y="85"/>
                        <a:pt x="563" y="79"/>
                        <a:pt x="459" y="61"/>
                      </a:cubicBezTo>
                      <a:cubicBezTo>
                        <a:pt x="355" y="43"/>
                        <a:pt x="76" y="10"/>
                        <a:pt x="0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31" name="Freeform 856">
                  <a:extLst>
                    <a:ext uri="{FF2B5EF4-FFF2-40B4-BE49-F238E27FC236}">
                      <a16:creationId xmlns:a16="http://schemas.microsoft.com/office/drawing/2014/main" id="{1F147BC7-3E05-0248-B4B8-53FE858D23E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16" y="955"/>
                  <a:ext cx="630" cy="397"/>
                </a:xfrm>
                <a:custGeom>
                  <a:avLst/>
                  <a:gdLst>
                    <a:gd name="T0" fmla="*/ 320 w 630"/>
                    <a:gd name="T1" fmla="*/ 397 h 397"/>
                    <a:gd name="T2" fmla="*/ 468 w 630"/>
                    <a:gd name="T3" fmla="*/ 345 h 397"/>
                    <a:gd name="T4" fmla="*/ 590 w 630"/>
                    <a:gd name="T5" fmla="*/ 275 h 397"/>
                    <a:gd name="T6" fmla="*/ 611 w 630"/>
                    <a:gd name="T7" fmla="*/ 181 h 397"/>
                    <a:gd name="T8" fmla="*/ 439 w 630"/>
                    <a:gd name="T9" fmla="*/ 129 h 397"/>
                    <a:gd name="T10" fmla="*/ 0 w 630"/>
                    <a:gd name="T11" fmla="*/ 0 h 39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30" h="397">
                      <a:moveTo>
                        <a:pt x="320" y="397"/>
                      </a:moveTo>
                      <a:cubicBezTo>
                        <a:pt x="345" y="388"/>
                        <a:pt x="423" y="366"/>
                        <a:pt x="468" y="345"/>
                      </a:cubicBezTo>
                      <a:cubicBezTo>
                        <a:pt x="513" y="325"/>
                        <a:pt x="567" y="303"/>
                        <a:pt x="590" y="275"/>
                      </a:cubicBezTo>
                      <a:cubicBezTo>
                        <a:pt x="612" y="255"/>
                        <a:pt x="630" y="201"/>
                        <a:pt x="611" y="181"/>
                      </a:cubicBezTo>
                      <a:cubicBezTo>
                        <a:pt x="586" y="156"/>
                        <a:pt x="541" y="159"/>
                        <a:pt x="439" y="129"/>
                      </a:cubicBezTo>
                      <a:cubicBezTo>
                        <a:pt x="337" y="99"/>
                        <a:pt x="91" y="27"/>
                        <a:pt x="0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3BA573AA-F2AE-334C-B328-9F37A8FF45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94314" y="2366481"/>
                <a:ext cx="39385" cy="702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28" name="Group 527">
            <a:extLst>
              <a:ext uri="{FF2B5EF4-FFF2-40B4-BE49-F238E27FC236}">
                <a16:creationId xmlns:a16="http://schemas.microsoft.com/office/drawing/2014/main" id="{B503E439-945A-A344-AB60-2A65A7023FC4}"/>
              </a:ext>
            </a:extLst>
          </p:cNvPr>
          <p:cNvGrpSpPr/>
          <p:nvPr/>
        </p:nvGrpSpPr>
        <p:grpSpPr>
          <a:xfrm>
            <a:off x="7840518" y="1242873"/>
            <a:ext cx="4037013" cy="1377421"/>
            <a:chOff x="7785100" y="730250"/>
            <a:chExt cx="4037013" cy="1377421"/>
          </a:xfrm>
        </p:grpSpPr>
        <p:grpSp>
          <p:nvGrpSpPr>
            <p:cNvPr id="273" name="Group 117">
              <a:extLst>
                <a:ext uri="{FF2B5EF4-FFF2-40B4-BE49-F238E27FC236}">
                  <a16:creationId xmlns:a16="http://schemas.microsoft.com/office/drawing/2014/main" id="{D45AA40C-B22D-9946-9473-ECEF602BD9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85100" y="736600"/>
              <a:ext cx="850900" cy="527050"/>
              <a:chOff x="-490" y="1664"/>
              <a:chExt cx="1429" cy="842"/>
            </a:xfrm>
          </p:grpSpPr>
          <p:sp>
            <p:nvSpPr>
              <p:cNvPr id="274" name="AutoShape 111">
                <a:extLst>
                  <a:ext uri="{FF2B5EF4-FFF2-40B4-BE49-F238E27FC236}">
                    <a16:creationId xmlns:a16="http://schemas.microsoft.com/office/drawing/2014/main" id="{19FECEC5-DE0E-784A-9583-2B6FFC9B7B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90" y="1664"/>
                <a:ext cx="1429" cy="294"/>
              </a:xfrm>
              <a:prstGeom prst="triangle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275" name="Group 116">
                <a:extLst>
                  <a:ext uri="{FF2B5EF4-FFF2-40B4-BE49-F238E27FC236}">
                    <a16:creationId xmlns:a16="http://schemas.microsoft.com/office/drawing/2014/main" id="{CB83F8A1-1FC2-3B4D-8C09-DF5C8018358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427" y="1737"/>
                <a:ext cx="1217" cy="769"/>
                <a:chOff x="-427" y="1737"/>
                <a:chExt cx="1217" cy="769"/>
              </a:xfrm>
            </p:grpSpPr>
            <p:sp>
              <p:nvSpPr>
                <p:cNvPr id="276" name="Rectangle 99">
                  <a:extLst>
                    <a:ext uri="{FF2B5EF4-FFF2-40B4-BE49-F238E27FC236}">
                      <a16:creationId xmlns:a16="http://schemas.microsoft.com/office/drawing/2014/main" id="{A2734C67-F9AC-2F44-B35F-38E877473CE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338" y="1923"/>
                  <a:ext cx="1128" cy="583"/>
                </a:xfrm>
                <a:prstGeom prst="rect">
                  <a:avLst/>
                </a:prstGeom>
                <a:solidFill>
                  <a:srgbClr val="DDDDD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77" name="Line 7">
                  <a:extLst>
                    <a:ext uri="{FF2B5EF4-FFF2-40B4-BE49-F238E27FC236}">
                      <a16:creationId xmlns:a16="http://schemas.microsoft.com/office/drawing/2014/main" id="{C66E4941-F9C5-1E4F-8B84-AFF95C6698D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-150" y="2271"/>
                  <a:ext cx="673" cy="7"/>
                </a:xfrm>
                <a:prstGeom prst="line">
                  <a:avLst/>
                </a:prstGeom>
                <a:noFill/>
                <a:ln w="9525">
                  <a:solidFill>
                    <a:srgbClr val="E4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278" name="Group 103">
                  <a:extLst>
                    <a:ext uri="{FF2B5EF4-FFF2-40B4-BE49-F238E27FC236}">
                      <a16:creationId xmlns:a16="http://schemas.microsoft.com/office/drawing/2014/main" id="{7CB4606E-327A-1A44-A907-2660A56372F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8" y="2192"/>
                  <a:ext cx="387" cy="139"/>
                  <a:chOff x="322" y="890"/>
                  <a:chExt cx="872" cy="339"/>
                </a:xfrm>
              </p:grpSpPr>
              <p:sp>
                <p:nvSpPr>
                  <p:cNvPr id="284" name="Rectangle 104">
                    <a:extLst>
                      <a:ext uri="{FF2B5EF4-FFF2-40B4-BE49-F238E27FC236}">
                        <a16:creationId xmlns:a16="http://schemas.microsoft.com/office/drawing/2014/main" id="{A99A3752-5DF1-1C4E-BD45-602755ADFAE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20" y="1000"/>
                    <a:ext cx="871" cy="229"/>
                  </a:xfrm>
                  <a:prstGeom prst="rect">
                    <a:avLst/>
                  </a:prstGeom>
                  <a:solidFill>
                    <a:srgbClr val="EC86A6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85" name="Rectangle 105">
                    <a:extLst>
                      <a:ext uri="{FF2B5EF4-FFF2-40B4-BE49-F238E27FC236}">
                        <a16:creationId xmlns:a16="http://schemas.microsoft.com/office/drawing/2014/main" id="{AC49E6EB-2EDA-8B47-AE75-BB9901D4F95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92" y="1074"/>
                    <a:ext cx="54" cy="5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86" name="Rectangle 106">
                    <a:extLst>
                      <a:ext uri="{FF2B5EF4-FFF2-40B4-BE49-F238E27FC236}">
                        <a16:creationId xmlns:a16="http://schemas.microsoft.com/office/drawing/2014/main" id="{651CC5C2-CB72-6C43-B103-BE4D703728D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4" y="1074"/>
                    <a:ext cx="54" cy="56"/>
                  </a:xfrm>
                  <a:prstGeom prst="rect">
                    <a:avLst/>
                  </a:prstGeom>
                  <a:solidFill>
                    <a:srgbClr val="33CC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87" name="Rectangle 107">
                    <a:extLst>
                      <a:ext uri="{FF2B5EF4-FFF2-40B4-BE49-F238E27FC236}">
                        <a16:creationId xmlns:a16="http://schemas.microsoft.com/office/drawing/2014/main" id="{1DE97946-179C-8D42-A61A-D83CE594619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36" y="1068"/>
                    <a:ext cx="60" cy="5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88" name="Rectangle 108">
                    <a:extLst>
                      <a:ext uri="{FF2B5EF4-FFF2-40B4-BE49-F238E27FC236}">
                        <a16:creationId xmlns:a16="http://schemas.microsoft.com/office/drawing/2014/main" id="{04A1C1EF-E526-1F41-A47F-D1260D32ED0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5" y="1068"/>
                    <a:ext cx="54" cy="5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89" name="AutoShape 109">
                    <a:extLst>
                      <a:ext uri="{FF2B5EF4-FFF2-40B4-BE49-F238E27FC236}">
                        <a16:creationId xmlns:a16="http://schemas.microsoft.com/office/drawing/2014/main" id="{DAE4B7E4-EF46-4D47-BE30-6BDF7FC9D9F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10800000" flipH="1">
                    <a:off x="322" y="890"/>
                    <a:ext cx="859" cy="110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w 21600"/>
                      <a:gd name="T7" fmla="*/ 0 h 2160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4501 w 21600"/>
                      <a:gd name="T13" fmla="*/ 4516 h 21600"/>
                      <a:gd name="T14" fmla="*/ 17099 w 21600"/>
                      <a:gd name="T15" fmla="*/ 17084 h 2160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EC86A6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pic>
              <p:nvPicPr>
                <p:cNvPr id="279" name="Picture 110" descr="desktop_computer_stylized_small">
                  <a:extLst>
                    <a:ext uri="{FF2B5EF4-FFF2-40B4-BE49-F238E27FC236}">
                      <a16:creationId xmlns:a16="http://schemas.microsoft.com/office/drawing/2014/main" id="{DDDBC1EE-FFD8-AA47-90A3-58C691D12C8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427" y="2049"/>
                  <a:ext cx="447" cy="4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80" name="Rectangle 112">
                  <a:extLst>
                    <a:ext uri="{FF2B5EF4-FFF2-40B4-BE49-F238E27FC236}">
                      <a16:creationId xmlns:a16="http://schemas.microsoft.com/office/drawing/2014/main" id="{1ABA220B-E12D-014F-A57E-FF99A7E823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" y="2232"/>
                  <a:ext cx="104" cy="91"/>
                </a:xfrm>
                <a:prstGeom prst="rect">
                  <a:avLst/>
                </a:prstGeom>
                <a:solidFill>
                  <a:srgbClr val="E4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81" name="Freeform 113">
                  <a:extLst>
                    <a:ext uri="{FF2B5EF4-FFF2-40B4-BE49-F238E27FC236}">
                      <a16:creationId xmlns:a16="http://schemas.microsoft.com/office/drawing/2014/main" id="{D421ED9C-7EE2-4245-A767-1000693F38B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2" y="1951"/>
                  <a:ext cx="302" cy="274"/>
                </a:xfrm>
                <a:custGeom>
                  <a:avLst/>
                  <a:gdLst>
                    <a:gd name="T0" fmla="*/ 14 w 381"/>
                    <a:gd name="T1" fmla="*/ 274 h 274"/>
                    <a:gd name="T2" fmla="*/ 14 w 381"/>
                    <a:gd name="T3" fmla="*/ 130 h 274"/>
                    <a:gd name="T4" fmla="*/ 0 w 381"/>
                    <a:gd name="T5" fmla="*/ 0 h 274"/>
                    <a:gd name="T6" fmla="*/ 0 60000 65536"/>
                    <a:gd name="T7" fmla="*/ 0 60000 65536"/>
                    <a:gd name="T8" fmla="*/ 0 60000 65536"/>
                    <a:gd name="T9" fmla="*/ 0 w 381"/>
                    <a:gd name="T10" fmla="*/ 0 h 274"/>
                    <a:gd name="T11" fmla="*/ 381 w 381"/>
                    <a:gd name="T12" fmla="*/ 274 h 27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81" h="274">
                      <a:moveTo>
                        <a:pt x="381" y="274"/>
                      </a:moveTo>
                      <a:lnTo>
                        <a:pt x="381" y="13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9525">
                  <a:solidFill>
                    <a:srgbClr val="E4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pic>
              <p:nvPicPr>
                <p:cNvPr id="283" name="Picture 115" descr="tv">
                  <a:extLst>
                    <a:ext uri="{FF2B5EF4-FFF2-40B4-BE49-F238E27FC236}">
                      <a16:creationId xmlns:a16="http://schemas.microsoft.com/office/drawing/2014/main" id="{DA3CD424-6F2B-A64F-BB99-BFCEFC77DBA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" y="1737"/>
                  <a:ext cx="476" cy="4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sp>
          <p:nvSpPr>
            <p:cNvPr id="341" name="Line 169">
              <a:extLst>
                <a:ext uri="{FF2B5EF4-FFF2-40B4-BE49-F238E27FC236}">
                  <a16:creationId xmlns:a16="http://schemas.microsoft.com/office/drawing/2014/main" id="{0ED8CDDF-16E6-9949-AE23-AEA42EA9F9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23564" y="1479550"/>
              <a:ext cx="2593686" cy="0"/>
            </a:xfrm>
            <a:prstGeom prst="line">
              <a:avLst/>
            </a:prstGeom>
            <a:noFill/>
            <a:ln w="19050">
              <a:solidFill>
                <a:srgbClr val="E4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9" name="Text Box 204">
              <a:extLst>
                <a:ext uri="{FF2B5EF4-FFF2-40B4-BE49-F238E27FC236}">
                  <a16:creationId xmlns:a16="http://schemas.microsoft.com/office/drawing/2014/main" id="{9EB94DD9-4B0C-9F40-A9C8-055FEE1AEF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39275" y="808038"/>
              <a:ext cx="4889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96969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rPr>
                <a:t>…</a:t>
              </a:r>
            </a:p>
          </p:txBody>
        </p:sp>
        <p:grpSp>
          <p:nvGrpSpPr>
            <p:cNvPr id="524" name="Group 523">
              <a:extLst>
                <a:ext uri="{FF2B5EF4-FFF2-40B4-BE49-F238E27FC236}">
                  <a16:creationId xmlns:a16="http://schemas.microsoft.com/office/drawing/2014/main" id="{94702E13-DA68-4543-AB4F-AD4BC76B53EB}"/>
                </a:ext>
              </a:extLst>
            </p:cNvPr>
            <p:cNvGrpSpPr/>
            <p:nvPr/>
          </p:nvGrpSpPr>
          <p:grpSpPr>
            <a:xfrm>
              <a:off x="7872413" y="1479550"/>
              <a:ext cx="850900" cy="623888"/>
              <a:chOff x="7872413" y="1479550"/>
              <a:chExt cx="850900" cy="623888"/>
            </a:xfrm>
          </p:grpSpPr>
          <p:grpSp>
            <p:nvGrpSpPr>
              <p:cNvPr id="307" name="Group 135">
                <a:extLst>
                  <a:ext uri="{FF2B5EF4-FFF2-40B4-BE49-F238E27FC236}">
                    <a16:creationId xmlns:a16="http://schemas.microsoft.com/office/drawing/2014/main" id="{18C2718F-6489-3842-866B-C6083D9124E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872413" y="1576388"/>
                <a:ext cx="850900" cy="527050"/>
                <a:chOff x="-490" y="1664"/>
                <a:chExt cx="1429" cy="842"/>
              </a:xfrm>
            </p:grpSpPr>
            <p:sp>
              <p:nvSpPr>
                <p:cNvPr id="308" name="AutoShape 136">
                  <a:extLst>
                    <a:ext uri="{FF2B5EF4-FFF2-40B4-BE49-F238E27FC236}">
                      <a16:creationId xmlns:a16="http://schemas.microsoft.com/office/drawing/2014/main" id="{06A4920B-716F-6440-A4A4-D28120C1641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490" y="1664"/>
                  <a:ext cx="1429" cy="294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DDDDD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309" name="Group 137">
                  <a:extLst>
                    <a:ext uri="{FF2B5EF4-FFF2-40B4-BE49-F238E27FC236}">
                      <a16:creationId xmlns:a16="http://schemas.microsoft.com/office/drawing/2014/main" id="{D5BBEB23-7774-4344-9031-57B565E6285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-427" y="1737"/>
                  <a:ext cx="1217" cy="769"/>
                  <a:chOff x="-427" y="1737"/>
                  <a:chExt cx="1217" cy="769"/>
                </a:xfrm>
              </p:grpSpPr>
              <p:sp>
                <p:nvSpPr>
                  <p:cNvPr id="310" name="Rectangle 138">
                    <a:extLst>
                      <a:ext uri="{FF2B5EF4-FFF2-40B4-BE49-F238E27FC236}">
                        <a16:creationId xmlns:a16="http://schemas.microsoft.com/office/drawing/2014/main" id="{8FC71A6F-1303-3A46-848F-ED88E09D463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-338" y="1923"/>
                    <a:ext cx="1128" cy="583"/>
                  </a:xfrm>
                  <a:prstGeom prst="rect">
                    <a:avLst/>
                  </a:prstGeom>
                  <a:solidFill>
                    <a:srgbClr val="DDDDD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311" name="Line 7">
                    <a:extLst>
                      <a:ext uri="{FF2B5EF4-FFF2-40B4-BE49-F238E27FC236}">
                        <a16:creationId xmlns:a16="http://schemas.microsoft.com/office/drawing/2014/main" id="{74A21E63-C3A9-BE46-B55D-249D7B73ACE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-150" y="2271"/>
                    <a:ext cx="676" cy="4"/>
                  </a:xfrm>
                  <a:prstGeom prst="line">
                    <a:avLst/>
                  </a:prstGeom>
                  <a:noFill/>
                  <a:ln w="9525">
                    <a:solidFill>
                      <a:srgbClr val="E4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312" name="Group 140">
                    <a:extLst>
                      <a:ext uri="{FF2B5EF4-FFF2-40B4-BE49-F238E27FC236}">
                        <a16:creationId xmlns:a16="http://schemas.microsoft.com/office/drawing/2014/main" id="{F6600432-E3DE-234E-9D32-F2444455478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8" y="2192"/>
                    <a:ext cx="387" cy="139"/>
                    <a:chOff x="322" y="890"/>
                    <a:chExt cx="872" cy="339"/>
                  </a:xfrm>
                </p:grpSpPr>
                <p:sp>
                  <p:nvSpPr>
                    <p:cNvPr id="318" name="Rectangle 141">
                      <a:extLst>
                        <a:ext uri="{FF2B5EF4-FFF2-40B4-BE49-F238E27FC236}">
                          <a16:creationId xmlns:a16="http://schemas.microsoft.com/office/drawing/2014/main" id="{0AC9502F-C0FF-034A-B159-81DCA48F814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0" y="1000"/>
                      <a:ext cx="871" cy="229"/>
                    </a:xfrm>
                    <a:prstGeom prst="rect">
                      <a:avLst/>
                    </a:prstGeom>
                    <a:solidFill>
                      <a:srgbClr val="EC86A6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319" name="Rectangle 142">
                      <a:extLst>
                        <a:ext uri="{FF2B5EF4-FFF2-40B4-BE49-F238E27FC236}">
                          <a16:creationId xmlns:a16="http://schemas.microsoft.com/office/drawing/2014/main" id="{1836D0E5-A637-3645-ADFC-9E3F1C73445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2" y="1074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320" name="Rectangle 143">
                      <a:extLst>
                        <a:ext uri="{FF2B5EF4-FFF2-40B4-BE49-F238E27FC236}">
                          <a16:creationId xmlns:a16="http://schemas.microsoft.com/office/drawing/2014/main" id="{033C6F2A-0F65-6040-8A3C-BAD90C628B9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4" y="1074"/>
                      <a:ext cx="54" cy="56"/>
                    </a:xfrm>
                    <a:prstGeom prst="rect">
                      <a:avLst/>
                    </a:prstGeom>
                    <a:solidFill>
                      <a:srgbClr val="33CC3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321" name="Rectangle 144">
                      <a:extLst>
                        <a:ext uri="{FF2B5EF4-FFF2-40B4-BE49-F238E27FC236}">
                          <a16:creationId xmlns:a16="http://schemas.microsoft.com/office/drawing/2014/main" id="{513E5FB6-D7F9-9343-82C8-9BB80CB7FF9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36" y="1068"/>
                      <a:ext cx="60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322" name="Rectangle 145">
                      <a:extLst>
                        <a:ext uri="{FF2B5EF4-FFF2-40B4-BE49-F238E27FC236}">
                          <a16:creationId xmlns:a16="http://schemas.microsoft.com/office/drawing/2014/main" id="{700456BA-BDB8-784C-999D-644E2C79FCD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5" y="1068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323" name="AutoShape 146">
                      <a:extLst>
                        <a:ext uri="{FF2B5EF4-FFF2-40B4-BE49-F238E27FC236}">
                          <a16:creationId xmlns:a16="http://schemas.microsoft.com/office/drawing/2014/main" id="{902212FC-7256-754F-AFD4-8BD64D83D2D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0800000" flipH="1">
                      <a:off x="322" y="890"/>
                      <a:ext cx="859" cy="110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w 21600"/>
                        <a:gd name="T7" fmla="*/ 0 h 2160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4501 w 21600"/>
                        <a:gd name="T13" fmla="*/ 4516 h 21600"/>
                        <a:gd name="T14" fmla="*/ 17099 w 21600"/>
                        <a:gd name="T15" fmla="*/ 17084 h 2160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1600" h="21600">
                          <a:moveTo>
                            <a:pt x="0" y="0"/>
                          </a:moveTo>
                          <a:lnTo>
                            <a:pt x="5400" y="21600"/>
                          </a:lnTo>
                          <a:lnTo>
                            <a:pt x="16200" y="21600"/>
                          </a:lnTo>
                          <a:lnTo>
                            <a:pt x="21600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EC86A6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pic>
                <p:nvPicPr>
                  <p:cNvPr id="313" name="Picture 147" descr="desktop_computer_stylized_small">
                    <a:extLst>
                      <a:ext uri="{FF2B5EF4-FFF2-40B4-BE49-F238E27FC236}">
                        <a16:creationId xmlns:a16="http://schemas.microsoft.com/office/drawing/2014/main" id="{6749D4B2-638E-3247-895E-C38F81C6A167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-427" y="2049"/>
                    <a:ext cx="447" cy="41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314" name="Rectangle 148">
                    <a:extLst>
                      <a:ext uri="{FF2B5EF4-FFF2-40B4-BE49-F238E27FC236}">
                        <a16:creationId xmlns:a16="http://schemas.microsoft.com/office/drawing/2014/main" id="{11D92BD6-CE36-634D-9F1B-6CBED16DB88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" y="2232"/>
                    <a:ext cx="104" cy="91"/>
                  </a:xfrm>
                  <a:prstGeom prst="rect">
                    <a:avLst/>
                  </a:prstGeom>
                  <a:solidFill>
                    <a:srgbClr val="E400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315" name="Freeform 149">
                    <a:extLst>
                      <a:ext uri="{FF2B5EF4-FFF2-40B4-BE49-F238E27FC236}">
                        <a16:creationId xmlns:a16="http://schemas.microsoft.com/office/drawing/2014/main" id="{FA61DEAA-1D6D-3A4B-9DD2-2633E3EF329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2" y="1951"/>
                    <a:ext cx="302" cy="274"/>
                  </a:xfrm>
                  <a:custGeom>
                    <a:avLst/>
                    <a:gdLst>
                      <a:gd name="T0" fmla="*/ 14 w 381"/>
                      <a:gd name="T1" fmla="*/ 274 h 274"/>
                      <a:gd name="T2" fmla="*/ 14 w 381"/>
                      <a:gd name="T3" fmla="*/ 130 h 274"/>
                      <a:gd name="T4" fmla="*/ 0 w 381"/>
                      <a:gd name="T5" fmla="*/ 0 h 274"/>
                      <a:gd name="T6" fmla="*/ 0 60000 65536"/>
                      <a:gd name="T7" fmla="*/ 0 60000 65536"/>
                      <a:gd name="T8" fmla="*/ 0 60000 65536"/>
                      <a:gd name="T9" fmla="*/ 0 w 381"/>
                      <a:gd name="T10" fmla="*/ 0 h 274"/>
                      <a:gd name="T11" fmla="*/ 381 w 381"/>
                      <a:gd name="T12" fmla="*/ 274 h 27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81" h="274">
                        <a:moveTo>
                          <a:pt x="381" y="274"/>
                        </a:moveTo>
                        <a:lnTo>
                          <a:pt x="381" y="130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9525">
                    <a:solidFill>
                      <a:srgbClr val="E4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pic>
                <p:nvPicPr>
                  <p:cNvPr id="317" name="Picture 151" descr="tv">
                    <a:extLst>
                      <a:ext uri="{FF2B5EF4-FFF2-40B4-BE49-F238E27FC236}">
                        <a16:creationId xmlns:a16="http://schemas.microsoft.com/office/drawing/2014/main" id="{94763A90-FA83-6D43-A436-F13917DEDD5E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" y="1737"/>
                    <a:ext cx="476" cy="4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</p:grpSp>
          <p:sp>
            <p:nvSpPr>
              <p:cNvPr id="364" name="Freeform 209">
                <a:extLst>
                  <a:ext uri="{FF2B5EF4-FFF2-40B4-BE49-F238E27FC236}">
                    <a16:creationId xmlns:a16="http://schemas.microsoft.com/office/drawing/2014/main" id="{EFB2345E-45BF-0345-9876-16ED4A0CBD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43925" y="1479550"/>
                <a:ext cx="127000" cy="476250"/>
              </a:xfrm>
              <a:custGeom>
                <a:avLst/>
                <a:gdLst>
                  <a:gd name="T0" fmla="*/ 0 w 80"/>
                  <a:gd name="T1" fmla="*/ 2147483647 h 300"/>
                  <a:gd name="T2" fmla="*/ 2147483647 w 80"/>
                  <a:gd name="T3" fmla="*/ 2147483647 h 300"/>
                  <a:gd name="T4" fmla="*/ 2147483647 w 80"/>
                  <a:gd name="T5" fmla="*/ 0 h 300"/>
                  <a:gd name="T6" fmla="*/ 0 60000 65536"/>
                  <a:gd name="T7" fmla="*/ 0 60000 65536"/>
                  <a:gd name="T8" fmla="*/ 0 60000 65536"/>
                  <a:gd name="T9" fmla="*/ 0 w 80"/>
                  <a:gd name="T10" fmla="*/ 0 h 300"/>
                  <a:gd name="T11" fmla="*/ 80 w 80"/>
                  <a:gd name="T12" fmla="*/ 300 h 3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0" h="300">
                    <a:moveTo>
                      <a:pt x="0" y="300"/>
                    </a:moveTo>
                    <a:lnTo>
                      <a:pt x="80" y="300"/>
                    </a:lnTo>
                    <a:lnTo>
                      <a:pt x="80" y="0"/>
                    </a:lnTo>
                  </a:path>
                </a:pathLst>
              </a:custGeom>
              <a:noFill/>
              <a:ln w="9525">
                <a:solidFill>
                  <a:srgbClr val="E4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65" name="Rectangle 44">
              <a:extLst>
                <a:ext uri="{FF2B5EF4-FFF2-40B4-BE49-F238E27FC236}">
                  <a16:creationId xmlns:a16="http://schemas.microsoft.com/office/drawing/2014/main" id="{7ABEC7AC-0CF9-7740-88E7-0E43CF0174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5313" y="1054100"/>
              <a:ext cx="955675" cy="7000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67" name="Freeform 216">
              <a:extLst>
                <a:ext uri="{FF2B5EF4-FFF2-40B4-BE49-F238E27FC236}">
                  <a16:creationId xmlns:a16="http://schemas.microsoft.com/office/drawing/2014/main" id="{D74A0656-120C-2348-A152-8E46A643DE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12488" y="1236663"/>
              <a:ext cx="330200" cy="454025"/>
            </a:xfrm>
            <a:custGeom>
              <a:avLst/>
              <a:gdLst>
                <a:gd name="T0" fmla="*/ 0 w 318"/>
                <a:gd name="T1" fmla="*/ 2147483647 h 412"/>
                <a:gd name="T2" fmla="*/ 2147483647 w 318"/>
                <a:gd name="T3" fmla="*/ 2147483647 h 412"/>
                <a:gd name="T4" fmla="*/ 2147483647 w 318"/>
                <a:gd name="T5" fmla="*/ 0 h 412"/>
                <a:gd name="T6" fmla="*/ 2147483647 w 318"/>
                <a:gd name="T7" fmla="*/ 2147483647 h 412"/>
                <a:gd name="T8" fmla="*/ 2147483647 w 318"/>
                <a:gd name="T9" fmla="*/ 2147483647 h 412"/>
                <a:gd name="T10" fmla="*/ 2147483647 w 318"/>
                <a:gd name="T11" fmla="*/ 2147483647 h 412"/>
                <a:gd name="T12" fmla="*/ 2147483647 w 318"/>
                <a:gd name="T13" fmla="*/ 2147483647 h 412"/>
                <a:gd name="T14" fmla="*/ 2147483647 w 318"/>
                <a:gd name="T15" fmla="*/ 2147483647 h 412"/>
                <a:gd name="T16" fmla="*/ 0 w 318"/>
                <a:gd name="T17" fmla="*/ 2147483647 h 41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18"/>
                <a:gd name="T28" fmla="*/ 0 h 412"/>
                <a:gd name="T29" fmla="*/ 318 w 318"/>
                <a:gd name="T30" fmla="*/ 412 h 41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18" h="412">
                  <a:moveTo>
                    <a:pt x="0" y="412"/>
                  </a:moveTo>
                  <a:lnTo>
                    <a:pt x="3" y="1"/>
                  </a:lnTo>
                  <a:lnTo>
                    <a:pt x="74" y="0"/>
                  </a:lnTo>
                  <a:lnTo>
                    <a:pt x="254" y="111"/>
                  </a:lnTo>
                  <a:lnTo>
                    <a:pt x="318" y="115"/>
                  </a:lnTo>
                  <a:lnTo>
                    <a:pt x="318" y="308"/>
                  </a:lnTo>
                  <a:lnTo>
                    <a:pt x="246" y="308"/>
                  </a:lnTo>
                  <a:lnTo>
                    <a:pt x="74" y="412"/>
                  </a:lnTo>
                  <a:lnTo>
                    <a:pt x="0" y="412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99000">
                  <a:srgbClr val="E40000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8" name="Freeform 217">
              <a:extLst>
                <a:ext uri="{FF2B5EF4-FFF2-40B4-BE49-F238E27FC236}">
                  <a16:creationId xmlns:a16="http://schemas.microsoft.com/office/drawing/2014/main" id="{B21EE085-803A-FB4A-83BD-700B68E7F6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09842" y="1167342"/>
              <a:ext cx="366713" cy="406400"/>
            </a:xfrm>
            <a:custGeom>
              <a:avLst/>
              <a:gdLst>
                <a:gd name="T0" fmla="*/ 0 w 353"/>
                <a:gd name="T1" fmla="*/ 2147483647 h 369"/>
                <a:gd name="T2" fmla="*/ 2147483647 w 353"/>
                <a:gd name="T3" fmla="*/ 0 h 369"/>
                <a:gd name="T4" fmla="*/ 2147483647 w 353"/>
                <a:gd name="T5" fmla="*/ 0 h 369"/>
                <a:gd name="T6" fmla="*/ 2147483647 w 353"/>
                <a:gd name="T7" fmla="*/ 2147483647 h 369"/>
                <a:gd name="T8" fmla="*/ 2147483647 w 353"/>
                <a:gd name="T9" fmla="*/ 2147483647 h 369"/>
                <a:gd name="T10" fmla="*/ 2147483647 w 353"/>
                <a:gd name="T11" fmla="*/ 2147483647 h 369"/>
                <a:gd name="T12" fmla="*/ 2147483647 w 353"/>
                <a:gd name="T13" fmla="*/ 2147483647 h 369"/>
                <a:gd name="T14" fmla="*/ 2147483647 w 353"/>
                <a:gd name="T15" fmla="*/ 2147483647 h 369"/>
                <a:gd name="T16" fmla="*/ 2147483647 w 353"/>
                <a:gd name="T17" fmla="*/ 2147483647 h 369"/>
                <a:gd name="T18" fmla="*/ 2147483647 w 353"/>
                <a:gd name="T19" fmla="*/ 2147483647 h 369"/>
                <a:gd name="T20" fmla="*/ 0 w 353"/>
                <a:gd name="T21" fmla="*/ 2147483647 h 36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53"/>
                <a:gd name="T34" fmla="*/ 0 h 369"/>
                <a:gd name="T35" fmla="*/ 353 w 353"/>
                <a:gd name="T36" fmla="*/ 369 h 36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53" h="369">
                  <a:moveTo>
                    <a:pt x="0" y="59"/>
                  </a:moveTo>
                  <a:lnTo>
                    <a:pt x="32" y="0"/>
                  </a:lnTo>
                  <a:lnTo>
                    <a:pt x="105" y="0"/>
                  </a:lnTo>
                  <a:lnTo>
                    <a:pt x="276" y="113"/>
                  </a:lnTo>
                  <a:lnTo>
                    <a:pt x="353" y="113"/>
                  </a:lnTo>
                  <a:lnTo>
                    <a:pt x="353" y="315"/>
                  </a:lnTo>
                  <a:lnTo>
                    <a:pt x="318" y="369"/>
                  </a:lnTo>
                  <a:lnTo>
                    <a:pt x="315" y="173"/>
                  </a:lnTo>
                  <a:lnTo>
                    <a:pt x="254" y="173"/>
                  </a:lnTo>
                  <a:lnTo>
                    <a:pt x="75" y="60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C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9" name="Line 218">
              <a:extLst>
                <a:ext uri="{FF2B5EF4-FFF2-40B4-BE49-F238E27FC236}">
                  <a16:creationId xmlns:a16="http://schemas.microsoft.com/office/drawing/2014/main" id="{662CF9DC-48CB-3C4D-B5DD-565FE580BE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339513" y="1295400"/>
              <a:ext cx="34925" cy="68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0" name="Line 219">
              <a:extLst>
                <a:ext uri="{FF2B5EF4-FFF2-40B4-BE49-F238E27FC236}">
                  <a16:creationId xmlns:a16="http://schemas.microsoft.com/office/drawing/2014/main" id="{7C5780A1-D001-8344-837A-3397C4576A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1063" y="1466850"/>
              <a:ext cx="2682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1" name="Freeform 220">
              <a:extLst>
                <a:ext uri="{FF2B5EF4-FFF2-40B4-BE49-F238E27FC236}">
                  <a16:creationId xmlns:a16="http://schemas.microsoft.com/office/drawing/2014/main" id="{6C59CA65-50C3-0443-8B37-EE986EE2D3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4713" y="1290638"/>
              <a:ext cx="274637" cy="115887"/>
            </a:xfrm>
            <a:custGeom>
              <a:avLst/>
              <a:gdLst>
                <a:gd name="T0" fmla="*/ 0 w 264"/>
                <a:gd name="T1" fmla="*/ 0 h 105"/>
                <a:gd name="T2" fmla="*/ 2147483647 w 264"/>
                <a:gd name="T3" fmla="*/ 0 h 105"/>
                <a:gd name="T4" fmla="*/ 2147483647 w 264"/>
                <a:gd name="T5" fmla="*/ 2147483647 h 105"/>
                <a:gd name="T6" fmla="*/ 2147483647 w 264"/>
                <a:gd name="T7" fmla="*/ 2147483647 h 10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4"/>
                <a:gd name="T13" fmla="*/ 0 h 105"/>
                <a:gd name="T14" fmla="*/ 264 w 264"/>
                <a:gd name="T15" fmla="*/ 105 h 10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4" h="105">
                  <a:moveTo>
                    <a:pt x="0" y="0"/>
                  </a:moveTo>
                  <a:lnTo>
                    <a:pt x="52" y="0"/>
                  </a:lnTo>
                  <a:lnTo>
                    <a:pt x="207" y="105"/>
                  </a:lnTo>
                  <a:lnTo>
                    <a:pt x="264" y="105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2" name="Freeform 221">
              <a:extLst>
                <a:ext uri="{FF2B5EF4-FFF2-40B4-BE49-F238E27FC236}">
                  <a16:creationId xmlns:a16="http://schemas.microsoft.com/office/drawing/2014/main" id="{7556E69F-3BCD-2B4F-A17A-81BBDE0EEFC2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1034713" y="1527175"/>
              <a:ext cx="274637" cy="114300"/>
            </a:xfrm>
            <a:custGeom>
              <a:avLst/>
              <a:gdLst>
                <a:gd name="T0" fmla="*/ 0 w 264"/>
                <a:gd name="T1" fmla="*/ 0 h 105"/>
                <a:gd name="T2" fmla="*/ 2147483647 w 264"/>
                <a:gd name="T3" fmla="*/ 0 h 105"/>
                <a:gd name="T4" fmla="*/ 2147483647 w 264"/>
                <a:gd name="T5" fmla="*/ 2147483647 h 105"/>
                <a:gd name="T6" fmla="*/ 2147483647 w 264"/>
                <a:gd name="T7" fmla="*/ 2147483647 h 10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4"/>
                <a:gd name="T13" fmla="*/ 0 h 105"/>
                <a:gd name="T14" fmla="*/ 264 w 264"/>
                <a:gd name="T15" fmla="*/ 105 h 10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4" h="105">
                  <a:moveTo>
                    <a:pt x="0" y="0"/>
                  </a:moveTo>
                  <a:lnTo>
                    <a:pt x="52" y="0"/>
                  </a:lnTo>
                  <a:lnTo>
                    <a:pt x="207" y="105"/>
                  </a:lnTo>
                  <a:lnTo>
                    <a:pt x="264" y="105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3" name="AutoShape 225">
              <a:extLst>
                <a:ext uri="{FF2B5EF4-FFF2-40B4-BE49-F238E27FC236}">
                  <a16:creationId xmlns:a16="http://schemas.microsoft.com/office/drawing/2014/main" id="{9DD28501-C345-2745-849B-87EB75970D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15613" y="790575"/>
              <a:ext cx="1206500" cy="261938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523" name="Group 522">
              <a:extLst>
                <a:ext uri="{FF2B5EF4-FFF2-40B4-BE49-F238E27FC236}">
                  <a16:creationId xmlns:a16="http://schemas.microsoft.com/office/drawing/2014/main" id="{983BDABC-49F0-F642-9544-FC51657A2E15}"/>
                </a:ext>
              </a:extLst>
            </p:cNvPr>
            <p:cNvGrpSpPr/>
            <p:nvPr/>
          </p:nvGrpSpPr>
          <p:grpSpPr>
            <a:xfrm>
              <a:off x="8699500" y="730250"/>
              <a:ext cx="850900" cy="755650"/>
              <a:chOff x="8699500" y="730250"/>
              <a:chExt cx="850900" cy="755650"/>
            </a:xfrm>
          </p:grpSpPr>
          <p:grpSp>
            <p:nvGrpSpPr>
              <p:cNvPr id="393" name="Group 117">
                <a:extLst>
                  <a:ext uri="{FF2B5EF4-FFF2-40B4-BE49-F238E27FC236}">
                    <a16:creationId xmlns:a16="http://schemas.microsoft.com/office/drawing/2014/main" id="{D54CFC43-9C44-9741-8C04-D80CE475699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699500" y="730250"/>
                <a:ext cx="850900" cy="527050"/>
                <a:chOff x="-490" y="1664"/>
                <a:chExt cx="1429" cy="842"/>
              </a:xfrm>
            </p:grpSpPr>
            <p:sp>
              <p:nvSpPr>
                <p:cNvPr id="394" name="AutoShape 111">
                  <a:extLst>
                    <a:ext uri="{FF2B5EF4-FFF2-40B4-BE49-F238E27FC236}">
                      <a16:creationId xmlns:a16="http://schemas.microsoft.com/office/drawing/2014/main" id="{97DF7804-CC88-1F42-B8F9-051351FE808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490" y="1664"/>
                  <a:ext cx="1429" cy="294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DDDDD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395" name="Group 116">
                  <a:extLst>
                    <a:ext uri="{FF2B5EF4-FFF2-40B4-BE49-F238E27FC236}">
                      <a16:creationId xmlns:a16="http://schemas.microsoft.com/office/drawing/2014/main" id="{62D463CD-C41B-EB42-B714-BE7DEB8C5A0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-427" y="1737"/>
                  <a:ext cx="1217" cy="769"/>
                  <a:chOff x="-427" y="1737"/>
                  <a:chExt cx="1217" cy="769"/>
                </a:xfrm>
              </p:grpSpPr>
              <p:sp>
                <p:nvSpPr>
                  <p:cNvPr id="396" name="Rectangle 99">
                    <a:extLst>
                      <a:ext uri="{FF2B5EF4-FFF2-40B4-BE49-F238E27FC236}">
                        <a16:creationId xmlns:a16="http://schemas.microsoft.com/office/drawing/2014/main" id="{C882ED75-ED21-974A-90AC-D2ADE1E07E3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-338" y="1923"/>
                    <a:ext cx="1128" cy="583"/>
                  </a:xfrm>
                  <a:prstGeom prst="rect">
                    <a:avLst/>
                  </a:prstGeom>
                  <a:solidFill>
                    <a:srgbClr val="DDDDD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397" name="Line 7">
                    <a:extLst>
                      <a:ext uri="{FF2B5EF4-FFF2-40B4-BE49-F238E27FC236}">
                        <a16:creationId xmlns:a16="http://schemas.microsoft.com/office/drawing/2014/main" id="{1BB2D968-610B-184F-A2CF-14B33B3A957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-150" y="2271"/>
                    <a:ext cx="673" cy="7"/>
                  </a:xfrm>
                  <a:prstGeom prst="line">
                    <a:avLst/>
                  </a:prstGeom>
                  <a:noFill/>
                  <a:ln w="9525">
                    <a:solidFill>
                      <a:srgbClr val="E4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398" name="Group 103">
                    <a:extLst>
                      <a:ext uri="{FF2B5EF4-FFF2-40B4-BE49-F238E27FC236}">
                        <a16:creationId xmlns:a16="http://schemas.microsoft.com/office/drawing/2014/main" id="{4D4CE61C-8983-B647-864F-F470C03A070F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8" y="2192"/>
                    <a:ext cx="387" cy="139"/>
                    <a:chOff x="322" y="890"/>
                    <a:chExt cx="872" cy="339"/>
                  </a:xfrm>
                </p:grpSpPr>
                <p:sp>
                  <p:nvSpPr>
                    <p:cNvPr id="403" name="Rectangle 104">
                      <a:extLst>
                        <a:ext uri="{FF2B5EF4-FFF2-40B4-BE49-F238E27FC236}">
                          <a16:creationId xmlns:a16="http://schemas.microsoft.com/office/drawing/2014/main" id="{F0C7BF96-DC9B-8F46-A1CD-DF23ED3B114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0" y="1000"/>
                      <a:ext cx="871" cy="229"/>
                    </a:xfrm>
                    <a:prstGeom prst="rect">
                      <a:avLst/>
                    </a:prstGeom>
                    <a:solidFill>
                      <a:srgbClr val="EC86A6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404" name="Rectangle 105">
                      <a:extLst>
                        <a:ext uri="{FF2B5EF4-FFF2-40B4-BE49-F238E27FC236}">
                          <a16:creationId xmlns:a16="http://schemas.microsoft.com/office/drawing/2014/main" id="{31A36EA8-D658-AB47-BE82-801AA588F5B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2" y="1074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405" name="Rectangle 106">
                      <a:extLst>
                        <a:ext uri="{FF2B5EF4-FFF2-40B4-BE49-F238E27FC236}">
                          <a16:creationId xmlns:a16="http://schemas.microsoft.com/office/drawing/2014/main" id="{5DDEAC47-056C-384C-B89F-5A42C8379AD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4" y="1074"/>
                      <a:ext cx="54" cy="56"/>
                    </a:xfrm>
                    <a:prstGeom prst="rect">
                      <a:avLst/>
                    </a:prstGeom>
                    <a:solidFill>
                      <a:srgbClr val="33CC3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406" name="Rectangle 107">
                      <a:extLst>
                        <a:ext uri="{FF2B5EF4-FFF2-40B4-BE49-F238E27FC236}">
                          <a16:creationId xmlns:a16="http://schemas.microsoft.com/office/drawing/2014/main" id="{5FAEA790-B08D-2741-A24E-F6C8966DFA2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36" y="1068"/>
                      <a:ext cx="60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407" name="Rectangle 108">
                      <a:extLst>
                        <a:ext uri="{FF2B5EF4-FFF2-40B4-BE49-F238E27FC236}">
                          <a16:creationId xmlns:a16="http://schemas.microsoft.com/office/drawing/2014/main" id="{C8681A97-C9D1-FE48-BB82-818A99CB0B4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5" y="1068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408" name="AutoShape 109">
                      <a:extLst>
                        <a:ext uri="{FF2B5EF4-FFF2-40B4-BE49-F238E27FC236}">
                          <a16:creationId xmlns:a16="http://schemas.microsoft.com/office/drawing/2014/main" id="{CFB36D93-5244-FD4C-BD34-FB641007F59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0800000" flipH="1">
                      <a:off x="322" y="890"/>
                      <a:ext cx="859" cy="110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w 21600"/>
                        <a:gd name="T7" fmla="*/ 0 h 2160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4501 w 21600"/>
                        <a:gd name="T13" fmla="*/ 4516 h 21600"/>
                        <a:gd name="T14" fmla="*/ 17099 w 21600"/>
                        <a:gd name="T15" fmla="*/ 17084 h 2160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1600" h="21600">
                          <a:moveTo>
                            <a:pt x="0" y="0"/>
                          </a:moveTo>
                          <a:lnTo>
                            <a:pt x="5400" y="21600"/>
                          </a:lnTo>
                          <a:lnTo>
                            <a:pt x="16200" y="21600"/>
                          </a:lnTo>
                          <a:lnTo>
                            <a:pt x="21600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75000"/>
                      </a:schemeClr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pic>
                <p:nvPicPr>
                  <p:cNvPr id="399" name="Picture 110" descr="desktop_computer_stylized_small">
                    <a:extLst>
                      <a:ext uri="{FF2B5EF4-FFF2-40B4-BE49-F238E27FC236}">
                        <a16:creationId xmlns:a16="http://schemas.microsoft.com/office/drawing/2014/main" id="{9B404C1F-048E-7044-BE69-14D8C09F81C5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-427" y="2049"/>
                    <a:ext cx="447" cy="41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400" name="Rectangle 112">
                    <a:extLst>
                      <a:ext uri="{FF2B5EF4-FFF2-40B4-BE49-F238E27FC236}">
                        <a16:creationId xmlns:a16="http://schemas.microsoft.com/office/drawing/2014/main" id="{93620211-30D2-A74F-85D8-3CCB3BB54C2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" y="2232"/>
                    <a:ext cx="104" cy="91"/>
                  </a:xfrm>
                  <a:prstGeom prst="rect">
                    <a:avLst/>
                  </a:prstGeom>
                  <a:solidFill>
                    <a:srgbClr val="E400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401" name="Freeform 113">
                    <a:extLst>
                      <a:ext uri="{FF2B5EF4-FFF2-40B4-BE49-F238E27FC236}">
                        <a16:creationId xmlns:a16="http://schemas.microsoft.com/office/drawing/2014/main" id="{EAB132C2-BF16-0F4B-B306-8B5A4C1C07A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2" y="1951"/>
                    <a:ext cx="302" cy="274"/>
                  </a:xfrm>
                  <a:custGeom>
                    <a:avLst/>
                    <a:gdLst>
                      <a:gd name="T0" fmla="*/ 14 w 381"/>
                      <a:gd name="T1" fmla="*/ 274 h 274"/>
                      <a:gd name="T2" fmla="*/ 14 w 381"/>
                      <a:gd name="T3" fmla="*/ 130 h 274"/>
                      <a:gd name="T4" fmla="*/ 0 w 381"/>
                      <a:gd name="T5" fmla="*/ 0 h 274"/>
                      <a:gd name="T6" fmla="*/ 0 60000 65536"/>
                      <a:gd name="T7" fmla="*/ 0 60000 65536"/>
                      <a:gd name="T8" fmla="*/ 0 60000 65536"/>
                      <a:gd name="T9" fmla="*/ 0 w 381"/>
                      <a:gd name="T10" fmla="*/ 0 h 274"/>
                      <a:gd name="T11" fmla="*/ 381 w 381"/>
                      <a:gd name="T12" fmla="*/ 274 h 27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81" h="274">
                        <a:moveTo>
                          <a:pt x="381" y="274"/>
                        </a:moveTo>
                        <a:lnTo>
                          <a:pt x="381" y="130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9525">
                    <a:solidFill>
                      <a:srgbClr val="E4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pic>
                <p:nvPicPr>
                  <p:cNvPr id="402" name="Picture 115" descr="tv">
                    <a:extLst>
                      <a:ext uri="{FF2B5EF4-FFF2-40B4-BE49-F238E27FC236}">
                        <a16:creationId xmlns:a16="http://schemas.microsoft.com/office/drawing/2014/main" id="{E56F1C09-456F-6945-AACA-76354A8314EA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" y="1737"/>
                    <a:ext cx="476" cy="4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</p:grpSp>
          <p:cxnSp>
            <p:nvCxnSpPr>
              <p:cNvPr id="522" name="Straight Connector 521">
                <a:extLst>
                  <a:ext uri="{FF2B5EF4-FFF2-40B4-BE49-F238E27FC236}">
                    <a16:creationId xmlns:a16="http://schemas.microsoft.com/office/drawing/2014/main" id="{CEADDDE2-F07E-2048-90F3-56476774EC97}"/>
                  </a:ext>
                </a:extLst>
              </p:cNvPr>
              <p:cNvCxnSpPr/>
              <p:nvPr/>
            </p:nvCxnSpPr>
            <p:spPr>
              <a:xfrm>
                <a:off x="9334500" y="1147233"/>
                <a:ext cx="0" cy="338667"/>
              </a:xfrm>
              <a:prstGeom prst="line">
                <a:avLst/>
              </a:prstGeom>
              <a:ln w="9525">
                <a:solidFill>
                  <a:srgbClr val="E4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12" name="Straight Connector 411">
              <a:extLst>
                <a:ext uri="{FF2B5EF4-FFF2-40B4-BE49-F238E27FC236}">
                  <a16:creationId xmlns:a16="http://schemas.microsoft.com/office/drawing/2014/main" id="{2E6A914D-56E6-6144-8A5D-B26042233D49}"/>
                </a:ext>
              </a:extLst>
            </p:cNvPr>
            <p:cNvCxnSpPr/>
            <p:nvPr/>
          </p:nvCxnSpPr>
          <p:spPr>
            <a:xfrm>
              <a:off x="8428567" y="1151466"/>
              <a:ext cx="0" cy="338667"/>
            </a:xfrm>
            <a:prstGeom prst="line">
              <a:avLst/>
            </a:prstGeom>
            <a:ln w="9525">
              <a:solidFill>
                <a:srgbClr val="E4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5" name="Group 414">
              <a:extLst>
                <a:ext uri="{FF2B5EF4-FFF2-40B4-BE49-F238E27FC236}">
                  <a16:creationId xmlns:a16="http://schemas.microsoft.com/office/drawing/2014/main" id="{EA667DB5-3322-4A46-B5FA-A070FD5DC154}"/>
                </a:ext>
              </a:extLst>
            </p:cNvPr>
            <p:cNvGrpSpPr/>
            <p:nvPr/>
          </p:nvGrpSpPr>
          <p:grpSpPr>
            <a:xfrm>
              <a:off x="8795279" y="1483783"/>
              <a:ext cx="850900" cy="623888"/>
              <a:chOff x="7872413" y="1479550"/>
              <a:chExt cx="850900" cy="623888"/>
            </a:xfrm>
          </p:grpSpPr>
          <p:grpSp>
            <p:nvGrpSpPr>
              <p:cNvPr id="416" name="Group 135">
                <a:extLst>
                  <a:ext uri="{FF2B5EF4-FFF2-40B4-BE49-F238E27FC236}">
                    <a16:creationId xmlns:a16="http://schemas.microsoft.com/office/drawing/2014/main" id="{85DFD946-B194-774B-88CB-2C0D2F0CAAA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872413" y="1576388"/>
                <a:ext cx="850900" cy="527050"/>
                <a:chOff x="-490" y="1664"/>
                <a:chExt cx="1429" cy="842"/>
              </a:xfrm>
            </p:grpSpPr>
            <p:sp>
              <p:nvSpPr>
                <p:cNvPr id="418" name="AutoShape 136">
                  <a:extLst>
                    <a:ext uri="{FF2B5EF4-FFF2-40B4-BE49-F238E27FC236}">
                      <a16:creationId xmlns:a16="http://schemas.microsoft.com/office/drawing/2014/main" id="{F297B945-74B3-CB4B-878C-7C02A4889F1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490" y="1664"/>
                  <a:ext cx="1429" cy="294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DDDDD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419" name="Group 137">
                  <a:extLst>
                    <a:ext uri="{FF2B5EF4-FFF2-40B4-BE49-F238E27FC236}">
                      <a16:creationId xmlns:a16="http://schemas.microsoft.com/office/drawing/2014/main" id="{E4CF7180-96A2-CD40-B8A0-45AE98BA1F1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-427" y="1737"/>
                  <a:ext cx="1217" cy="769"/>
                  <a:chOff x="-427" y="1737"/>
                  <a:chExt cx="1217" cy="769"/>
                </a:xfrm>
              </p:grpSpPr>
              <p:sp>
                <p:nvSpPr>
                  <p:cNvPr id="420" name="Rectangle 138">
                    <a:extLst>
                      <a:ext uri="{FF2B5EF4-FFF2-40B4-BE49-F238E27FC236}">
                        <a16:creationId xmlns:a16="http://schemas.microsoft.com/office/drawing/2014/main" id="{E728FEDA-C496-A141-8FEA-14AAB825DF0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-338" y="1923"/>
                    <a:ext cx="1128" cy="583"/>
                  </a:xfrm>
                  <a:prstGeom prst="rect">
                    <a:avLst/>
                  </a:prstGeom>
                  <a:solidFill>
                    <a:srgbClr val="DDDDD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421" name="Line 7">
                    <a:extLst>
                      <a:ext uri="{FF2B5EF4-FFF2-40B4-BE49-F238E27FC236}">
                        <a16:creationId xmlns:a16="http://schemas.microsoft.com/office/drawing/2014/main" id="{94947D33-1E0B-FE40-8CAB-CBBDC0D6E22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-150" y="2271"/>
                    <a:ext cx="676" cy="4"/>
                  </a:xfrm>
                  <a:prstGeom prst="line">
                    <a:avLst/>
                  </a:prstGeom>
                  <a:noFill/>
                  <a:ln w="9525">
                    <a:solidFill>
                      <a:srgbClr val="E4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422" name="Group 140">
                    <a:extLst>
                      <a:ext uri="{FF2B5EF4-FFF2-40B4-BE49-F238E27FC236}">
                        <a16:creationId xmlns:a16="http://schemas.microsoft.com/office/drawing/2014/main" id="{394E883E-EC3D-5D4A-AEA2-4725F7F2DBF7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8" y="2192"/>
                    <a:ext cx="387" cy="139"/>
                    <a:chOff x="322" y="890"/>
                    <a:chExt cx="872" cy="339"/>
                  </a:xfrm>
                </p:grpSpPr>
                <p:sp>
                  <p:nvSpPr>
                    <p:cNvPr id="427" name="Rectangle 141">
                      <a:extLst>
                        <a:ext uri="{FF2B5EF4-FFF2-40B4-BE49-F238E27FC236}">
                          <a16:creationId xmlns:a16="http://schemas.microsoft.com/office/drawing/2014/main" id="{448655B1-0992-6F4B-815F-913E06606CB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0" y="1000"/>
                      <a:ext cx="871" cy="229"/>
                    </a:xfrm>
                    <a:prstGeom prst="rect">
                      <a:avLst/>
                    </a:prstGeom>
                    <a:solidFill>
                      <a:srgbClr val="EC86A6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428" name="Rectangle 142">
                      <a:extLst>
                        <a:ext uri="{FF2B5EF4-FFF2-40B4-BE49-F238E27FC236}">
                          <a16:creationId xmlns:a16="http://schemas.microsoft.com/office/drawing/2014/main" id="{968409F2-F7DA-2446-B315-0CF4D05EAD1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2" y="1074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429" name="Rectangle 143">
                      <a:extLst>
                        <a:ext uri="{FF2B5EF4-FFF2-40B4-BE49-F238E27FC236}">
                          <a16:creationId xmlns:a16="http://schemas.microsoft.com/office/drawing/2014/main" id="{0362FF3B-ADD9-5744-8ACA-3EFADB83225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4" y="1074"/>
                      <a:ext cx="54" cy="56"/>
                    </a:xfrm>
                    <a:prstGeom prst="rect">
                      <a:avLst/>
                    </a:prstGeom>
                    <a:solidFill>
                      <a:srgbClr val="33CC3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430" name="Rectangle 144">
                      <a:extLst>
                        <a:ext uri="{FF2B5EF4-FFF2-40B4-BE49-F238E27FC236}">
                          <a16:creationId xmlns:a16="http://schemas.microsoft.com/office/drawing/2014/main" id="{C40AA11A-DFD4-8F42-897F-82FED599B22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36" y="1068"/>
                      <a:ext cx="60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431" name="Rectangle 145">
                      <a:extLst>
                        <a:ext uri="{FF2B5EF4-FFF2-40B4-BE49-F238E27FC236}">
                          <a16:creationId xmlns:a16="http://schemas.microsoft.com/office/drawing/2014/main" id="{8A810F1B-6E62-5742-8139-F7E89D3E1CE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5" y="1068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432" name="AutoShape 146">
                      <a:extLst>
                        <a:ext uri="{FF2B5EF4-FFF2-40B4-BE49-F238E27FC236}">
                          <a16:creationId xmlns:a16="http://schemas.microsoft.com/office/drawing/2014/main" id="{F9E0BEC6-A98D-274B-80FC-89A04433923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0800000" flipH="1">
                      <a:off x="322" y="890"/>
                      <a:ext cx="859" cy="110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w 21600"/>
                        <a:gd name="T7" fmla="*/ 0 h 2160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4501 w 21600"/>
                        <a:gd name="T13" fmla="*/ 4516 h 21600"/>
                        <a:gd name="T14" fmla="*/ 17099 w 21600"/>
                        <a:gd name="T15" fmla="*/ 17084 h 2160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1600" h="21600">
                          <a:moveTo>
                            <a:pt x="0" y="0"/>
                          </a:moveTo>
                          <a:lnTo>
                            <a:pt x="5400" y="21600"/>
                          </a:lnTo>
                          <a:lnTo>
                            <a:pt x="16200" y="21600"/>
                          </a:lnTo>
                          <a:lnTo>
                            <a:pt x="21600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75000"/>
                      </a:schemeClr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pic>
                <p:nvPicPr>
                  <p:cNvPr id="423" name="Picture 147" descr="desktop_computer_stylized_small">
                    <a:extLst>
                      <a:ext uri="{FF2B5EF4-FFF2-40B4-BE49-F238E27FC236}">
                        <a16:creationId xmlns:a16="http://schemas.microsoft.com/office/drawing/2014/main" id="{0A91A55F-2043-9E4B-99F9-AFA78F5A8149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-427" y="2049"/>
                    <a:ext cx="447" cy="41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424" name="Rectangle 148">
                    <a:extLst>
                      <a:ext uri="{FF2B5EF4-FFF2-40B4-BE49-F238E27FC236}">
                        <a16:creationId xmlns:a16="http://schemas.microsoft.com/office/drawing/2014/main" id="{F8AF0B05-119A-0146-852E-B3BD3225EC1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" y="2232"/>
                    <a:ext cx="104" cy="91"/>
                  </a:xfrm>
                  <a:prstGeom prst="rect">
                    <a:avLst/>
                  </a:prstGeom>
                  <a:solidFill>
                    <a:srgbClr val="E400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425" name="Freeform 149">
                    <a:extLst>
                      <a:ext uri="{FF2B5EF4-FFF2-40B4-BE49-F238E27FC236}">
                        <a16:creationId xmlns:a16="http://schemas.microsoft.com/office/drawing/2014/main" id="{AB1B2319-3B1A-4844-AE46-5CB41DCFDC2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2" y="1951"/>
                    <a:ext cx="302" cy="274"/>
                  </a:xfrm>
                  <a:custGeom>
                    <a:avLst/>
                    <a:gdLst>
                      <a:gd name="T0" fmla="*/ 14 w 381"/>
                      <a:gd name="T1" fmla="*/ 274 h 274"/>
                      <a:gd name="T2" fmla="*/ 14 w 381"/>
                      <a:gd name="T3" fmla="*/ 130 h 274"/>
                      <a:gd name="T4" fmla="*/ 0 w 381"/>
                      <a:gd name="T5" fmla="*/ 0 h 274"/>
                      <a:gd name="T6" fmla="*/ 0 60000 65536"/>
                      <a:gd name="T7" fmla="*/ 0 60000 65536"/>
                      <a:gd name="T8" fmla="*/ 0 60000 65536"/>
                      <a:gd name="T9" fmla="*/ 0 w 381"/>
                      <a:gd name="T10" fmla="*/ 0 h 274"/>
                      <a:gd name="T11" fmla="*/ 381 w 381"/>
                      <a:gd name="T12" fmla="*/ 274 h 27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81" h="274">
                        <a:moveTo>
                          <a:pt x="381" y="274"/>
                        </a:moveTo>
                        <a:lnTo>
                          <a:pt x="381" y="130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9525">
                    <a:solidFill>
                      <a:srgbClr val="E4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pic>
                <p:nvPicPr>
                  <p:cNvPr id="426" name="Picture 151" descr="tv">
                    <a:extLst>
                      <a:ext uri="{FF2B5EF4-FFF2-40B4-BE49-F238E27FC236}">
                        <a16:creationId xmlns:a16="http://schemas.microsoft.com/office/drawing/2014/main" id="{FBF03B14-5AED-7E49-8E18-C9D52DD06664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" y="1737"/>
                    <a:ext cx="476" cy="4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</p:grpSp>
          <p:sp>
            <p:nvSpPr>
              <p:cNvPr id="417" name="Freeform 209">
                <a:extLst>
                  <a:ext uri="{FF2B5EF4-FFF2-40B4-BE49-F238E27FC236}">
                    <a16:creationId xmlns:a16="http://schemas.microsoft.com/office/drawing/2014/main" id="{0B7484A0-57B4-9D4F-88D9-C1C31B0000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43925" y="1479550"/>
                <a:ext cx="127000" cy="476250"/>
              </a:xfrm>
              <a:custGeom>
                <a:avLst/>
                <a:gdLst>
                  <a:gd name="T0" fmla="*/ 0 w 80"/>
                  <a:gd name="T1" fmla="*/ 2147483647 h 300"/>
                  <a:gd name="T2" fmla="*/ 2147483647 w 80"/>
                  <a:gd name="T3" fmla="*/ 2147483647 h 300"/>
                  <a:gd name="T4" fmla="*/ 2147483647 w 80"/>
                  <a:gd name="T5" fmla="*/ 0 h 300"/>
                  <a:gd name="T6" fmla="*/ 0 60000 65536"/>
                  <a:gd name="T7" fmla="*/ 0 60000 65536"/>
                  <a:gd name="T8" fmla="*/ 0 60000 65536"/>
                  <a:gd name="T9" fmla="*/ 0 w 80"/>
                  <a:gd name="T10" fmla="*/ 0 h 300"/>
                  <a:gd name="T11" fmla="*/ 80 w 80"/>
                  <a:gd name="T12" fmla="*/ 300 h 3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0" h="300">
                    <a:moveTo>
                      <a:pt x="0" y="300"/>
                    </a:moveTo>
                    <a:lnTo>
                      <a:pt x="80" y="300"/>
                    </a:lnTo>
                    <a:lnTo>
                      <a:pt x="80" y="0"/>
                    </a:lnTo>
                  </a:path>
                </a:pathLst>
              </a:custGeom>
              <a:noFill/>
              <a:ln w="9525">
                <a:solidFill>
                  <a:srgbClr val="E4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433" name="Text Box 204">
              <a:extLst>
                <a:ext uri="{FF2B5EF4-FFF2-40B4-BE49-F238E27FC236}">
                  <a16:creationId xmlns:a16="http://schemas.microsoft.com/office/drawing/2014/main" id="{3C38ADF6-8694-1144-9C3F-327CA87364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44075" y="1341438"/>
              <a:ext cx="4889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96969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rPr>
                <a:t>…</a:t>
              </a:r>
            </a:p>
          </p:txBody>
        </p:sp>
      </p:grp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/>
              <a:t>Link Layer: 6-</a:t>
            </a:r>
            <a:fld id="{C4204591-24BD-A542-B9D5-F8D8A88D2FE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046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362678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Link layer: services (more)</a:t>
            </a:r>
            <a:endParaRPr lang="en-US" sz="4400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AECB38E-687E-C946-9EB7-A4D36B2DC890}"/>
              </a:ext>
            </a:extLst>
          </p:cNvPr>
          <p:cNvSpPr txBox="1">
            <a:spLocks noChangeArrowheads="1"/>
          </p:cNvSpPr>
          <p:nvPr/>
        </p:nvSpPr>
        <p:spPr>
          <a:xfrm>
            <a:off x="1215015" y="1383579"/>
            <a:ext cx="6141748" cy="515576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39725">
              <a:defRPr/>
            </a:pPr>
            <a:r>
              <a:rPr lang="en-US" dirty="0">
                <a:solidFill>
                  <a:srgbClr val="C00000"/>
                </a:solidFill>
              </a:rPr>
              <a:t>flow control: </a:t>
            </a:r>
          </a:p>
          <a:p>
            <a:pPr lvl="1">
              <a:defRPr/>
            </a:pPr>
            <a:r>
              <a:rPr lang="en-US" dirty="0"/>
              <a:t>pacing between adjacent sending and receiving nodes</a:t>
            </a:r>
          </a:p>
          <a:p>
            <a:pPr marL="344488" indent="-276225">
              <a:defRPr/>
            </a:pPr>
            <a:r>
              <a:rPr lang="en-US" dirty="0">
                <a:solidFill>
                  <a:srgbClr val="C00000"/>
                </a:solidFill>
              </a:rPr>
              <a:t>error detection: </a:t>
            </a:r>
          </a:p>
          <a:p>
            <a:pPr lvl="1">
              <a:defRPr/>
            </a:pPr>
            <a:r>
              <a:rPr lang="en-US" dirty="0"/>
              <a:t>errors caused by signal attenuation, noise. </a:t>
            </a:r>
          </a:p>
          <a:p>
            <a:pPr lvl="1">
              <a:defRPr/>
            </a:pPr>
            <a:r>
              <a:rPr lang="en-US" dirty="0"/>
              <a:t>receiver detects errors, s</a:t>
            </a:r>
            <a:r>
              <a:rPr lang="en-US" sz="2400" dirty="0"/>
              <a:t>ignals retransmission, or drops frame </a:t>
            </a:r>
          </a:p>
          <a:p>
            <a:pPr indent="-339725">
              <a:defRPr/>
            </a:pPr>
            <a:r>
              <a:rPr lang="en-US" dirty="0">
                <a:solidFill>
                  <a:srgbClr val="C00000"/>
                </a:solidFill>
              </a:rPr>
              <a:t>error correction: </a:t>
            </a:r>
          </a:p>
          <a:p>
            <a:pPr lvl="1">
              <a:defRPr/>
            </a:pPr>
            <a:r>
              <a:rPr lang="en-US" dirty="0"/>
              <a:t>receiver identifies </a:t>
            </a:r>
            <a:r>
              <a:rPr lang="en-US" i="1" dirty="0">
                <a:solidFill>
                  <a:srgbClr val="0000A8"/>
                </a:solidFill>
              </a:rPr>
              <a:t>and corrects</a:t>
            </a:r>
            <a:r>
              <a:rPr lang="en-US" dirty="0">
                <a:solidFill>
                  <a:srgbClr val="0000A8"/>
                </a:solidFill>
              </a:rPr>
              <a:t> </a:t>
            </a:r>
            <a:r>
              <a:rPr lang="en-US" dirty="0"/>
              <a:t>bit error(s) without retransmission</a:t>
            </a:r>
          </a:p>
          <a:p>
            <a:pPr marL="344488" indent="-331788">
              <a:defRPr/>
            </a:pPr>
            <a:r>
              <a:rPr lang="en-US" dirty="0">
                <a:solidFill>
                  <a:srgbClr val="C00000"/>
                </a:solidFill>
              </a:rPr>
              <a:t>half-duplex and full-duplex:</a:t>
            </a:r>
          </a:p>
          <a:p>
            <a:pPr lvl="1">
              <a:defRPr/>
            </a:pPr>
            <a:r>
              <a:rPr lang="en-US" dirty="0"/>
              <a:t>with half duplex, nodes at both ends of link can transmit, but not at same time</a:t>
            </a:r>
            <a:endParaRPr lang="en-US" sz="2800" dirty="0"/>
          </a:p>
        </p:txBody>
      </p:sp>
      <p:sp>
        <p:nvSpPr>
          <p:cNvPr id="99" name="Oval 800">
            <a:extLst>
              <a:ext uri="{FF2B5EF4-FFF2-40B4-BE49-F238E27FC236}">
                <a16:creationId xmlns:a16="http://schemas.microsoft.com/office/drawing/2014/main" id="{F837CB36-493B-5745-B9FD-E829379923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3945" y="3593195"/>
            <a:ext cx="69106" cy="79124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101" name="Group 817">
            <a:extLst>
              <a:ext uri="{FF2B5EF4-FFF2-40B4-BE49-F238E27FC236}">
                <a16:creationId xmlns:a16="http://schemas.microsoft.com/office/drawing/2014/main" id="{CA1E1C7E-A9E4-CF45-9133-2CC43B860D8B}"/>
              </a:ext>
            </a:extLst>
          </p:cNvPr>
          <p:cNvGrpSpPr>
            <a:grpSpLocks/>
          </p:cNvGrpSpPr>
          <p:nvPr/>
        </p:nvGrpSpPr>
        <p:grpSpPr bwMode="auto">
          <a:xfrm>
            <a:off x="8980811" y="3275911"/>
            <a:ext cx="615031" cy="694531"/>
            <a:chOff x="2920" y="1424"/>
            <a:chExt cx="326" cy="320"/>
          </a:xfrm>
        </p:grpSpPr>
        <p:sp>
          <p:nvSpPr>
            <p:cNvPr id="102" name="Oval 818">
              <a:extLst>
                <a:ext uri="{FF2B5EF4-FFF2-40B4-BE49-F238E27FC236}">
                  <a16:creationId xmlns:a16="http://schemas.microsoft.com/office/drawing/2014/main" id="{CF63D940-213E-E04E-B278-9D3A7C64D0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0" y="1445"/>
              <a:ext cx="326" cy="289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03" name="Group 819">
              <a:extLst>
                <a:ext uri="{FF2B5EF4-FFF2-40B4-BE49-F238E27FC236}">
                  <a16:creationId xmlns:a16="http://schemas.microsoft.com/office/drawing/2014/main" id="{41FFEB08-147C-7842-AF61-E4B607AED1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49" y="1424"/>
              <a:ext cx="265" cy="280"/>
              <a:chOff x="2949" y="1424"/>
              <a:chExt cx="265" cy="280"/>
            </a:xfrm>
          </p:grpSpPr>
          <p:sp>
            <p:nvSpPr>
              <p:cNvPr id="105" name="Oval 820">
                <a:extLst>
                  <a:ext uri="{FF2B5EF4-FFF2-40B4-BE49-F238E27FC236}">
                    <a16:creationId xmlns:a16="http://schemas.microsoft.com/office/drawing/2014/main" id="{35CFE63C-F843-B949-AE7D-6F9539B566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0" y="1545"/>
                <a:ext cx="107" cy="92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06" name="Oval 821">
                <a:extLst>
                  <a:ext uri="{FF2B5EF4-FFF2-40B4-BE49-F238E27FC236}">
                    <a16:creationId xmlns:a16="http://schemas.microsoft.com/office/drawing/2014/main" id="{B892C53C-F2F4-CE4E-8F26-179F537FF2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6" y="1525"/>
                <a:ext cx="154" cy="131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07" name="Oval 822">
                <a:extLst>
                  <a:ext uri="{FF2B5EF4-FFF2-40B4-BE49-F238E27FC236}">
                    <a16:creationId xmlns:a16="http://schemas.microsoft.com/office/drawing/2014/main" id="{93D8ED6E-5A62-7746-B2FE-26FB2D1244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3" y="1501"/>
                <a:ext cx="203" cy="179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08" name="Oval 823">
                <a:extLst>
                  <a:ext uri="{FF2B5EF4-FFF2-40B4-BE49-F238E27FC236}">
                    <a16:creationId xmlns:a16="http://schemas.microsoft.com/office/drawing/2014/main" id="{8B0BD3C8-F5CA-2F4E-ACAC-306F926E76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9" y="1476"/>
                <a:ext cx="265" cy="228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09" name="Freeform 824">
                <a:extLst>
                  <a:ext uri="{FF2B5EF4-FFF2-40B4-BE49-F238E27FC236}">
                    <a16:creationId xmlns:a16="http://schemas.microsoft.com/office/drawing/2014/main" id="{FB8F1236-6E4E-714D-83A5-42A9D509C744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987" y="1424"/>
                <a:ext cx="205" cy="143"/>
              </a:xfrm>
              <a:custGeom>
                <a:avLst/>
                <a:gdLst>
                  <a:gd name="T0" fmla="*/ 0 w 1180"/>
                  <a:gd name="T1" fmla="*/ 0 h 956"/>
                  <a:gd name="T2" fmla="*/ 0 w 1180"/>
                  <a:gd name="T3" fmla="*/ 0 h 956"/>
                  <a:gd name="T4" fmla="*/ 0 w 1180"/>
                  <a:gd name="T5" fmla="*/ 0 h 956"/>
                  <a:gd name="T6" fmla="*/ 0 w 1180"/>
                  <a:gd name="T7" fmla="*/ 0 h 956"/>
                  <a:gd name="T8" fmla="*/ 0 w 1180"/>
                  <a:gd name="T9" fmla="*/ 0 h 956"/>
                  <a:gd name="T10" fmla="*/ 0 w 1180"/>
                  <a:gd name="T11" fmla="*/ 0 h 956"/>
                  <a:gd name="T12" fmla="*/ 0 w 1180"/>
                  <a:gd name="T13" fmla="*/ 0 h 956"/>
                  <a:gd name="T14" fmla="*/ 0 w 1180"/>
                  <a:gd name="T15" fmla="*/ 0 h 956"/>
                  <a:gd name="T16" fmla="*/ 0 w 1180"/>
                  <a:gd name="T17" fmla="*/ 0 h 956"/>
                  <a:gd name="T18" fmla="*/ 0 w 1180"/>
                  <a:gd name="T19" fmla="*/ 0 h 95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180" h="956">
                    <a:moveTo>
                      <a:pt x="499" y="7"/>
                    </a:moveTo>
                    <a:lnTo>
                      <a:pt x="0" y="780"/>
                    </a:lnTo>
                    <a:lnTo>
                      <a:pt x="134" y="885"/>
                    </a:lnTo>
                    <a:lnTo>
                      <a:pt x="366" y="920"/>
                    </a:lnTo>
                    <a:lnTo>
                      <a:pt x="534" y="956"/>
                    </a:lnTo>
                    <a:lnTo>
                      <a:pt x="829" y="949"/>
                    </a:lnTo>
                    <a:lnTo>
                      <a:pt x="1096" y="850"/>
                    </a:lnTo>
                    <a:lnTo>
                      <a:pt x="1180" y="801"/>
                    </a:lnTo>
                    <a:lnTo>
                      <a:pt x="668" y="0"/>
                    </a:lnTo>
                    <a:lnTo>
                      <a:pt x="499" y="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9050" cmpd="sng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104" name="Freeform 825">
              <a:extLst>
                <a:ext uri="{FF2B5EF4-FFF2-40B4-BE49-F238E27FC236}">
                  <a16:creationId xmlns:a16="http://schemas.microsoft.com/office/drawing/2014/main" id="{C06E7111-B442-654D-93DE-DCB036DF81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5" y="1615"/>
              <a:ext cx="178" cy="129"/>
            </a:xfrm>
            <a:custGeom>
              <a:avLst/>
              <a:gdLst>
                <a:gd name="T0" fmla="*/ 0 w 1180"/>
                <a:gd name="T1" fmla="*/ 0 h 956"/>
                <a:gd name="T2" fmla="*/ 0 w 1180"/>
                <a:gd name="T3" fmla="*/ 0 h 956"/>
                <a:gd name="T4" fmla="*/ 0 w 1180"/>
                <a:gd name="T5" fmla="*/ 0 h 956"/>
                <a:gd name="T6" fmla="*/ 0 w 1180"/>
                <a:gd name="T7" fmla="*/ 0 h 956"/>
                <a:gd name="T8" fmla="*/ 0 w 1180"/>
                <a:gd name="T9" fmla="*/ 0 h 956"/>
                <a:gd name="T10" fmla="*/ 0 w 1180"/>
                <a:gd name="T11" fmla="*/ 0 h 956"/>
                <a:gd name="T12" fmla="*/ 0 w 1180"/>
                <a:gd name="T13" fmla="*/ 0 h 956"/>
                <a:gd name="T14" fmla="*/ 0 w 1180"/>
                <a:gd name="T15" fmla="*/ 0 h 956"/>
                <a:gd name="T16" fmla="*/ 0 w 1180"/>
                <a:gd name="T17" fmla="*/ 0 h 956"/>
                <a:gd name="T18" fmla="*/ 0 w 1180"/>
                <a:gd name="T19" fmla="*/ 0 h 95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80" h="956">
                  <a:moveTo>
                    <a:pt x="499" y="7"/>
                  </a:moveTo>
                  <a:lnTo>
                    <a:pt x="0" y="780"/>
                  </a:lnTo>
                  <a:lnTo>
                    <a:pt x="134" y="885"/>
                  </a:lnTo>
                  <a:lnTo>
                    <a:pt x="366" y="920"/>
                  </a:lnTo>
                  <a:lnTo>
                    <a:pt x="534" y="956"/>
                  </a:lnTo>
                  <a:lnTo>
                    <a:pt x="829" y="949"/>
                  </a:lnTo>
                  <a:lnTo>
                    <a:pt x="1096" y="850"/>
                  </a:lnTo>
                  <a:lnTo>
                    <a:pt x="1180" y="801"/>
                  </a:lnTo>
                  <a:lnTo>
                    <a:pt x="668" y="0"/>
                  </a:lnTo>
                  <a:lnTo>
                    <a:pt x="499" y="7"/>
                  </a:lnTo>
                  <a:close/>
                </a:path>
              </a:pathLst>
            </a:custGeom>
            <a:solidFill>
              <a:schemeClr val="bg1"/>
            </a:solidFill>
            <a:ln w="19050" cmpd="sng">
              <a:noFill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110" name="Group 783">
            <a:extLst>
              <a:ext uri="{FF2B5EF4-FFF2-40B4-BE49-F238E27FC236}">
                <a16:creationId xmlns:a16="http://schemas.microsoft.com/office/drawing/2014/main" id="{4E159764-D53A-B343-8E61-238FD6ACF010}"/>
              </a:ext>
            </a:extLst>
          </p:cNvPr>
          <p:cNvGrpSpPr>
            <a:grpSpLocks/>
          </p:cNvGrpSpPr>
          <p:nvPr/>
        </p:nvGrpSpPr>
        <p:grpSpPr bwMode="auto">
          <a:xfrm>
            <a:off x="9080582" y="3619386"/>
            <a:ext cx="393690" cy="1049595"/>
            <a:chOff x="3130" y="3288"/>
            <a:chExt cx="410" cy="742"/>
          </a:xfrm>
        </p:grpSpPr>
        <p:sp>
          <p:nvSpPr>
            <p:cNvPr id="111" name="Line 270">
              <a:extLst>
                <a:ext uri="{FF2B5EF4-FFF2-40B4-BE49-F238E27FC236}">
                  <a16:creationId xmlns:a16="http://schemas.microsoft.com/office/drawing/2014/main" id="{EF393024-E96E-BC4A-AFC7-770CCF6872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30" y="3288"/>
              <a:ext cx="205" cy="6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2" name="Line 271">
              <a:extLst>
                <a:ext uri="{FF2B5EF4-FFF2-40B4-BE49-F238E27FC236}">
                  <a16:creationId xmlns:a16="http://schemas.microsoft.com/office/drawing/2014/main" id="{97A332F8-64CC-E54E-89A8-3A66296F27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5" y="3288"/>
              <a:ext cx="205" cy="6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3" name="Line 272">
              <a:extLst>
                <a:ext uri="{FF2B5EF4-FFF2-40B4-BE49-F238E27FC236}">
                  <a16:creationId xmlns:a16="http://schemas.microsoft.com/office/drawing/2014/main" id="{B89CE5D8-6AD0-234A-A17D-F831C51891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0" y="3957"/>
              <a:ext cx="205" cy="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4" name="Line 273">
              <a:extLst>
                <a:ext uri="{FF2B5EF4-FFF2-40B4-BE49-F238E27FC236}">
                  <a16:creationId xmlns:a16="http://schemas.microsoft.com/office/drawing/2014/main" id="{9B5C3397-523D-9644-BC85-607D66CD10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35" y="3957"/>
              <a:ext cx="205" cy="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5" name="Line 274">
              <a:extLst>
                <a:ext uri="{FF2B5EF4-FFF2-40B4-BE49-F238E27FC236}">
                  <a16:creationId xmlns:a16="http://schemas.microsoft.com/office/drawing/2014/main" id="{12645991-B70B-2B48-998E-16E93B5221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5" y="3303"/>
              <a:ext cx="0" cy="7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6" name="Line 275">
              <a:extLst>
                <a:ext uri="{FF2B5EF4-FFF2-40B4-BE49-F238E27FC236}">
                  <a16:creationId xmlns:a16="http://schemas.microsoft.com/office/drawing/2014/main" id="{7A8C4036-0BF2-9840-B003-74195473F3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30" y="3888"/>
              <a:ext cx="205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7" name="Line 276">
              <a:extLst>
                <a:ext uri="{FF2B5EF4-FFF2-40B4-BE49-F238E27FC236}">
                  <a16:creationId xmlns:a16="http://schemas.microsoft.com/office/drawing/2014/main" id="{7CDA1E43-304C-074F-9E06-E93B37E49D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35" y="3888"/>
              <a:ext cx="205" cy="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" name="Line 277">
              <a:extLst>
                <a:ext uri="{FF2B5EF4-FFF2-40B4-BE49-F238E27FC236}">
                  <a16:creationId xmlns:a16="http://schemas.microsoft.com/office/drawing/2014/main" id="{C7C89A76-158C-7E4B-9295-D1DFF6E09B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7" y="3668"/>
              <a:ext cx="118" cy="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9" name="Line 278">
              <a:extLst>
                <a:ext uri="{FF2B5EF4-FFF2-40B4-BE49-F238E27FC236}">
                  <a16:creationId xmlns:a16="http://schemas.microsoft.com/office/drawing/2014/main" id="{2A9734CD-5DDC-B344-9909-F9F2B88967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668"/>
              <a:ext cx="124" cy="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0" name="Line 279">
              <a:extLst>
                <a:ext uri="{FF2B5EF4-FFF2-40B4-BE49-F238E27FC236}">
                  <a16:creationId xmlns:a16="http://schemas.microsoft.com/office/drawing/2014/main" id="{7977226D-E060-384A-8FB2-4D4BA87F4E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8" y="3766"/>
              <a:ext cx="152" cy="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1" name="Line 280">
              <a:extLst>
                <a:ext uri="{FF2B5EF4-FFF2-40B4-BE49-F238E27FC236}">
                  <a16:creationId xmlns:a16="http://schemas.microsoft.com/office/drawing/2014/main" id="{7BC5632D-E9C7-C34C-B3D8-2D5EDB4FD1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781"/>
              <a:ext cx="153" cy="6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2" name="Line 281">
              <a:extLst>
                <a:ext uri="{FF2B5EF4-FFF2-40B4-BE49-F238E27FC236}">
                  <a16:creationId xmlns:a16="http://schemas.microsoft.com/office/drawing/2014/main" id="{784FC5BE-6C9B-1641-8647-96A953320D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567"/>
              <a:ext cx="78" cy="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3" name="Line 282">
              <a:extLst>
                <a:ext uri="{FF2B5EF4-FFF2-40B4-BE49-F238E27FC236}">
                  <a16:creationId xmlns:a16="http://schemas.microsoft.com/office/drawing/2014/main" id="{112A8FA7-D02F-1C4E-928A-458AE095C8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428"/>
              <a:ext cx="49" cy="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4" name="Line 283">
              <a:extLst>
                <a:ext uri="{FF2B5EF4-FFF2-40B4-BE49-F238E27FC236}">
                  <a16:creationId xmlns:a16="http://schemas.microsoft.com/office/drawing/2014/main" id="{62B98988-D94E-9445-99A1-BDC64235BA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7" y="3558"/>
              <a:ext cx="95" cy="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5" name="Line 284">
              <a:extLst>
                <a:ext uri="{FF2B5EF4-FFF2-40B4-BE49-F238E27FC236}">
                  <a16:creationId xmlns:a16="http://schemas.microsoft.com/office/drawing/2014/main" id="{A9D2D73A-3D78-1145-AB93-BA57A4EAEB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9" y="3422"/>
              <a:ext cx="55" cy="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25" name="Group 524">
            <a:extLst>
              <a:ext uri="{FF2B5EF4-FFF2-40B4-BE49-F238E27FC236}">
                <a16:creationId xmlns:a16="http://schemas.microsoft.com/office/drawing/2014/main" id="{D6838F16-4A3C-DD46-9087-E9BB27216267}"/>
              </a:ext>
            </a:extLst>
          </p:cNvPr>
          <p:cNvGrpSpPr/>
          <p:nvPr/>
        </p:nvGrpSpPr>
        <p:grpSpPr>
          <a:xfrm>
            <a:off x="8405402" y="3099042"/>
            <a:ext cx="527285" cy="593983"/>
            <a:chOff x="8328836" y="2202873"/>
            <a:chExt cx="527285" cy="593983"/>
          </a:xfrm>
        </p:grpSpPr>
        <p:pic>
          <p:nvPicPr>
            <p:cNvPr id="154" name="Picture 653" descr="iphone_stylized_small">
              <a:extLst>
                <a:ext uri="{FF2B5EF4-FFF2-40B4-BE49-F238E27FC236}">
                  <a16:creationId xmlns:a16="http://schemas.microsoft.com/office/drawing/2014/main" id="{FA77DB9E-F75E-434C-9D9B-6786CCA70D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66432" y="2271663"/>
              <a:ext cx="180509" cy="525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63" name="Group 850">
              <a:extLst>
                <a:ext uri="{FF2B5EF4-FFF2-40B4-BE49-F238E27FC236}">
                  <a16:creationId xmlns:a16="http://schemas.microsoft.com/office/drawing/2014/main" id="{0DD913BC-2375-CA41-B393-8196AC67CF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28836" y="2202873"/>
              <a:ext cx="527285" cy="118466"/>
              <a:chOff x="2199" y="955"/>
              <a:chExt cx="2547" cy="506"/>
            </a:xfrm>
          </p:grpSpPr>
          <p:sp>
            <p:nvSpPr>
              <p:cNvPr id="164" name="Freeform 851">
                <a:extLst>
                  <a:ext uri="{FF2B5EF4-FFF2-40B4-BE49-F238E27FC236}">
                    <a16:creationId xmlns:a16="http://schemas.microsoft.com/office/drawing/2014/main" id="{0A3B2890-63C0-1440-A3F8-44AC4E0DB9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9" y="1166"/>
                <a:ext cx="260" cy="281"/>
              </a:xfrm>
              <a:custGeom>
                <a:avLst/>
                <a:gdLst>
                  <a:gd name="T0" fmla="*/ 260 w 260"/>
                  <a:gd name="T1" fmla="*/ 0 h 281"/>
                  <a:gd name="T2" fmla="*/ 42 w 260"/>
                  <a:gd name="T3" fmla="*/ 112 h 281"/>
                  <a:gd name="T4" fmla="*/ 35 w 260"/>
                  <a:gd name="T5" fmla="*/ 211 h 281"/>
                  <a:gd name="T6" fmla="*/ 253 w 260"/>
                  <a:gd name="T7" fmla="*/ 281 h 28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0" h="281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5" name="Freeform 852">
                <a:extLst>
                  <a:ext uri="{FF2B5EF4-FFF2-40B4-BE49-F238E27FC236}">
                    <a16:creationId xmlns:a16="http://schemas.microsoft.com/office/drawing/2014/main" id="{A936340B-6216-054B-ABBB-9314459251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040"/>
                <a:ext cx="900" cy="421"/>
              </a:xfrm>
              <a:custGeom>
                <a:avLst/>
                <a:gdLst>
                  <a:gd name="T0" fmla="*/ 531 w 900"/>
                  <a:gd name="T1" fmla="*/ 0 h 421"/>
                  <a:gd name="T2" fmla="*/ 279 w 900"/>
                  <a:gd name="T3" fmla="*/ 77 h 421"/>
                  <a:gd name="T4" fmla="*/ 68 w 900"/>
                  <a:gd name="T5" fmla="*/ 182 h 421"/>
                  <a:gd name="T6" fmla="*/ 33 w 900"/>
                  <a:gd name="T7" fmla="*/ 323 h 421"/>
                  <a:gd name="T8" fmla="*/ 328 w 900"/>
                  <a:gd name="T9" fmla="*/ 400 h 421"/>
                  <a:gd name="T10" fmla="*/ 812 w 900"/>
                  <a:gd name="T11" fmla="*/ 421 h 421"/>
                  <a:gd name="T12" fmla="*/ 855 w 900"/>
                  <a:gd name="T13" fmla="*/ 400 h 4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00" h="421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6" name="Freeform 853">
                <a:extLst>
                  <a:ext uri="{FF2B5EF4-FFF2-40B4-BE49-F238E27FC236}">
                    <a16:creationId xmlns:a16="http://schemas.microsoft.com/office/drawing/2014/main" id="{BC6D110B-6A56-E645-8A6E-0EAE48C6FB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2" y="1068"/>
                <a:ext cx="428" cy="269"/>
              </a:xfrm>
              <a:custGeom>
                <a:avLst/>
                <a:gdLst>
                  <a:gd name="T0" fmla="*/ 428 w 428"/>
                  <a:gd name="T1" fmla="*/ 0 h 269"/>
                  <a:gd name="T2" fmla="*/ 217 w 428"/>
                  <a:gd name="T3" fmla="*/ 35 h 269"/>
                  <a:gd name="T4" fmla="*/ 21 w 428"/>
                  <a:gd name="T5" fmla="*/ 140 h 269"/>
                  <a:gd name="T6" fmla="*/ 91 w 428"/>
                  <a:gd name="T7" fmla="*/ 246 h 269"/>
                  <a:gd name="T8" fmla="*/ 231 w 428"/>
                  <a:gd name="T9" fmla="*/ 267 h 269"/>
                  <a:gd name="T10" fmla="*/ 414 w 428"/>
                  <a:gd name="T11" fmla="*/ 260 h 2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28" h="269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7" name="Freeform 854">
                <a:extLst>
                  <a:ext uri="{FF2B5EF4-FFF2-40B4-BE49-F238E27FC236}">
                    <a16:creationId xmlns:a16="http://schemas.microsoft.com/office/drawing/2014/main" id="{87BB582F-47C4-C14A-97F4-E44CFD9ADD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54" y="1075"/>
                <a:ext cx="377" cy="239"/>
              </a:xfrm>
              <a:custGeom>
                <a:avLst/>
                <a:gdLst>
                  <a:gd name="T0" fmla="*/ 42 w 377"/>
                  <a:gd name="T1" fmla="*/ 239 h 239"/>
                  <a:gd name="T2" fmla="*/ 335 w 377"/>
                  <a:gd name="T3" fmla="*/ 146 h 239"/>
                  <a:gd name="T4" fmla="*/ 342 w 377"/>
                  <a:gd name="T5" fmla="*/ 47 h 239"/>
                  <a:gd name="T6" fmla="*/ 0 w 377"/>
                  <a:gd name="T7" fmla="*/ 0 h 23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77" h="239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8" name="Freeform 855">
                <a:extLst>
                  <a:ext uri="{FF2B5EF4-FFF2-40B4-BE49-F238E27FC236}">
                    <a16:creationId xmlns:a16="http://schemas.microsoft.com/office/drawing/2014/main" id="{9C57A89C-CE02-E746-A809-CF43F92212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6" y="997"/>
                <a:ext cx="660" cy="336"/>
              </a:xfrm>
              <a:custGeom>
                <a:avLst/>
                <a:gdLst>
                  <a:gd name="T0" fmla="*/ 390 w 646"/>
                  <a:gd name="T1" fmla="*/ 592 h 300"/>
                  <a:gd name="T2" fmla="*/ 555 w 646"/>
                  <a:gd name="T3" fmla="*/ 501 h 300"/>
                  <a:gd name="T4" fmla="*/ 690 w 646"/>
                  <a:gd name="T5" fmla="*/ 377 h 300"/>
                  <a:gd name="T6" fmla="*/ 713 w 646"/>
                  <a:gd name="T7" fmla="*/ 211 h 300"/>
                  <a:gd name="T8" fmla="*/ 522 w 646"/>
                  <a:gd name="T9" fmla="*/ 119 h 300"/>
                  <a:gd name="T10" fmla="*/ 0 w 646"/>
                  <a:gd name="T11" fmla="*/ 0 h 3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46" h="300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9" name="Freeform 856">
                <a:extLst>
                  <a:ext uri="{FF2B5EF4-FFF2-40B4-BE49-F238E27FC236}">
                    <a16:creationId xmlns:a16="http://schemas.microsoft.com/office/drawing/2014/main" id="{FDBAE25A-BB84-9244-B180-D26AB92374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6" y="955"/>
                <a:ext cx="630" cy="397"/>
              </a:xfrm>
              <a:custGeom>
                <a:avLst/>
                <a:gdLst>
                  <a:gd name="T0" fmla="*/ 320 w 630"/>
                  <a:gd name="T1" fmla="*/ 397 h 397"/>
                  <a:gd name="T2" fmla="*/ 468 w 630"/>
                  <a:gd name="T3" fmla="*/ 345 h 397"/>
                  <a:gd name="T4" fmla="*/ 590 w 630"/>
                  <a:gd name="T5" fmla="*/ 275 h 397"/>
                  <a:gd name="T6" fmla="*/ 611 w 630"/>
                  <a:gd name="T7" fmla="*/ 181 h 397"/>
                  <a:gd name="T8" fmla="*/ 439 w 630"/>
                  <a:gd name="T9" fmla="*/ 129 h 397"/>
                  <a:gd name="T10" fmla="*/ 0 w 630"/>
                  <a:gd name="T11" fmla="*/ 0 h 3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30" h="397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</p:grpSp>
      <p:grpSp>
        <p:nvGrpSpPr>
          <p:cNvPr id="526" name="Group 525">
            <a:extLst>
              <a:ext uri="{FF2B5EF4-FFF2-40B4-BE49-F238E27FC236}">
                <a16:creationId xmlns:a16="http://schemas.microsoft.com/office/drawing/2014/main" id="{9AA7F5F4-C3F0-DE47-B448-A0D5329BF8F8}"/>
              </a:ext>
            </a:extLst>
          </p:cNvPr>
          <p:cNvGrpSpPr/>
          <p:nvPr/>
        </p:nvGrpSpPr>
        <p:grpSpPr>
          <a:xfrm>
            <a:off x="7822406" y="4024818"/>
            <a:ext cx="1120341" cy="347863"/>
            <a:chOff x="9561515" y="2748013"/>
            <a:chExt cx="1120341" cy="347863"/>
          </a:xfrm>
        </p:grpSpPr>
        <p:pic>
          <p:nvPicPr>
            <p:cNvPr id="151" name="Picture 603" descr="car_icon_small">
              <a:extLst>
                <a:ext uri="{FF2B5EF4-FFF2-40B4-BE49-F238E27FC236}">
                  <a16:creationId xmlns:a16="http://schemas.microsoft.com/office/drawing/2014/main" id="{33C39A1D-A80E-064C-8859-82219AD6D5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61515" y="2826814"/>
              <a:ext cx="1120341" cy="269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70" name="Group 850">
              <a:extLst>
                <a:ext uri="{FF2B5EF4-FFF2-40B4-BE49-F238E27FC236}">
                  <a16:creationId xmlns:a16="http://schemas.microsoft.com/office/drawing/2014/main" id="{A59911D2-E46E-9348-A949-1DF1D38ED5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788587" y="2748013"/>
              <a:ext cx="527285" cy="118466"/>
              <a:chOff x="2199" y="955"/>
              <a:chExt cx="2547" cy="506"/>
            </a:xfrm>
          </p:grpSpPr>
          <p:sp>
            <p:nvSpPr>
              <p:cNvPr id="171" name="Freeform 851">
                <a:extLst>
                  <a:ext uri="{FF2B5EF4-FFF2-40B4-BE49-F238E27FC236}">
                    <a16:creationId xmlns:a16="http://schemas.microsoft.com/office/drawing/2014/main" id="{0C14BB78-0294-D54F-9DD1-C6F2EDA49B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9" y="1166"/>
                <a:ext cx="260" cy="281"/>
              </a:xfrm>
              <a:custGeom>
                <a:avLst/>
                <a:gdLst>
                  <a:gd name="T0" fmla="*/ 260 w 260"/>
                  <a:gd name="T1" fmla="*/ 0 h 281"/>
                  <a:gd name="T2" fmla="*/ 42 w 260"/>
                  <a:gd name="T3" fmla="*/ 112 h 281"/>
                  <a:gd name="T4" fmla="*/ 35 w 260"/>
                  <a:gd name="T5" fmla="*/ 211 h 281"/>
                  <a:gd name="T6" fmla="*/ 253 w 260"/>
                  <a:gd name="T7" fmla="*/ 281 h 28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0" h="281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2" name="Freeform 852">
                <a:extLst>
                  <a:ext uri="{FF2B5EF4-FFF2-40B4-BE49-F238E27FC236}">
                    <a16:creationId xmlns:a16="http://schemas.microsoft.com/office/drawing/2014/main" id="{55BB298B-A15C-B24A-B157-0358B86600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040"/>
                <a:ext cx="900" cy="421"/>
              </a:xfrm>
              <a:custGeom>
                <a:avLst/>
                <a:gdLst>
                  <a:gd name="T0" fmla="*/ 531 w 900"/>
                  <a:gd name="T1" fmla="*/ 0 h 421"/>
                  <a:gd name="T2" fmla="*/ 279 w 900"/>
                  <a:gd name="T3" fmla="*/ 77 h 421"/>
                  <a:gd name="T4" fmla="*/ 68 w 900"/>
                  <a:gd name="T5" fmla="*/ 182 h 421"/>
                  <a:gd name="T6" fmla="*/ 33 w 900"/>
                  <a:gd name="T7" fmla="*/ 323 h 421"/>
                  <a:gd name="T8" fmla="*/ 328 w 900"/>
                  <a:gd name="T9" fmla="*/ 400 h 421"/>
                  <a:gd name="T10" fmla="*/ 812 w 900"/>
                  <a:gd name="T11" fmla="*/ 421 h 421"/>
                  <a:gd name="T12" fmla="*/ 855 w 900"/>
                  <a:gd name="T13" fmla="*/ 400 h 4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00" h="421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3" name="Freeform 853">
                <a:extLst>
                  <a:ext uri="{FF2B5EF4-FFF2-40B4-BE49-F238E27FC236}">
                    <a16:creationId xmlns:a16="http://schemas.microsoft.com/office/drawing/2014/main" id="{141EB67B-0F7A-374E-96B4-A369EE4489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2" y="1068"/>
                <a:ext cx="428" cy="269"/>
              </a:xfrm>
              <a:custGeom>
                <a:avLst/>
                <a:gdLst>
                  <a:gd name="T0" fmla="*/ 428 w 428"/>
                  <a:gd name="T1" fmla="*/ 0 h 269"/>
                  <a:gd name="T2" fmla="*/ 217 w 428"/>
                  <a:gd name="T3" fmla="*/ 35 h 269"/>
                  <a:gd name="T4" fmla="*/ 21 w 428"/>
                  <a:gd name="T5" fmla="*/ 140 h 269"/>
                  <a:gd name="T6" fmla="*/ 91 w 428"/>
                  <a:gd name="T7" fmla="*/ 246 h 269"/>
                  <a:gd name="T8" fmla="*/ 231 w 428"/>
                  <a:gd name="T9" fmla="*/ 267 h 269"/>
                  <a:gd name="T10" fmla="*/ 414 w 428"/>
                  <a:gd name="T11" fmla="*/ 260 h 2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28" h="269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4" name="Freeform 854">
                <a:extLst>
                  <a:ext uri="{FF2B5EF4-FFF2-40B4-BE49-F238E27FC236}">
                    <a16:creationId xmlns:a16="http://schemas.microsoft.com/office/drawing/2014/main" id="{ACA4D0C6-74D9-FD45-A60A-768D968923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54" y="1075"/>
                <a:ext cx="377" cy="239"/>
              </a:xfrm>
              <a:custGeom>
                <a:avLst/>
                <a:gdLst>
                  <a:gd name="T0" fmla="*/ 42 w 377"/>
                  <a:gd name="T1" fmla="*/ 239 h 239"/>
                  <a:gd name="T2" fmla="*/ 335 w 377"/>
                  <a:gd name="T3" fmla="*/ 146 h 239"/>
                  <a:gd name="T4" fmla="*/ 342 w 377"/>
                  <a:gd name="T5" fmla="*/ 47 h 239"/>
                  <a:gd name="T6" fmla="*/ 0 w 377"/>
                  <a:gd name="T7" fmla="*/ 0 h 23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77" h="239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5" name="Freeform 855">
                <a:extLst>
                  <a:ext uri="{FF2B5EF4-FFF2-40B4-BE49-F238E27FC236}">
                    <a16:creationId xmlns:a16="http://schemas.microsoft.com/office/drawing/2014/main" id="{2C29AE09-F70C-834E-81F1-8458E86CFB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6" y="997"/>
                <a:ext cx="660" cy="336"/>
              </a:xfrm>
              <a:custGeom>
                <a:avLst/>
                <a:gdLst>
                  <a:gd name="T0" fmla="*/ 390 w 646"/>
                  <a:gd name="T1" fmla="*/ 592 h 300"/>
                  <a:gd name="T2" fmla="*/ 555 w 646"/>
                  <a:gd name="T3" fmla="*/ 501 h 300"/>
                  <a:gd name="T4" fmla="*/ 690 w 646"/>
                  <a:gd name="T5" fmla="*/ 377 h 300"/>
                  <a:gd name="T6" fmla="*/ 713 w 646"/>
                  <a:gd name="T7" fmla="*/ 211 h 300"/>
                  <a:gd name="T8" fmla="*/ 522 w 646"/>
                  <a:gd name="T9" fmla="*/ 119 h 300"/>
                  <a:gd name="T10" fmla="*/ 0 w 646"/>
                  <a:gd name="T11" fmla="*/ 0 h 3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46" h="300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6" name="Freeform 856">
                <a:extLst>
                  <a:ext uri="{FF2B5EF4-FFF2-40B4-BE49-F238E27FC236}">
                    <a16:creationId xmlns:a16="http://schemas.microsoft.com/office/drawing/2014/main" id="{7DF8543E-A029-FF4D-8570-1F1561369C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6" y="955"/>
                <a:ext cx="630" cy="397"/>
              </a:xfrm>
              <a:custGeom>
                <a:avLst/>
                <a:gdLst>
                  <a:gd name="T0" fmla="*/ 320 w 630"/>
                  <a:gd name="T1" fmla="*/ 397 h 397"/>
                  <a:gd name="T2" fmla="*/ 468 w 630"/>
                  <a:gd name="T3" fmla="*/ 345 h 397"/>
                  <a:gd name="T4" fmla="*/ 590 w 630"/>
                  <a:gd name="T5" fmla="*/ 275 h 397"/>
                  <a:gd name="T6" fmla="*/ 611 w 630"/>
                  <a:gd name="T7" fmla="*/ 181 h 397"/>
                  <a:gd name="T8" fmla="*/ 439 w 630"/>
                  <a:gd name="T9" fmla="*/ 129 h 397"/>
                  <a:gd name="T10" fmla="*/ 0 w 630"/>
                  <a:gd name="T11" fmla="*/ 0 h 3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30" h="397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cxnSp>
          <p:nvCxnSpPr>
            <p:cNvPr id="514" name="Straight Connector 513">
              <a:extLst>
                <a:ext uri="{FF2B5EF4-FFF2-40B4-BE49-F238E27FC236}">
                  <a16:creationId xmlns:a16="http://schemas.microsoft.com/office/drawing/2014/main" id="{D836A7FE-71EF-AE45-913D-6B411C646596}"/>
                </a:ext>
              </a:extLst>
            </p:cNvPr>
            <p:cNvCxnSpPr/>
            <p:nvPr/>
          </p:nvCxnSpPr>
          <p:spPr>
            <a:xfrm>
              <a:off x="10032156" y="2798664"/>
              <a:ext cx="31623" cy="13689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7" name="Group 516">
            <a:extLst>
              <a:ext uri="{FF2B5EF4-FFF2-40B4-BE49-F238E27FC236}">
                <a16:creationId xmlns:a16="http://schemas.microsoft.com/office/drawing/2014/main" id="{AEC62089-4CCC-E141-AC3C-36C166B8E09C}"/>
              </a:ext>
            </a:extLst>
          </p:cNvPr>
          <p:cNvGrpSpPr/>
          <p:nvPr/>
        </p:nvGrpSpPr>
        <p:grpSpPr>
          <a:xfrm>
            <a:off x="9731765" y="3463179"/>
            <a:ext cx="502369" cy="512348"/>
            <a:chOff x="7341491" y="2307905"/>
            <a:chExt cx="509280" cy="439573"/>
          </a:xfrm>
        </p:grpSpPr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DD901445-2578-E74A-AB6E-D336861DE9B9}"/>
                </a:ext>
              </a:extLst>
            </p:cNvPr>
            <p:cNvGrpSpPr/>
            <p:nvPr/>
          </p:nvGrpSpPr>
          <p:grpSpPr>
            <a:xfrm>
              <a:off x="7341491" y="2426725"/>
              <a:ext cx="509280" cy="320753"/>
              <a:chOff x="7458407" y="2414528"/>
              <a:chExt cx="509280" cy="320753"/>
            </a:xfrm>
          </p:grpSpPr>
          <p:pic>
            <p:nvPicPr>
              <p:cNvPr id="128" name="Picture 1018" descr="laptop_keyboard">
                <a:extLst>
                  <a:ext uri="{FF2B5EF4-FFF2-40B4-BE49-F238E27FC236}">
                    <a16:creationId xmlns:a16="http://schemas.microsoft.com/office/drawing/2014/main" id="{27AA9BC0-B9AF-FC45-AEDF-D414C68DEB4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7458407" y="2575770"/>
                <a:ext cx="437221" cy="1595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9" name="Freeform 1019">
                <a:extLst>
                  <a:ext uri="{FF2B5EF4-FFF2-40B4-BE49-F238E27FC236}">
                    <a16:creationId xmlns:a16="http://schemas.microsoft.com/office/drawing/2014/main" id="{7176C226-BF44-6649-950B-948E667590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03304" y="2420984"/>
                <a:ext cx="351919" cy="208167"/>
              </a:xfrm>
              <a:custGeom>
                <a:avLst/>
                <a:gdLst>
                  <a:gd name="T0" fmla="*/ 775798119 w 2982"/>
                  <a:gd name="T1" fmla="*/ 0 h 2442"/>
                  <a:gd name="T2" fmla="*/ 0 w 2982"/>
                  <a:gd name="T3" fmla="*/ 211226083 h 2442"/>
                  <a:gd name="T4" fmla="*/ 2147483646 w 2982"/>
                  <a:gd name="T5" fmla="*/ 263880059 h 2442"/>
                  <a:gd name="T6" fmla="*/ 2147483646 w 2982"/>
                  <a:gd name="T7" fmla="*/ 52653891 h 2442"/>
                  <a:gd name="T8" fmla="*/ 775798119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130" name="Picture 1020" descr="screen">
                <a:extLst>
                  <a:ext uri="{FF2B5EF4-FFF2-40B4-BE49-F238E27FC236}">
                    <a16:creationId xmlns:a16="http://schemas.microsoft.com/office/drawing/2014/main" id="{A1384515-5D36-E044-BC1F-52436C5BCAB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20637" y="2426338"/>
                <a:ext cx="319785" cy="1894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1" name="Freeform 1021">
                <a:extLst>
                  <a:ext uri="{FF2B5EF4-FFF2-40B4-BE49-F238E27FC236}">
                    <a16:creationId xmlns:a16="http://schemas.microsoft.com/office/drawing/2014/main" id="{3598EC29-E280-F746-B36D-588439E6DC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67378" y="2414843"/>
                <a:ext cx="298167" cy="38736"/>
              </a:xfrm>
              <a:custGeom>
                <a:avLst/>
                <a:gdLst>
                  <a:gd name="T0" fmla="*/ 193616298 w 2528"/>
                  <a:gd name="T1" fmla="*/ 0 h 455"/>
                  <a:gd name="T2" fmla="*/ 2147483646 w 2528"/>
                  <a:gd name="T3" fmla="*/ 52445139 h 455"/>
                  <a:gd name="T4" fmla="*/ 2147483646 w 2528"/>
                  <a:gd name="T5" fmla="*/ 52445139 h 455"/>
                  <a:gd name="T6" fmla="*/ 0 w 2528"/>
                  <a:gd name="T7" fmla="*/ 52445139 h 455"/>
                  <a:gd name="T8" fmla="*/ 193616298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2" name="Freeform 1022">
                <a:extLst>
                  <a:ext uri="{FF2B5EF4-FFF2-40B4-BE49-F238E27FC236}">
                    <a16:creationId xmlns:a16="http://schemas.microsoft.com/office/drawing/2014/main" id="{F9DCA515-22F0-1E48-9019-A84C0C1F80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00188" y="2414528"/>
                <a:ext cx="82770" cy="161243"/>
              </a:xfrm>
              <a:custGeom>
                <a:avLst/>
                <a:gdLst>
                  <a:gd name="T0" fmla="*/ 773664160 w 702"/>
                  <a:gd name="T1" fmla="*/ 0 h 1893"/>
                  <a:gd name="T2" fmla="*/ 0 w 702"/>
                  <a:gd name="T3" fmla="*/ 210739916 h 1893"/>
                  <a:gd name="T4" fmla="*/ 193416040 w 702"/>
                  <a:gd name="T5" fmla="*/ 210739916 h 1893"/>
                  <a:gd name="T6" fmla="*/ 967080200 w 702"/>
                  <a:gd name="T7" fmla="*/ 52529017 h 1893"/>
                  <a:gd name="T8" fmla="*/ 773664160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3" name="Freeform 1023">
                <a:extLst>
                  <a:ext uri="{FF2B5EF4-FFF2-40B4-BE49-F238E27FC236}">
                    <a16:creationId xmlns:a16="http://schemas.microsoft.com/office/drawing/2014/main" id="{8E442298-4994-1142-A6C6-3903018E7A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74205" y="2443344"/>
                <a:ext cx="89197" cy="186122"/>
              </a:xfrm>
              <a:custGeom>
                <a:avLst/>
                <a:gdLst>
                  <a:gd name="T0" fmla="*/ 969024527 w 756"/>
                  <a:gd name="T1" fmla="*/ 0 h 2184"/>
                  <a:gd name="T2" fmla="*/ 193802074 w 756"/>
                  <a:gd name="T3" fmla="*/ 263660221 h 2184"/>
                  <a:gd name="T4" fmla="*/ 0 w 756"/>
                  <a:gd name="T5" fmla="*/ 263660221 h 2184"/>
                  <a:gd name="T6" fmla="*/ 775222454 w 756"/>
                  <a:gd name="T7" fmla="*/ 52610059 h 2184"/>
                  <a:gd name="T8" fmla="*/ 969024527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4" name="Freeform 1024">
                <a:extLst>
                  <a:ext uri="{FF2B5EF4-FFF2-40B4-BE49-F238E27FC236}">
                    <a16:creationId xmlns:a16="http://schemas.microsoft.com/office/drawing/2014/main" id="{8CC776D6-5663-BF46-A106-69B421106F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9214" y="2567582"/>
                <a:ext cx="327185" cy="62828"/>
              </a:xfrm>
              <a:custGeom>
                <a:avLst/>
                <a:gdLst>
                  <a:gd name="T0" fmla="*/ 193829444 w 2773"/>
                  <a:gd name="T1" fmla="*/ 0 h 738"/>
                  <a:gd name="T2" fmla="*/ 0 w 2773"/>
                  <a:gd name="T3" fmla="*/ 52443587 h 738"/>
                  <a:gd name="T4" fmla="*/ 2147483646 w 2773"/>
                  <a:gd name="T5" fmla="*/ 104894411 h 738"/>
                  <a:gd name="T6" fmla="*/ 2147483646 w 2773"/>
                  <a:gd name="T7" fmla="*/ 52443587 h 738"/>
                  <a:gd name="T8" fmla="*/ 193829444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5" name="Freeform 1025">
                <a:extLst>
                  <a:ext uri="{FF2B5EF4-FFF2-40B4-BE49-F238E27FC236}">
                    <a16:creationId xmlns:a16="http://schemas.microsoft.com/office/drawing/2014/main" id="{D55E08AE-23F1-214A-8BD5-F870528099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84138" y="2444918"/>
                <a:ext cx="83549" cy="186909"/>
              </a:xfrm>
              <a:custGeom>
                <a:avLst/>
                <a:gdLst>
                  <a:gd name="T0" fmla="*/ 2147483646 w 637"/>
                  <a:gd name="T1" fmla="*/ 0 h 1659"/>
                  <a:gd name="T2" fmla="*/ 2147483646 w 637"/>
                  <a:gd name="T3" fmla="*/ 0 h 1659"/>
                  <a:gd name="T4" fmla="*/ 295581541 w 637"/>
                  <a:gd name="T5" fmla="*/ 2147483646 h 1659"/>
                  <a:gd name="T6" fmla="*/ 0 w 637"/>
                  <a:gd name="T7" fmla="*/ 2147483646 h 1659"/>
                  <a:gd name="T8" fmla="*/ 2147483646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6" name="Freeform 1026">
                <a:extLst>
                  <a:ext uri="{FF2B5EF4-FFF2-40B4-BE49-F238E27FC236}">
                    <a16:creationId xmlns:a16="http://schemas.microsoft.com/office/drawing/2014/main" id="{8CB649A3-8BDF-E747-A414-CDEA464013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9603" y="2575928"/>
                <a:ext cx="290961" cy="62041"/>
              </a:xfrm>
              <a:custGeom>
                <a:avLst/>
                <a:gdLst>
                  <a:gd name="T0" fmla="*/ 0 w 2216"/>
                  <a:gd name="T1" fmla="*/ 0 h 550"/>
                  <a:gd name="T2" fmla="*/ 296523134 w 2216"/>
                  <a:gd name="T3" fmla="*/ 324379338 h 550"/>
                  <a:gd name="T4" fmla="*/ 2147483646 w 2216"/>
                  <a:gd name="T5" fmla="*/ 2147483646 h 550"/>
                  <a:gd name="T6" fmla="*/ 2147483646 w 2216"/>
                  <a:gd name="T7" fmla="*/ 2147483646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37" name="Group 1027">
                <a:extLst>
                  <a:ext uri="{FF2B5EF4-FFF2-40B4-BE49-F238E27FC236}">
                    <a16:creationId xmlns:a16="http://schemas.microsoft.com/office/drawing/2014/main" id="{8424DCB7-60B5-7949-BF2B-46C1177C8DB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594735" y="2642220"/>
                <a:ext cx="98740" cy="36846"/>
                <a:chOff x="1740" y="2642"/>
                <a:chExt cx="752" cy="327"/>
              </a:xfrm>
            </p:grpSpPr>
            <p:sp>
              <p:nvSpPr>
                <p:cNvPr id="144" name="Freeform 1028">
                  <a:extLst>
                    <a:ext uri="{FF2B5EF4-FFF2-40B4-BE49-F238E27FC236}">
                      <a16:creationId xmlns:a16="http://schemas.microsoft.com/office/drawing/2014/main" id="{2FE98928-41C9-8D41-A287-45BCF42D097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" name="Freeform 1029">
                  <a:extLst>
                    <a:ext uri="{FF2B5EF4-FFF2-40B4-BE49-F238E27FC236}">
                      <a16:creationId xmlns:a16="http://schemas.microsoft.com/office/drawing/2014/main" id="{838D3DA7-E057-3346-864B-5082E4403A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" name="Freeform 1030">
                  <a:extLst>
                    <a:ext uri="{FF2B5EF4-FFF2-40B4-BE49-F238E27FC236}">
                      <a16:creationId xmlns:a16="http://schemas.microsoft.com/office/drawing/2014/main" id="{61E88B83-952F-C24F-8123-5FF21D78D06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" name="Freeform 1031">
                  <a:extLst>
                    <a:ext uri="{FF2B5EF4-FFF2-40B4-BE49-F238E27FC236}">
                      <a16:creationId xmlns:a16="http://schemas.microsoft.com/office/drawing/2014/main" id="{12CA5741-2D5F-B242-8E25-CA7F3C179BD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8" name="Freeform 1032">
                  <a:extLst>
                    <a:ext uri="{FF2B5EF4-FFF2-40B4-BE49-F238E27FC236}">
                      <a16:creationId xmlns:a16="http://schemas.microsoft.com/office/drawing/2014/main" id="{6D94FDC2-2CEC-124C-9643-9FBD7AD07B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9" name="Freeform 1033">
                  <a:extLst>
                    <a:ext uri="{FF2B5EF4-FFF2-40B4-BE49-F238E27FC236}">
                      <a16:creationId xmlns:a16="http://schemas.microsoft.com/office/drawing/2014/main" id="{D7942E49-B3B0-2945-94EE-E8F1B6FCB0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38" name="Freeform 1034">
                <a:extLst>
                  <a:ext uri="{FF2B5EF4-FFF2-40B4-BE49-F238E27FC236}">
                    <a16:creationId xmlns:a16="http://schemas.microsoft.com/office/drawing/2014/main" id="{FD3D4085-DD0A-D547-ABF1-A7510D1A4C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63780" y="2647731"/>
                <a:ext cx="119578" cy="80936"/>
              </a:xfrm>
              <a:custGeom>
                <a:avLst/>
                <a:gdLst>
                  <a:gd name="T0" fmla="*/ 213221464 w 990"/>
                  <a:gd name="T1" fmla="*/ 1090686587 h 792"/>
                  <a:gd name="T2" fmla="*/ 1915477586 w 990"/>
                  <a:gd name="T3" fmla="*/ 0 h 792"/>
                  <a:gd name="T4" fmla="*/ 1915477586 w 990"/>
                  <a:gd name="T5" fmla="*/ 108859840 h 792"/>
                  <a:gd name="T6" fmla="*/ 0 w 990"/>
                  <a:gd name="T7" fmla="*/ 1090686587 h 792"/>
                  <a:gd name="T8" fmla="*/ 213221464 w 990"/>
                  <a:gd name="T9" fmla="*/ 1090686587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9" name="Freeform 1035">
                <a:extLst>
                  <a:ext uri="{FF2B5EF4-FFF2-40B4-BE49-F238E27FC236}">
                    <a16:creationId xmlns:a16="http://schemas.microsoft.com/office/drawing/2014/main" id="{0BFDF49B-A9BF-934A-910F-F26A5134B3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58602" y="2654187"/>
                <a:ext cx="305957" cy="73850"/>
              </a:xfrm>
              <a:custGeom>
                <a:avLst/>
                <a:gdLst>
                  <a:gd name="T0" fmla="*/ 213486572 w 2532"/>
                  <a:gd name="T1" fmla="*/ 0 h 723"/>
                  <a:gd name="T2" fmla="*/ 213486572 w 2532"/>
                  <a:gd name="T3" fmla="*/ 0 h 723"/>
                  <a:gd name="T4" fmla="*/ 2147483646 w 2532"/>
                  <a:gd name="T5" fmla="*/ 979380008 h 723"/>
                  <a:gd name="T6" fmla="*/ 2147483646 w 2532"/>
                  <a:gd name="T7" fmla="*/ 1088085165 h 723"/>
                  <a:gd name="T8" fmla="*/ 0 w 2532"/>
                  <a:gd name="T9" fmla="*/ 108705259 h 723"/>
                  <a:gd name="T10" fmla="*/ 213486572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0" name="Freeform 1036">
                <a:extLst>
                  <a:ext uri="{FF2B5EF4-FFF2-40B4-BE49-F238E27FC236}">
                    <a16:creationId xmlns:a16="http://schemas.microsoft.com/office/drawing/2014/main" id="{21F4B59D-5D85-964E-BDDE-E5E86FF696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58797" y="2640645"/>
                <a:ext cx="3311" cy="14959"/>
              </a:xfrm>
              <a:custGeom>
                <a:avLst/>
                <a:gdLst>
                  <a:gd name="T0" fmla="*/ 262278191 w 26"/>
                  <a:gd name="T1" fmla="*/ 107489981 h 147"/>
                  <a:gd name="T2" fmla="*/ 262278191 w 26"/>
                  <a:gd name="T3" fmla="*/ 214969480 h 147"/>
                  <a:gd name="T4" fmla="*/ 0 w 26"/>
                  <a:gd name="T5" fmla="*/ 214969480 h 147"/>
                  <a:gd name="T6" fmla="*/ 262278191 w 26"/>
                  <a:gd name="T7" fmla="*/ 0 h 147"/>
                  <a:gd name="T8" fmla="*/ 262278191 w 26"/>
                  <a:gd name="T9" fmla="*/ 10748998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1" name="Freeform 1037">
                <a:extLst>
                  <a:ext uri="{FF2B5EF4-FFF2-40B4-BE49-F238E27FC236}">
                    <a16:creationId xmlns:a16="http://schemas.microsoft.com/office/drawing/2014/main" id="{298DF50A-C343-D34F-9CBE-3627C25C72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58992" y="2579707"/>
                <a:ext cx="142170" cy="61883"/>
              </a:xfrm>
              <a:custGeom>
                <a:avLst/>
                <a:gdLst>
                  <a:gd name="T0" fmla="*/ 2136125890 w 1176"/>
                  <a:gd name="T1" fmla="*/ 0 h 606"/>
                  <a:gd name="T2" fmla="*/ 0 w 1176"/>
                  <a:gd name="T3" fmla="*/ 870000945 h 606"/>
                  <a:gd name="T4" fmla="*/ 213789467 w 1176"/>
                  <a:gd name="T5" fmla="*/ 870000945 h 606"/>
                  <a:gd name="T6" fmla="*/ 2136125890 w 1176"/>
                  <a:gd name="T7" fmla="*/ 108617123 h 606"/>
                  <a:gd name="T8" fmla="*/ 213612589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2" name="Freeform 1038">
                <a:extLst>
                  <a:ext uri="{FF2B5EF4-FFF2-40B4-BE49-F238E27FC236}">
                    <a16:creationId xmlns:a16="http://schemas.microsoft.com/office/drawing/2014/main" id="{CB753F3D-F63E-E249-8C26-0B99126FF2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68535" y="2643795"/>
                <a:ext cx="290182" cy="71016"/>
              </a:xfrm>
              <a:custGeom>
                <a:avLst/>
                <a:gdLst>
                  <a:gd name="T0" fmla="*/ 173112702 w 2532"/>
                  <a:gd name="T1" fmla="*/ 0 h 723"/>
                  <a:gd name="T2" fmla="*/ 173112702 w 2532"/>
                  <a:gd name="T3" fmla="*/ 0 h 723"/>
                  <a:gd name="T4" fmla="*/ 2069773885 w 2532"/>
                  <a:gd name="T5" fmla="*/ 558173482 h 723"/>
                  <a:gd name="T6" fmla="*/ 2069773885 w 2532"/>
                  <a:gd name="T7" fmla="*/ 558173482 h 723"/>
                  <a:gd name="T8" fmla="*/ 0 w 2532"/>
                  <a:gd name="T9" fmla="*/ 92871346 h 723"/>
                  <a:gd name="T10" fmla="*/ 173112702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3" name="Freeform 1039">
                <a:extLst>
                  <a:ext uri="{FF2B5EF4-FFF2-40B4-BE49-F238E27FC236}">
                    <a16:creationId xmlns:a16="http://schemas.microsoft.com/office/drawing/2014/main" id="{6E91FD67-A892-364A-97CA-C6EE03DEF08C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7758327" y="2638756"/>
                <a:ext cx="118410" cy="73535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962694895 h 723"/>
                  <a:gd name="T6" fmla="*/ 0 w 2532"/>
                  <a:gd name="T7" fmla="*/ 962694895 h 723"/>
                  <a:gd name="T8" fmla="*/ 0 w 2532"/>
                  <a:gd name="T9" fmla="*/ 107314314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56" name="Group 850">
              <a:extLst>
                <a:ext uri="{FF2B5EF4-FFF2-40B4-BE49-F238E27FC236}">
                  <a16:creationId xmlns:a16="http://schemas.microsoft.com/office/drawing/2014/main" id="{02A8867F-D007-AE4F-B03F-660C78A124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408527" y="2307905"/>
              <a:ext cx="399726" cy="74090"/>
              <a:chOff x="2199" y="955"/>
              <a:chExt cx="2547" cy="506"/>
            </a:xfrm>
          </p:grpSpPr>
          <p:sp>
            <p:nvSpPr>
              <p:cNvPr id="157" name="Freeform 851">
                <a:extLst>
                  <a:ext uri="{FF2B5EF4-FFF2-40B4-BE49-F238E27FC236}">
                    <a16:creationId xmlns:a16="http://schemas.microsoft.com/office/drawing/2014/main" id="{4460B147-19FD-ED40-A3B7-0F7EE0A57A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9" y="1166"/>
                <a:ext cx="260" cy="281"/>
              </a:xfrm>
              <a:custGeom>
                <a:avLst/>
                <a:gdLst>
                  <a:gd name="T0" fmla="*/ 260 w 260"/>
                  <a:gd name="T1" fmla="*/ 0 h 281"/>
                  <a:gd name="T2" fmla="*/ 42 w 260"/>
                  <a:gd name="T3" fmla="*/ 112 h 281"/>
                  <a:gd name="T4" fmla="*/ 35 w 260"/>
                  <a:gd name="T5" fmla="*/ 211 h 281"/>
                  <a:gd name="T6" fmla="*/ 253 w 260"/>
                  <a:gd name="T7" fmla="*/ 281 h 28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0" h="281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58" name="Freeform 852">
                <a:extLst>
                  <a:ext uri="{FF2B5EF4-FFF2-40B4-BE49-F238E27FC236}">
                    <a16:creationId xmlns:a16="http://schemas.microsoft.com/office/drawing/2014/main" id="{13E6A2E8-520D-9749-9BFE-80F719C48D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040"/>
                <a:ext cx="900" cy="421"/>
              </a:xfrm>
              <a:custGeom>
                <a:avLst/>
                <a:gdLst>
                  <a:gd name="T0" fmla="*/ 531 w 900"/>
                  <a:gd name="T1" fmla="*/ 0 h 421"/>
                  <a:gd name="T2" fmla="*/ 279 w 900"/>
                  <a:gd name="T3" fmla="*/ 77 h 421"/>
                  <a:gd name="T4" fmla="*/ 68 w 900"/>
                  <a:gd name="T5" fmla="*/ 182 h 421"/>
                  <a:gd name="T6" fmla="*/ 33 w 900"/>
                  <a:gd name="T7" fmla="*/ 323 h 421"/>
                  <a:gd name="T8" fmla="*/ 328 w 900"/>
                  <a:gd name="T9" fmla="*/ 400 h 421"/>
                  <a:gd name="T10" fmla="*/ 812 w 900"/>
                  <a:gd name="T11" fmla="*/ 421 h 421"/>
                  <a:gd name="T12" fmla="*/ 855 w 900"/>
                  <a:gd name="T13" fmla="*/ 400 h 4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00" h="421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59" name="Freeform 853">
                <a:extLst>
                  <a:ext uri="{FF2B5EF4-FFF2-40B4-BE49-F238E27FC236}">
                    <a16:creationId xmlns:a16="http://schemas.microsoft.com/office/drawing/2014/main" id="{EE3C2BDD-616C-AB4F-B41E-A0418E3456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2" y="1068"/>
                <a:ext cx="428" cy="269"/>
              </a:xfrm>
              <a:custGeom>
                <a:avLst/>
                <a:gdLst>
                  <a:gd name="T0" fmla="*/ 428 w 428"/>
                  <a:gd name="T1" fmla="*/ 0 h 269"/>
                  <a:gd name="T2" fmla="*/ 217 w 428"/>
                  <a:gd name="T3" fmla="*/ 35 h 269"/>
                  <a:gd name="T4" fmla="*/ 21 w 428"/>
                  <a:gd name="T5" fmla="*/ 140 h 269"/>
                  <a:gd name="T6" fmla="*/ 91 w 428"/>
                  <a:gd name="T7" fmla="*/ 246 h 269"/>
                  <a:gd name="T8" fmla="*/ 231 w 428"/>
                  <a:gd name="T9" fmla="*/ 267 h 269"/>
                  <a:gd name="T10" fmla="*/ 414 w 428"/>
                  <a:gd name="T11" fmla="*/ 260 h 2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28" h="269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0" name="Freeform 854">
                <a:extLst>
                  <a:ext uri="{FF2B5EF4-FFF2-40B4-BE49-F238E27FC236}">
                    <a16:creationId xmlns:a16="http://schemas.microsoft.com/office/drawing/2014/main" id="{F4D786B4-49B0-364F-BC7F-0D534B21ED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54" y="1075"/>
                <a:ext cx="377" cy="239"/>
              </a:xfrm>
              <a:custGeom>
                <a:avLst/>
                <a:gdLst>
                  <a:gd name="T0" fmla="*/ 42 w 377"/>
                  <a:gd name="T1" fmla="*/ 239 h 239"/>
                  <a:gd name="T2" fmla="*/ 335 w 377"/>
                  <a:gd name="T3" fmla="*/ 146 h 239"/>
                  <a:gd name="T4" fmla="*/ 342 w 377"/>
                  <a:gd name="T5" fmla="*/ 47 h 239"/>
                  <a:gd name="T6" fmla="*/ 0 w 377"/>
                  <a:gd name="T7" fmla="*/ 0 h 23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77" h="239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1" name="Freeform 855">
                <a:extLst>
                  <a:ext uri="{FF2B5EF4-FFF2-40B4-BE49-F238E27FC236}">
                    <a16:creationId xmlns:a16="http://schemas.microsoft.com/office/drawing/2014/main" id="{DA18CE26-E66F-7A43-901C-8DB0512D75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6" y="997"/>
                <a:ext cx="660" cy="336"/>
              </a:xfrm>
              <a:custGeom>
                <a:avLst/>
                <a:gdLst>
                  <a:gd name="T0" fmla="*/ 390 w 646"/>
                  <a:gd name="T1" fmla="*/ 592 h 300"/>
                  <a:gd name="T2" fmla="*/ 555 w 646"/>
                  <a:gd name="T3" fmla="*/ 501 h 300"/>
                  <a:gd name="T4" fmla="*/ 690 w 646"/>
                  <a:gd name="T5" fmla="*/ 377 h 300"/>
                  <a:gd name="T6" fmla="*/ 713 w 646"/>
                  <a:gd name="T7" fmla="*/ 211 h 300"/>
                  <a:gd name="T8" fmla="*/ 522 w 646"/>
                  <a:gd name="T9" fmla="*/ 119 h 300"/>
                  <a:gd name="T10" fmla="*/ 0 w 646"/>
                  <a:gd name="T11" fmla="*/ 0 h 3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46" h="300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2" name="Freeform 856">
                <a:extLst>
                  <a:ext uri="{FF2B5EF4-FFF2-40B4-BE49-F238E27FC236}">
                    <a16:creationId xmlns:a16="http://schemas.microsoft.com/office/drawing/2014/main" id="{258D91CA-3C65-0945-B397-447D80E3D2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6" y="955"/>
                <a:ext cx="630" cy="397"/>
              </a:xfrm>
              <a:custGeom>
                <a:avLst/>
                <a:gdLst>
                  <a:gd name="T0" fmla="*/ 320 w 630"/>
                  <a:gd name="T1" fmla="*/ 397 h 397"/>
                  <a:gd name="T2" fmla="*/ 468 w 630"/>
                  <a:gd name="T3" fmla="*/ 345 h 397"/>
                  <a:gd name="T4" fmla="*/ 590 w 630"/>
                  <a:gd name="T5" fmla="*/ 275 h 397"/>
                  <a:gd name="T6" fmla="*/ 611 w 630"/>
                  <a:gd name="T7" fmla="*/ 181 h 397"/>
                  <a:gd name="T8" fmla="*/ 439 w 630"/>
                  <a:gd name="T9" fmla="*/ 129 h 397"/>
                  <a:gd name="T10" fmla="*/ 0 w 630"/>
                  <a:gd name="T11" fmla="*/ 0 h 3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30" h="397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40D64F1E-CB1A-A646-B422-FB171B4023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94314" y="2366481"/>
              <a:ext cx="39385" cy="702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Line 435">
            <a:extLst>
              <a:ext uri="{FF2B5EF4-FFF2-40B4-BE49-F238E27FC236}">
                <a16:creationId xmlns:a16="http://schemas.microsoft.com/office/drawing/2014/main" id="{BDE1E373-F1A0-C247-A16F-51FD5086ACA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319748" y="3822551"/>
            <a:ext cx="4467" cy="583015"/>
          </a:xfrm>
          <a:prstGeom prst="line">
            <a:avLst/>
          </a:prstGeom>
          <a:noFill/>
          <a:ln w="19050">
            <a:solidFill>
              <a:srgbClr val="E4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Line 436">
            <a:extLst>
              <a:ext uri="{FF2B5EF4-FFF2-40B4-BE49-F238E27FC236}">
                <a16:creationId xmlns:a16="http://schemas.microsoft.com/office/drawing/2014/main" id="{016BF512-7EEE-8E45-A51E-2C57B59762C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658519" y="4487840"/>
            <a:ext cx="518620" cy="173119"/>
          </a:xfrm>
          <a:prstGeom prst="line">
            <a:avLst/>
          </a:prstGeom>
          <a:noFill/>
          <a:ln w="19050">
            <a:solidFill>
              <a:srgbClr val="E4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Line 439">
            <a:extLst>
              <a:ext uri="{FF2B5EF4-FFF2-40B4-BE49-F238E27FC236}">
                <a16:creationId xmlns:a16="http://schemas.microsoft.com/office/drawing/2014/main" id="{3EB85E7D-B15D-694B-9BA3-E67818C25BE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201006" y="4473187"/>
            <a:ext cx="127931" cy="524238"/>
          </a:xfrm>
          <a:prstGeom prst="line">
            <a:avLst/>
          </a:prstGeom>
          <a:noFill/>
          <a:ln w="19050">
            <a:solidFill>
              <a:srgbClr val="E4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4292F10-EFDE-C646-BCE0-43E3D3F0B73B}"/>
              </a:ext>
            </a:extLst>
          </p:cNvPr>
          <p:cNvGrpSpPr/>
          <p:nvPr/>
        </p:nvGrpSpPr>
        <p:grpSpPr>
          <a:xfrm>
            <a:off x="11084522" y="4291738"/>
            <a:ext cx="581004" cy="299152"/>
            <a:chOff x="3668110" y="2448910"/>
            <a:chExt cx="3794234" cy="216513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072EAAC-2851-D649-B728-FC09C1749859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rgbClr val="E4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3513B34-6DF2-0042-82EF-D16C2B12A3A9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C14FCDE-EE37-724B-91B1-B35B8FBFB9DE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9D758CB1-341F-F142-A3E4-0C5D7F4A1330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C00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E96245B3-01A7-014E-9BA1-7FF47814682F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C00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61DDD58F-B6AD-AD4C-B3E4-BAFA003044B7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C00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30F6942C-3B5A-C543-85D8-24BF9990A9C5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EC86A6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9" name="Group 590">
            <a:extLst>
              <a:ext uri="{FF2B5EF4-FFF2-40B4-BE49-F238E27FC236}">
                <a16:creationId xmlns:a16="http://schemas.microsoft.com/office/drawing/2014/main" id="{303C6DB6-B1E2-884C-BBB8-EC1A99AC6277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0917985" y="3322047"/>
            <a:ext cx="649485" cy="571200"/>
            <a:chOff x="2839" y="3501"/>
            <a:chExt cx="755" cy="803"/>
          </a:xfrm>
        </p:grpSpPr>
        <p:pic>
          <p:nvPicPr>
            <p:cNvPr id="20" name="Picture 591" descr="desktop_computer_stylized_medium">
              <a:extLst>
                <a:ext uri="{FF2B5EF4-FFF2-40B4-BE49-F238E27FC236}">
                  <a16:creationId xmlns:a16="http://schemas.microsoft.com/office/drawing/2014/main" id="{63D2D7F9-5192-C24A-82A4-B0EA6FAD6C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Freeform 592">
              <a:extLst>
                <a:ext uri="{FF2B5EF4-FFF2-40B4-BE49-F238E27FC236}">
                  <a16:creationId xmlns:a16="http://schemas.microsoft.com/office/drawing/2014/main" id="{CE876DBC-21CF-AE4B-919D-7AE28D5D03C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" name="Group 590">
            <a:extLst>
              <a:ext uri="{FF2B5EF4-FFF2-40B4-BE49-F238E27FC236}">
                <a16:creationId xmlns:a16="http://schemas.microsoft.com/office/drawing/2014/main" id="{91392431-0A58-5644-AA3F-947CE467E6FE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0249542" y="4410101"/>
            <a:ext cx="649485" cy="571200"/>
            <a:chOff x="2839" y="3501"/>
            <a:chExt cx="755" cy="803"/>
          </a:xfrm>
        </p:grpSpPr>
        <p:pic>
          <p:nvPicPr>
            <p:cNvPr id="23" name="Picture 591" descr="desktop_computer_stylized_medium">
              <a:extLst>
                <a:ext uri="{FF2B5EF4-FFF2-40B4-BE49-F238E27FC236}">
                  <a16:creationId xmlns:a16="http://schemas.microsoft.com/office/drawing/2014/main" id="{46FA0F11-EBA2-284F-8B1D-14AF391458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Freeform 592">
              <a:extLst>
                <a:ext uri="{FF2B5EF4-FFF2-40B4-BE49-F238E27FC236}">
                  <a16:creationId xmlns:a16="http://schemas.microsoft.com/office/drawing/2014/main" id="{52EF559D-DFC5-8447-AEA4-BC6B16E3F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86" name="Group 590">
            <a:extLst>
              <a:ext uri="{FF2B5EF4-FFF2-40B4-BE49-F238E27FC236}">
                <a16:creationId xmlns:a16="http://schemas.microsoft.com/office/drawing/2014/main" id="{F7641AD9-87D9-A44B-A42D-CB95A3432A41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0797829" y="4748945"/>
            <a:ext cx="649485" cy="571200"/>
            <a:chOff x="2839" y="3501"/>
            <a:chExt cx="755" cy="803"/>
          </a:xfrm>
        </p:grpSpPr>
        <p:pic>
          <p:nvPicPr>
            <p:cNvPr id="187" name="Picture 591" descr="desktop_computer_stylized_medium">
              <a:extLst>
                <a:ext uri="{FF2B5EF4-FFF2-40B4-BE49-F238E27FC236}">
                  <a16:creationId xmlns:a16="http://schemas.microsoft.com/office/drawing/2014/main" id="{30678A54-3E22-8B42-A81E-5CF5B995FA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8" name="Freeform 592">
              <a:extLst>
                <a:ext uri="{FF2B5EF4-FFF2-40B4-BE49-F238E27FC236}">
                  <a16:creationId xmlns:a16="http://schemas.microsoft.com/office/drawing/2014/main" id="{6D9A530E-D982-6948-B078-2A03FF1F3BE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20" name="Group 519">
            <a:extLst>
              <a:ext uri="{FF2B5EF4-FFF2-40B4-BE49-F238E27FC236}">
                <a16:creationId xmlns:a16="http://schemas.microsoft.com/office/drawing/2014/main" id="{BCEAC609-53A3-DC4E-B9E6-B5176894A3B7}"/>
              </a:ext>
            </a:extLst>
          </p:cNvPr>
          <p:cNvGrpSpPr/>
          <p:nvPr/>
        </p:nvGrpSpPr>
        <p:grpSpPr>
          <a:xfrm>
            <a:off x="8229600" y="5199782"/>
            <a:ext cx="1923291" cy="1159453"/>
            <a:chOff x="9874069" y="4049856"/>
            <a:chExt cx="1165513" cy="683960"/>
          </a:xfrm>
        </p:grpSpPr>
        <p:pic>
          <p:nvPicPr>
            <p:cNvPr id="26" name="Picture 781" descr="antenna_radiation_stylized">
              <a:extLst>
                <a:ext uri="{FF2B5EF4-FFF2-40B4-BE49-F238E27FC236}">
                  <a16:creationId xmlns:a16="http://schemas.microsoft.com/office/drawing/2014/main" id="{DB627E11-E099-EC41-BC25-0FB10F3B69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53455" y="4053920"/>
              <a:ext cx="452014" cy="95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" name="Picture 780" descr="access_point_stylized_small">
              <a:extLst>
                <a:ext uri="{FF2B5EF4-FFF2-40B4-BE49-F238E27FC236}">
                  <a16:creationId xmlns:a16="http://schemas.microsoft.com/office/drawing/2014/main" id="{A02A91D2-3E70-F042-A5F5-5B2635BF0B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01992" y="4097214"/>
              <a:ext cx="380935" cy="317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76" name="Group 850">
              <a:extLst>
                <a:ext uri="{FF2B5EF4-FFF2-40B4-BE49-F238E27FC236}">
                  <a16:creationId xmlns:a16="http://schemas.microsoft.com/office/drawing/2014/main" id="{57E97886-C05F-6048-B731-37159BF970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57306" y="4049856"/>
              <a:ext cx="450526" cy="96315"/>
              <a:chOff x="2199" y="955"/>
              <a:chExt cx="2547" cy="506"/>
            </a:xfrm>
          </p:grpSpPr>
          <p:sp>
            <p:nvSpPr>
              <p:cNvPr id="77" name="Freeform 851">
                <a:extLst>
                  <a:ext uri="{FF2B5EF4-FFF2-40B4-BE49-F238E27FC236}">
                    <a16:creationId xmlns:a16="http://schemas.microsoft.com/office/drawing/2014/main" id="{B3924299-6BE1-3843-A764-2F95D9F82A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9" y="1166"/>
                <a:ext cx="260" cy="281"/>
              </a:xfrm>
              <a:custGeom>
                <a:avLst/>
                <a:gdLst>
                  <a:gd name="T0" fmla="*/ 260 w 260"/>
                  <a:gd name="T1" fmla="*/ 0 h 281"/>
                  <a:gd name="T2" fmla="*/ 42 w 260"/>
                  <a:gd name="T3" fmla="*/ 112 h 281"/>
                  <a:gd name="T4" fmla="*/ 35 w 260"/>
                  <a:gd name="T5" fmla="*/ 211 h 281"/>
                  <a:gd name="T6" fmla="*/ 253 w 260"/>
                  <a:gd name="T7" fmla="*/ 281 h 28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0" h="281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w="1270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8" name="Freeform 852">
                <a:extLst>
                  <a:ext uri="{FF2B5EF4-FFF2-40B4-BE49-F238E27FC236}">
                    <a16:creationId xmlns:a16="http://schemas.microsoft.com/office/drawing/2014/main" id="{603A533B-82A1-6445-B323-DBB29F6A36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040"/>
                <a:ext cx="900" cy="421"/>
              </a:xfrm>
              <a:custGeom>
                <a:avLst/>
                <a:gdLst>
                  <a:gd name="T0" fmla="*/ 531 w 900"/>
                  <a:gd name="T1" fmla="*/ 0 h 421"/>
                  <a:gd name="T2" fmla="*/ 279 w 900"/>
                  <a:gd name="T3" fmla="*/ 77 h 421"/>
                  <a:gd name="T4" fmla="*/ 68 w 900"/>
                  <a:gd name="T5" fmla="*/ 182 h 421"/>
                  <a:gd name="T6" fmla="*/ 33 w 900"/>
                  <a:gd name="T7" fmla="*/ 323 h 421"/>
                  <a:gd name="T8" fmla="*/ 328 w 900"/>
                  <a:gd name="T9" fmla="*/ 400 h 421"/>
                  <a:gd name="T10" fmla="*/ 812 w 900"/>
                  <a:gd name="T11" fmla="*/ 421 h 421"/>
                  <a:gd name="T12" fmla="*/ 855 w 900"/>
                  <a:gd name="T13" fmla="*/ 400 h 4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00" h="421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w="1270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9" name="Freeform 853">
                <a:extLst>
                  <a:ext uri="{FF2B5EF4-FFF2-40B4-BE49-F238E27FC236}">
                    <a16:creationId xmlns:a16="http://schemas.microsoft.com/office/drawing/2014/main" id="{51E5D983-ADB0-114C-9834-F8276FDAF0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2" y="1068"/>
                <a:ext cx="428" cy="269"/>
              </a:xfrm>
              <a:custGeom>
                <a:avLst/>
                <a:gdLst>
                  <a:gd name="T0" fmla="*/ 428 w 428"/>
                  <a:gd name="T1" fmla="*/ 0 h 269"/>
                  <a:gd name="T2" fmla="*/ 217 w 428"/>
                  <a:gd name="T3" fmla="*/ 35 h 269"/>
                  <a:gd name="T4" fmla="*/ 21 w 428"/>
                  <a:gd name="T5" fmla="*/ 140 h 269"/>
                  <a:gd name="T6" fmla="*/ 91 w 428"/>
                  <a:gd name="T7" fmla="*/ 246 h 269"/>
                  <a:gd name="T8" fmla="*/ 231 w 428"/>
                  <a:gd name="T9" fmla="*/ 267 h 269"/>
                  <a:gd name="T10" fmla="*/ 414 w 428"/>
                  <a:gd name="T11" fmla="*/ 260 h 2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28" h="269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w="1270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0" name="Freeform 854">
                <a:extLst>
                  <a:ext uri="{FF2B5EF4-FFF2-40B4-BE49-F238E27FC236}">
                    <a16:creationId xmlns:a16="http://schemas.microsoft.com/office/drawing/2014/main" id="{AD9CC5C5-8A1B-F443-B43A-D696211E81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54" y="1075"/>
                <a:ext cx="377" cy="239"/>
              </a:xfrm>
              <a:custGeom>
                <a:avLst/>
                <a:gdLst>
                  <a:gd name="T0" fmla="*/ 42 w 377"/>
                  <a:gd name="T1" fmla="*/ 239 h 239"/>
                  <a:gd name="T2" fmla="*/ 335 w 377"/>
                  <a:gd name="T3" fmla="*/ 146 h 239"/>
                  <a:gd name="T4" fmla="*/ 342 w 377"/>
                  <a:gd name="T5" fmla="*/ 47 h 239"/>
                  <a:gd name="T6" fmla="*/ 0 w 377"/>
                  <a:gd name="T7" fmla="*/ 0 h 23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77" h="239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w="1270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1" name="Freeform 855">
                <a:extLst>
                  <a:ext uri="{FF2B5EF4-FFF2-40B4-BE49-F238E27FC236}">
                    <a16:creationId xmlns:a16="http://schemas.microsoft.com/office/drawing/2014/main" id="{82118053-8C1C-C841-A495-DCB0EF3455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6" y="997"/>
                <a:ext cx="660" cy="336"/>
              </a:xfrm>
              <a:custGeom>
                <a:avLst/>
                <a:gdLst>
                  <a:gd name="T0" fmla="*/ 390 w 646"/>
                  <a:gd name="T1" fmla="*/ 592 h 300"/>
                  <a:gd name="T2" fmla="*/ 555 w 646"/>
                  <a:gd name="T3" fmla="*/ 501 h 300"/>
                  <a:gd name="T4" fmla="*/ 690 w 646"/>
                  <a:gd name="T5" fmla="*/ 377 h 300"/>
                  <a:gd name="T6" fmla="*/ 713 w 646"/>
                  <a:gd name="T7" fmla="*/ 211 h 300"/>
                  <a:gd name="T8" fmla="*/ 522 w 646"/>
                  <a:gd name="T9" fmla="*/ 119 h 300"/>
                  <a:gd name="T10" fmla="*/ 0 w 646"/>
                  <a:gd name="T11" fmla="*/ 0 h 3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46" h="300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w="1270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2" name="Freeform 856">
                <a:extLst>
                  <a:ext uri="{FF2B5EF4-FFF2-40B4-BE49-F238E27FC236}">
                    <a16:creationId xmlns:a16="http://schemas.microsoft.com/office/drawing/2014/main" id="{DFA74633-0451-F848-A038-52B85B120B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6" y="955"/>
                <a:ext cx="630" cy="397"/>
              </a:xfrm>
              <a:custGeom>
                <a:avLst/>
                <a:gdLst>
                  <a:gd name="T0" fmla="*/ 320 w 630"/>
                  <a:gd name="T1" fmla="*/ 397 h 397"/>
                  <a:gd name="T2" fmla="*/ 468 w 630"/>
                  <a:gd name="T3" fmla="*/ 345 h 397"/>
                  <a:gd name="T4" fmla="*/ 590 w 630"/>
                  <a:gd name="T5" fmla="*/ 275 h 397"/>
                  <a:gd name="T6" fmla="*/ 611 w 630"/>
                  <a:gd name="T7" fmla="*/ 181 h 397"/>
                  <a:gd name="T8" fmla="*/ 439 w 630"/>
                  <a:gd name="T9" fmla="*/ 129 h 397"/>
                  <a:gd name="T10" fmla="*/ 0 w 630"/>
                  <a:gd name="T11" fmla="*/ 0 h 3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30" h="397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w="1270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190" name="Group 189">
              <a:extLst>
                <a:ext uri="{FF2B5EF4-FFF2-40B4-BE49-F238E27FC236}">
                  <a16:creationId xmlns:a16="http://schemas.microsoft.com/office/drawing/2014/main" id="{04A1B945-82CF-B24C-927F-7FD13A0C24C4}"/>
                </a:ext>
              </a:extLst>
            </p:cNvPr>
            <p:cNvGrpSpPr/>
            <p:nvPr/>
          </p:nvGrpSpPr>
          <p:grpSpPr>
            <a:xfrm>
              <a:off x="9874069" y="4284324"/>
              <a:ext cx="406937" cy="372436"/>
              <a:chOff x="7341491" y="2307905"/>
              <a:chExt cx="509280" cy="439573"/>
            </a:xfrm>
          </p:grpSpPr>
          <p:grpSp>
            <p:nvGrpSpPr>
              <p:cNvPr id="191" name="Group 190">
                <a:extLst>
                  <a:ext uri="{FF2B5EF4-FFF2-40B4-BE49-F238E27FC236}">
                    <a16:creationId xmlns:a16="http://schemas.microsoft.com/office/drawing/2014/main" id="{14BD4F1A-F69B-CC4E-9ADB-754A3C888DDB}"/>
                  </a:ext>
                </a:extLst>
              </p:cNvPr>
              <p:cNvGrpSpPr/>
              <p:nvPr/>
            </p:nvGrpSpPr>
            <p:grpSpPr>
              <a:xfrm>
                <a:off x="7341491" y="2426725"/>
                <a:ext cx="509280" cy="320753"/>
                <a:chOff x="7458407" y="2414528"/>
                <a:chExt cx="509280" cy="320753"/>
              </a:xfrm>
            </p:grpSpPr>
            <p:pic>
              <p:nvPicPr>
                <p:cNvPr id="200" name="Picture 1018" descr="laptop_keyboard">
                  <a:extLst>
                    <a:ext uri="{FF2B5EF4-FFF2-40B4-BE49-F238E27FC236}">
                      <a16:creationId xmlns:a16="http://schemas.microsoft.com/office/drawing/2014/main" id="{43A4C956-16BA-2749-B63E-A0735579E8E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09064" flipH="1">
                  <a:off x="7458407" y="2575770"/>
                  <a:ext cx="437221" cy="1595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01" name="Freeform 1019">
                  <a:extLst>
                    <a:ext uri="{FF2B5EF4-FFF2-40B4-BE49-F238E27FC236}">
                      <a16:creationId xmlns:a16="http://schemas.microsoft.com/office/drawing/2014/main" id="{FB9CB46A-3962-FA48-A49E-FC5678B710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03304" y="2420984"/>
                  <a:ext cx="351919" cy="208167"/>
                </a:xfrm>
                <a:custGeom>
                  <a:avLst/>
                  <a:gdLst>
                    <a:gd name="T0" fmla="*/ 775798119 w 2982"/>
                    <a:gd name="T1" fmla="*/ 0 h 2442"/>
                    <a:gd name="T2" fmla="*/ 0 w 2982"/>
                    <a:gd name="T3" fmla="*/ 211226083 h 2442"/>
                    <a:gd name="T4" fmla="*/ 2147483646 w 2982"/>
                    <a:gd name="T5" fmla="*/ 263880059 h 2442"/>
                    <a:gd name="T6" fmla="*/ 2147483646 w 2982"/>
                    <a:gd name="T7" fmla="*/ 52653891 h 2442"/>
                    <a:gd name="T8" fmla="*/ 775798119 w 2982"/>
                    <a:gd name="T9" fmla="*/ 0 h 24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82"/>
                    <a:gd name="T16" fmla="*/ 0 h 2442"/>
                    <a:gd name="T17" fmla="*/ 2982 w 2982"/>
                    <a:gd name="T18" fmla="*/ 2442 h 24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82" h="2442">
                      <a:moveTo>
                        <a:pt x="540" y="0"/>
                      </a:moveTo>
                      <a:lnTo>
                        <a:pt x="0" y="1734"/>
                      </a:lnTo>
                      <a:lnTo>
                        <a:pt x="2394" y="2442"/>
                      </a:lnTo>
                      <a:lnTo>
                        <a:pt x="2982" y="318"/>
                      </a:lnTo>
                      <a:lnTo>
                        <a:pt x="54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pic>
              <p:nvPicPr>
                <p:cNvPr id="202" name="Picture 1020" descr="screen">
                  <a:extLst>
                    <a:ext uri="{FF2B5EF4-FFF2-40B4-BE49-F238E27FC236}">
                      <a16:creationId xmlns:a16="http://schemas.microsoft.com/office/drawing/2014/main" id="{546620B1-B43D-D44B-BDBF-CB7163856C9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20637" y="2426338"/>
                  <a:ext cx="319785" cy="18942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03" name="Freeform 1021">
                  <a:extLst>
                    <a:ext uri="{FF2B5EF4-FFF2-40B4-BE49-F238E27FC236}">
                      <a16:creationId xmlns:a16="http://schemas.microsoft.com/office/drawing/2014/main" id="{3609018E-54F0-C545-8881-2F666AE7729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67378" y="2414843"/>
                  <a:ext cx="298167" cy="38736"/>
                </a:xfrm>
                <a:custGeom>
                  <a:avLst/>
                  <a:gdLst>
                    <a:gd name="T0" fmla="*/ 193616298 w 2528"/>
                    <a:gd name="T1" fmla="*/ 0 h 455"/>
                    <a:gd name="T2" fmla="*/ 2147483646 w 2528"/>
                    <a:gd name="T3" fmla="*/ 52445139 h 455"/>
                    <a:gd name="T4" fmla="*/ 2147483646 w 2528"/>
                    <a:gd name="T5" fmla="*/ 52445139 h 455"/>
                    <a:gd name="T6" fmla="*/ 0 w 2528"/>
                    <a:gd name="T7" fmla="*/ 52445139 h 455"/>
                    <a:gd name="T8" fmla="*/ 193616298 w 2528"/>
                    <a:gd name="T9" fmla="*/ 0 h 45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28"/>
                    <a:gd name="T16" fmla="*/ 0 h 455"/>
                    <a:gd name="T17" fmla="*/ 2528 w 2528"/>
                    <a:gd name="T18" fmla="*/ 455 h 45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28" h="455">
                      <a:moveTo>
                        <a:pt x="14" y="0"/>
                      </a:moveTo>
                      <a:lnTo>
                        <a:pt x="2528" y="341"/>
                      </a:lnTo>
                      <a:lnTo>
                        <a:pt x="2480" y="455"/>
                      </a:lnTo>
                      <a:lnTo>
                        <a:pt x="0" y="86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EAEAEA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4" name="Freeform 1022">
                  <a:extLst>
                    <a:ext uri="{FF2B5EF4-FFF2-40B4-BE49-F238E27FC236}">
                      <a16:creationId xmlns:a16="http://schemas.microsoft.com/office/drawing/2014/main" id="{25B49A33-C4F2-BD48-B970-1F34E2623C4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00188" y="2414528"/>
                  <a:ext cx="82770" cy="161243"/>
                </a:xfrm>
                <a:custGeom>
                  <a:avLst/>
                  <a:gdLst>
                    <a:gd name="T0" fmla="*/ 773664160 w 702"/>
                    <a:gd name="T1" fmla="*/ 0 h 1893"/>
                    <a:gd name="T2" fmla="*/ 0 w 702"/>
                    <a:gd name="T3" fmla="*/ 210739916 h 1893"/>
                    <a:gd name="T4" fmla="*/ 193416040 w 702"/>
                    <a:gd name="T5" fmla="*/ 210739916 h 1893"/>
                    <a:gd name="T6" fmla="*/ 967080200 w 702"/>
                    <a:gd name="T7" fmla="*/ 52529017 h 1893"/>
                    <a:gd name="T8" fmla="*/ 773664160 w 702"/>
                    <a:gd name="T9" fmla="*/ 0 h 18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2"/>
                    <a:gd name="T16" fmla="*/ 0 h 1893"/>
                    <a:gd name="T17" fmla="*/ 702 w 702"/>
                    <a:gd name="T18" fmla="*/ 1893 h 18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2" h="1893">
                      <a:moveTo>
                        <a:pt x="579" y="0"/>
                      </a:moveTo>
                      <a:lnTo>
                        <a:pt x="0" y="1869"/>
                      </a:lnTo>
                      <a:lnTo>
                        <a:pt x="114" y="1893"/>
                      </a:lnTo>
                      <a:lnTo>
                        <a:pt x="702" y="51"/>
                      </a:lnTo>
                      <a:lnTo>
                        <a:pt x="579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5" name="Freeform 1023">
                  <a:extLst>
                    <a:ext uri="{FF2B5EF4-FFF2-40B4-BE49-F238E27FC236}">
                      <a16:creationId xmlns:a16="http://schemas.microsoft.com/office/drawing/2014/main" id="{7A3CD4B0-7D22-AA45-8A15-E073D61953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74205" y="2443344"/>
                  <a:ext cx="89197" cy="186122"/>
                </a:xfrm>
                <a:custGeom>
                  <a:avLst/>
                  <a:gdLst>
                    <a:gd name="T0" fmla="*/ 969024527 w 756"/>
                    <a:gd name="T1" fmla="*/ 0 h 2184"/>
                    <a:gd name="T2" fmla="*/ 193802074 w 756"/>
                    <a:gd name="T3" fmla="*/ 263660221 h 2184"/>
                    <a:gd name="T4" fmla="*/ 0 w 756"/>
                    <a:gd name="T5" fmla="*/ 263660221 h 2184"/>
                    <a:gd name="T6" fmla="*/ 775222454 w 756"/>
                    <a:gd name="T7" fmla="*/ 52610059 h 2184"/>
                    <a:gd name="T8" fmla="*/ 969024527 w 756"/>
                    <a:gd name="T9" fmla="*/ 0 h 218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6"/>
                    <a:gd name="T16" fmla="*/ 0 h 2184"/>
                    <a:gd name="T17" fmla="*/ 756 w 756"/>
                    <a:gd name="T18" fmla="*/ 2184 h 218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6" h="2184">
                      <a:moveTo>
                        <a:pt x="756" y="0"/>
                      </a:moveTo>
                      <a:lnTo>
                        <a:pt x="138" y="2184"/>
                      </a:lnTo>
                      <a:lnTo>
                        <a:pt x="0" y="2148"/>
                      </a:lnTo>
                      <a:lnTo>
                        <a:pt x="606" y="78"/>
                      </a:lnTo>
                      <a:lnTo>
                        <a:pt x="756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chemeClr val="bg1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6" name="Freeform 1024">
                  <a:extLst>
                    <a:ext uri="{FF2B5EF4-FFF2-40B4-BE49-F238E27FC236}">
                      <a16:creationId xmlns:a16="http://schemas.microsoft.com/office/drawing/2014/main" id="{6A3B0A44-ABEE-F642-9AA1-40BC4C0AD4E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9214" y="2567582"/>
                  <a:ext cx="327185" cy="62828"/>
                </a:xfrm>
                <a:custGeom>
                  <a:avLst/>
                  <a:gdLst>
                    <a:gd name="T0" fmla="*/ 193829444 w 2773"/>
                    <a:gd name="T1" fmla="*/ 0 h 738"/>
                    <a:gd name="T2" fmla="*/ 0 w 2773"/>
                    <a:gd name="T3" fmla="*/ 52443587 h 738"/>
                    <a:gd name="T4" fmla="*/ 2147483646 w 2773"/>
                    <a:gd name="T5" fmla="*/ 104894411 h 738"/>
                    <a:gd name="T6" fmla="*/ 2147483646 w 2773"/>
                    <a:gd name="T7" fmla="*/ 52443587 h 738"/>
                    <a:gd name="T8" fmla="*/ 193829444 w 2773"/>
                    <a:gd name="T9" fmla="*/ 0 h 73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773"/>
                    <a:gd name="T16" fmla="*/ 0 h 738"/>
                    <a:gd name="T17" fmla="*/ 2773 w 2773"/>
                    <a:gd name="T18" fmla="*/ 738 h 73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773" h="738">
                      <a:moveTo>
                        <a:pt x="33" y="0"/>
                      </a:moveTo>
                      <a:lnTo>
                        <a:pt x="0" y="99"/>
                      </a:lnTo>
                      <a:lnTo>
                        <a:pt x="2436" y="738"/>
                      </a:lnTo>
                      <a:cubicBezTo>
                        <a:pt x="2499" y="501"/>
                        <a:pt x="2773" y="727"/>
                        <a:pt x="2373" y="603"/>
                      </a:cubicBezTo>
                      <a:lnTo>
                        <a:pt x="3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CC"/>
                    </a:gs>
                    <a:gs pos="100000">
                      <a:schemeClr val="bg1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7" name="Freeform 1025">
                  <a:extLst>
                    <a:ext uri="{FF2B5EF4-FFF2-40B4-BE49-F238E27FC236}">
                      <a16:creationId xmlns:a16="http://schemas.microsoft.com/office/drawing/2014/main" id="{8E276300-85ED-F14E-BCE2-C7D4D59B3BD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84138" y="2444918"/>
                  <a:ext cx="83549" cy="186909"/>
                </a:xfrm>
                <a:custGeom>
                  <a:avLst/>
                  <a:gdLst>
                    <a:gd name="T0" fmla="*/ 2147483646 w 637"/>
                    <a:gd name="T1" fmla="*/ 0 h 1659"/>
                    <a:gd name="T2" fmla="*/ 2147483646 w 637"/>
                    <a:gd name="T3" fmla="*/ 0 h 1659"/>
                    <a:gd name="T4" fmla="*/ 295581541 w 637"/>
                    <a:gd name="T5" fmla="*/ 2147483646 h 1659"/>
                    <a:gd name="T6" fmla="*/ 0 w 637"/>
                    <a:gd name="T7" fmla="*/ 2147483646 h 1659"/>
                    <a:gd name="T8" fmla="*/ 2147483646 w 637"/>
                    <a:gd name="T9" fmla="*/ 0 h 165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7"/>
                    <a:gd name="T16" fmla="*/ 0 h 1659"/>
                    <a:gd name="T17" fmla="*/ 637 w 637"/>
                    <a:gd name="T18" fmla="*/ 1659 h 165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7" h="1659">
                      <a:moveTo>
                        <a:pt x="615" y="0"/>
                      </a:moveTo>
                      <a:lnTo>
                        <a:pt x="637" y="0"/>
                      </a:lnTo>
                      <a:lnTo>
                        <a:pt x="68" y="1659"/>
                      </a:lnTo>
                      <a:lnTo>
                        <a:pt x="0" y="1647"/>
                      </a:lnTo>
                      <a:lnTo>
                        <a:pt x="615" y="0"/>
                      </a:lnTo>
                      <a:close/>
                    </a:path>
                  </a:pathLst>
                </a:custGeom>
                <a:solidFill>
                  <a:srgbClr val="4D4D4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" name="Freeform 1026">
                  <a:extLst>
                    <a:ext uri="{FF2B5EF4-FFF2-40B4-BE49-F238E27FC236}">
                      <a16:creationId xmlns:a16="http://schemas.microsoft.com/office/drawing/2014/main" id="{C5ADDBAC-F8C7-5846-8484-7E2ACCC0425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9603" y="2575928"/>
                  <a:ext cx="290961" cy="62041"/>
                </a:xfrm>
                <a:custGeom>
                  <a:avLst/>
                  <a:gdLst>
                    <a:gd name="T0" fmla="*/ 0 w 2216"/>
                    <a:gd name="T1" fmla="*/ 0 h 550"/>
                    <a:gd name="T2" fmla="*/ 296523134 w 2216"/>
                    <a:gd name="T3" fmla="*/ 324379338 h 550"/>
                    <a:gd name="T4" fmla="*/ 2147483646 w 2216"/>
                    <a:gd name="T5" fmla="*/ 2147483646 h 550"/>
                    <a:gd name="T6" fmla="*/ 2147483646 w 2216"/>
                    <a:gd name="T7" fmla="*/ 2147483646 h 550"/>
                    <a:gd name="T8" fmla="*/ 0 w 2216"/>
                    <a:gd name="T9" fmla="*/ 0 h 55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16"/>
                    <a:gd name="T16" fmla="*/ 0 h 550"/>
                    <a:gd name="T17" fmla="*/ 2216 w 2216"/>
                    <a:gd name="T18" fmla="*/ 550 h 55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16" h="550">
                      <a:moveTo>
                        <a:pt x="0" y="0"/>
                      </a:moveTo>
                      <a:lnTo>
                        <a:pt x="9" y="57"/>
                      </a:lnTo>
                      <a:lnTo>
                        <a:pt x="2164" y="550"/>
                      </a:lnTo>
                      <a:lnTo>
                        <a:pt x="2216" y="49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209" name="Group 1027">
                  <a:extLst>
                    <a:ext uri="{FF2B5EF4-FFF2-40B4-BE49-F238E27FC236}">
                      <a16:creationId xmlns:a16="http://schemas.microsoft.com/office/drawing/2014/main" id="{6244016C-85DB-4D44-A0FC-F42A9A7D3A3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594735" y="2642220"/>
                  <a:ext cx="98740" cy="36846"/>
                  <a:chOff x="1740" y="2642"/>
                  <a:chExt cx="752" cy="327"/>
                </a:xfrm>
              </p:grpSpPr>
              <p:sp>
                <p:nvSpPr>
                  <p:cNvPr id="216" name="Freeform 1028">
                    <a:extLst>
                      <a:ext uri="{FF2B5EF4-FFF2-40B4-BE49-F238E27FC236}">
                        <a16:creationId xmlns:a16="http://schemas.microsoft.com/office/drawing/2014/main" id="{5AA16397-7098-9946-8BE9-C4651BB16E2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40" y="2642"/>
                    <a:ext cx="752" cy="327"/>
                  </a:xfrm>
                  <a:custGeom>
                    <a:avLst/>
                    <a:gdLst>
                      <a:gd name="T0" fmla="*/ 293 w 752"/>
                      <a:gd name="T1" fmla="*/ 0 h 327"/>
                      <a:gd name="T2" fmla="*/ 752 w 752"/>
                      <a:gd name="T3" fmla="*/ 124 h 327"/>
                      <a:gd name="T4" fmla="*/ 470 w 752"/>
                      <a:gd name="T5" fmla="*/ 327 h 327"/>
                      <a:gd name="T6" fmla="*/ 0 w 752"/>
                      <a:gd name="T7" fmla="*/ 183 h 327"/>
                      <a:gd name="T8" fmla="*/ 293 w 752"/>
                      <a:gd name="T9" fmla="*/ 0 h 32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52"/>
                      <a:gd name="T16" fmla="*/ 0 h 327"/>
                      <a:gd name="T17" fmla="*/ 752 w 752"/>
                      <a:gd name="T18" fmla="*/ 327 h 32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52" h="327">
                        <a:moveTo>
                          <a:pt x="293" y="0"/>
                        </a:moveTo>
                        <a:lnTo>
                          <a:pt x="752" y="124"/>
                        </a:lnTo>
                        <a:lnTo>
                          <a:pt x="470" y="327"/>
                        </a:lnTo>
                        <a:lnTo>
                          <a:pt x="0" y="183"/>
                        </a:lnTo>
                        <a:lnTo>
                          <a:pt x="293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7" name="Freeform 1029">
                    <a:extLst>
                      <a:ext uri="{FF2B5EF4-FFF2-40B4-BE49-F238E27FC236}">
                        <a16:creationId xmlns:a16="http://schemas.microsoft.com/office/drawing/2014/main" id="{384C7126-22CD-204D-ADC8-D47C7589576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54" y="2649"/>
                    <a:ext cx="726" cy="311"/>
                  </a:xfrm>
                  <a:custGeom>
                    <a:avLst/>
                    <a:gdLst>
                      <a:gd name="T0" fmla="*/ 282 w 726"/>
                      <a:gd name="T1" fmla="*/ 0 h 311"/>
                      <a:gd name="T2" fmla="*/ 726 w 726"/>
                      <a:gd name="T3" fmla="*/ 119 h 311"/>
                      <a:gd name="T4" fmla="*/ 457 w 726"/>
                      <a:gd name="T5" fmla="*/ 311 h 311"/>
                      <a:gd name="T6" fmla="*/ 0 w 726"/>
                      <a:gd name="T7" fmla="*/ 173 h 311"/>
                      <a:gd name="T8" fmla="*/ 282 w 726"/>
                      <a:gd name="T9" fmla="*/ 0 h 3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26"/>
                      <a:gd name="T16" fmla="*/ 0 h 311"/>
                      <a:gd name="T17" fmla="*/ 726 w 726"/>
                      <a:gd name="T18" fmla="*/ 311 h 3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26" h="311">
                        <a:moveTo>
                          <a:pt x="282" y="0"/>
                        </a:moveTo>
                        <a:lnTo>
                          <a:pt x="726" y="119"/>
                        </a:lnTo>
                        <a:lnTo>
                          <a:pt x="457" y="311"/>
                        </a:lnTo>
                        <a:lnTo>
                          <a:pt x="0" y="173"/>
                        </a:lnTo>
                        <a:lnTo>
                          <a:pt x="282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4D4D4D"/>
                      </a:gs>
                      <a:gs pos="100000">
                        <a:srgbClr val="DDDDDD"/>
                      </a:gs>
                    </a:gsLst>
                    <a:lin ang="189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8" name="Freeform 1030">
                    <a:extLst>
                      <a:ext uri="{FF2B5EF4-FFF2-40B4-BE49-F238E27FC236}">
                        <a16:creationId xmlns:a16="http://schemas.microsoft.com/office/drawing/2014/main" id="{988ADBF6-5CE8-D54F-9B1A-0CDD671EFC2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808" y="2770"/>
                    <a:ext cx="258" cy="100"/>
                  </a:xfrm>
                  <a:custGeom>
                    <a:avLst/>
                    <a:gdLst>
                      <a:gd name="T0" fmla="*/ 0 w 258"/>
                      <a:gd name="T1" fmla="*/ 44 h 100"/>
                      <a:gd name="T2" fmla="*/ 75 w 258"/>
                      <a:gd name="T3" fmla="*/ 0 h 100"/>
                      <a:gd name="T4" fmla="*/ 258 w 258"/>
                      <a:gd name="T5" fmla="*/ 50 h 100"/>
                      <a:gd name="T6" fmla="*/ 183 w 258"/>
                      <a:gd name="T7" fmla="*/ 100 h 100"/>
                      <a:gd name="T8" fmla="*/ 0 w 258"/>
                      <a:gd name="T9" fmla="*/ 44 h 1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8"/>
                      <a:gd name="T16" fmla="*/ 0 h 100"/>
                      <a:gd name="T17" fmla="*/ 258 w 258"/>
                      <a:gd name="T18" fmla="*/ 100 h 1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8" h="100">
                        <a:moveTo>
                          <a:pt x="0" y="44"/>
                        </a:moveTo>
                        <a:lnTo>
                          <a:pt x="75" y="0"/>
                        </a:lnTo>
                        <a:lnTo>
                          <a:pt x="258" y="50"/>
                        </a:lnTo>
                        <a:lnTo>
                          <a:pt x="183" y="100"/>
                        </a:lnTo>
                        <a:lnTo>
                          <a:pt x="0" y="44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9" name="Freeform 1031">
                    <a:extLst>
                      <a:ext uri="{FF2B5EF4-FFF2-40B4-BE49-F238E27FC236}">
                        <a16:creationId xmlns:a16="http://schemas.microsoft.com/office/drawing/2014/main" id="{143CE67A-75D1-0648-A3F8-C441C79AD8D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99" y="2816"/>
                    <a:ext cx="194" cy="63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4"/>
                      <a:gd name="T16" fmla="*/ 0 h 63"/>
                      <a:gd name="T17" fmla="*/ 194 w 194"/>
                      <a:gd name="T18" fmla="*/ 63 h 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0" name="Freeform 1032">
                    <a:extLst>
                      <a:ext uri="{FF2B5EF4-FFF2-40B4-BE49-F238E27FC236}">
                        <a16:creationId xmlns:a16="http://schemas.microsoft.com/office/drawing/2014/main" id="{D7D5A372-4E31-6F4C-AAB1-9DE01C704BF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20" y="2834"/>
                    <a:ext cx="258" cy="102"/>
                  </a:xfrm>
                  <a:custGeom>
                    <a:avLst/>
                    <a:gdLst>
                      <a:gd name="T0" fmla="*/ 0 w 258"/>
                      <a:gd name="T1" fmla="*/ 46 h 102"/>
                      <a:gd name="T2" fmla="*/ 71 w 258"/>
                      <a:gd name="T3" fmla="*/ 0 h 102"/>
                      <a:gd name="T4" fmla="*/ 258 w 258"/>
                      <a:gd name="T5" fmla="*/ 52 h 102"/>
                      <a:gd name="T6" fmla="*/ 183 w 258"/>
                      <a:gd name="T7" fmla="*/ 102 h 102"/>
                      <a:gd name="T8" fmla="*/ 0 w 258"/>
                      <a:gd name="T9" fmla="*/ 46 h 10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8"/>
                      <a:gd name="T16" fmla="*/ 0 h 102"/>
                      <a:gd name="T17" fmla="*/ 258 w 258"/>
                      <a:gd name="T18" fmla="*/ 102 h 10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8" h="102">
                        <a:moveTo>
                          <a:pt x="0" y="46"/>
                        </a:moveTo>
                        <a:lnTo>
                          <a:pt x="71" y="0"/>
                        </a:lnTo>
                        <a:lnTo>
                          <a:pt x="258" y="52"/>
                        </a:lnTo>
                        <a:lnTo>
                          <a:pt x="183" y="102"/>
                        </a:lnTo>
                        <a:lnTo>
                          <a:pt x="0" y="46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1" name="Freeform 1033">
                    <a:extLst>
                      <a:ext uri="{FF2B5EF4-FFF2-40B4-BE49-F238E27FC236}">
                        <a16:creationId xmlns:a16="http://schemas.microsoft.com/office/drawing/2014/main" id="{0AF2083D-846C-A943-9458-9EF7685D4DE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11" y="2882"/>
                    <a:ext cx="194" cy="63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4"/>
                      <a:gd name="T16" fmla="*/ 0 h 63"/>
                      <a:gd name="T17" fmla="*/ 194 w 194"/>
                      <a:gd name="T18" fmla="*/ 63 h 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210" name="Freeform 1034">
                  <a:extLst>
                    <a:ext uri="{FF2B5EF4-FFF2-40B4-BE49-F238E27FC236}">
                      <a16:creationId xmlns:a16="http://schemas.microsoft.com/office/drawing/2014/main" id="{3B1CD3A9-2A99-D943-AB31-0016D9DD746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63780" y="2647731"/>
                  <a:ext cx="119578" cy="80936"/>
                </a:xfrm>
                <a:custGeom>
                  <a:avLst/>
                  <a:gdLst>
                    <a:gd name="T0" fmla="*/ 213221464 w 990"/>
                    <a:gd name="T1" fmla="*/ 1090686587 h 792"/>
                    <a:gd name="T2" fmla="*/ 1915477586 w 990"/>
                    <a:gd name="T3" fmla="*/ 0 h 792"/>
                    <a:gd name="T4" fmla="*/ 1915477586 w 990"/>
                    <a:gd name="T5" fmla="*/ 108859840 h 792"/>
                    <a:gd name="T6" fmla="*/ 0 w 990"/>
                    <a:gd name="T7" fmla="*/ 1090686587 h 792"/>
                    <a:gd name="T8" fmla="*/ 213221464 w 990"/>
                    <a:gd name="T9" fmla="*/ 1090686587 h 79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90"/>
                    <a:gd name="T16" fmla="*/ 0 h 792"/>
                    <a:gd name="T17" fmla="*/ 990 w 990"/>
                    <a:gd name="T18" fmla="*/ 792 h 79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90" h="792">
                      <a:moveTo>
                        <a:pt x="3" y="738"/>
                      </a:moveTo>
                      <a:lnTo>
                        <a:pt x="990" y="0"/>
                      </a:lnTo>
                      <a:lnTo>
                        <a:pt x="987" y="60"/>
                      </a:lnTo>
                      <a:lnTo>
                        <a:pt x="0" y="792"/>
                      </a:lnTo>
                      <a:lnTo>
                        <a:pt x="3" y="738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1" name="Freeform 1035">
                  <a:extLst>
                    <a:ext uri="{FF2B5EF4-FFF2-40B4-BE49-F238E27FC236}">
                      <a16:creationId xmlns:a16="http://schemas.microsoft.com/office/drawing/2014/main" id="{9DA1D7A0-F967-E74D-960A-4B56F22DD27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58602" y="2654187"/>
                  <a:ext cx="305957" cy="73850"/>
                </a:xfrm>
                <a:custGeom>
                  <a:avLst/>
                  <a:gdLst>
                    <a:gd name="T0" fmla="*/ 213486572 w 2532"/>
                    <a:gd name="T1" fmla="*/ 0 h 723"/>
                    <a:gd name="T2" fmla="*/ 213486572 w 2532"/>
                    <a:gd name="T3" fmla="*/ 0 h 723"/>
                    <a:gd name="T4" fmla="*/ 2147483646 w 2532"/>
                    <a:gd name="T5" fmla="*/ 979380008 h 723"/>
                    <a:gd name="T6" fmla="*/ 2147483646 w 2532"/>
                    <a:gd name="T7" fmla="*/ 1088085165 h 723"/>
                    <a:gd name="T8" fmla="*/ 0 w 2532"/>
                    <a:gd name="T9" fmla="*/ 108705259 h 723"/>
                    <a:gd name="T10" fmla="*/ 213486572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" name="Freeform 1036">
                  <a:extLst>
                    <a:ext uri="{FF2B5EF4-FFF2-40B4-BE49-F238E27FC236}">
                      <a16:creationId xmlns:a16="http://schemas.microsoft.com/office/drawing/2014/main" id="{950CCC8A-F414-9A41-9782-93A28378FB6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58797" y="2640645"/>
                  <a:ext cx="3311" cy="14959"/>
                </a:xfrm>
                <a:custGeom>
                  <a:avLst/>
                  <a:gdLst>
                    <a:gd name="T0" fmla="*/ 262278191 w 26"/>
                    <a:gd name="T1" fmla="*/ 107489981 h 147"/>
                    <a:gd name="T2" fmla="*/ 262278191 w 26"/>
                    <a:gd name="T3" fmla="*/ 214969480 h 147"/>
                    <a:gd name="T4" fmla="*/ 0 w 26"/>
                    <a:gd name="T5" fmla="*/ 214969480 h 147"/>
                    <a:gd name="T6" fmla="*/ 262278191 w 26"/>
                    <a:gd name="T7" fmla="*/ 0 h 147"/>
                    <a:gd name="T8" fmla="*/ 262278191 w 26"/>
                    <a:gd name="T9" fmla="*/ 107489981 h 14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"/>
                    <a:gd name="T16" fmla="*/ 0 h 147"/>
                    <a:gd name="T17" fmla="*/ 26 w 26"/>
                    <a:gd name="T18" fmla="*/ 147 h 14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" h="147">
                      <a:moveTo>
                        <a:pt x="26" y="10"/>
                      </a:moveTo>
                      <a:lnTo>
                        <a:pt x="23" y="147"/>
                      </a:lnTo>
                      <a:lnTo>
                        <a:pt x="0" y="144"/>
                      </a:lnTo>
                      <a:lnTo>
                        <a:pt x="3" y="0"/>
                      </a:lnTo>
                      <a:lnTo>
                        <a:pt x="26" y="1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" name="Freeform 1037">
                  <a:extLst>
                    <a:ext uri="{FF2B5EF4-FFF2-40B4-BE49-F238E27FC236}">
                      <a16:creationId xmlns:a16="http://schemas.microsoft.com/office/drawing/2014/main" id="{096C7422-F2A4-C441-8ACD-BCE2E662DB7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58992" y="2579707"/>
                  <a:ext cx="142170" cy="61883"/>
                </a:xfrm>
                <a:custGeom>
                  <a:avLst/>
                  <a:gdLst>
                    <a:gd name="T0" fmla="*/ 2136125890 w 1176"/>
                    <a:gd name="T1" fmla="*/ 0 h 606"/>
                    <a:gd name="T2" fmla="*/ 0 w 1176"/>
                    <a:gd name="T3" fmla="*/ 870000945 h 606"/>
                    <a:gd name="T4" fmla="*/ 213789467 w 1176"/>
                    <a:gd name="T5" fmla="*/ 870000945 h 606"/>
                    <a:gd name="T6" fmla="*/ 2136125890 w 1176"/>
                    <a:gd name="T7" fmla="*/ 108617123 h 606"/>
                    <a:gd name="T8" fmla="*/ 2136125890 w 1176"/>
                    <a:gd name="T9" fmla="*/ 0 h 60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76"/>
                    <a:gd name="T16" fmla="*/ 0 h 606"/>
                    <a:gd name="T17" fmla="*/ 1176 w 1176"/>
                    <a:gd name="T18" fmla="*/ 606 h 60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76" h="606">
                      <a:moveTo>
                        <a:pt x="1170" y="0"/>
                      </a:moveTo>
                      <a:lnTo>
                        <a:pt x="0" y="597"/>
                      </a:lnTo>
                      <a:lnTo>
                        <a:pt x="30" y="606"/>
                      </a:lnTo>
                      <a:lnTo>
                        <a:pt x="1176" y="18"/>
                      </a:lnTo>
                      <a:lnTo>
                        <a:pt x="1170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" name="Freeform 1038">
                  <a:extLst>
                    <a:ext uri="{FF2B5EF4-FFF2-40B4-BE49-F238E27FC236}">
                      <a16:creationId xmlns:a16="http://schemas.microsoft.com/office/drawing/2014/main" id="{62886C74-4755-1F49-916C-0FB17C421A3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68535" y="2643795"/>
                  <a:ext cx="290182" cy="71016"/>
                </a:xfrm>
                <a:custGeom>
                  <a:avLst/>
                  <a:gdLst>
                    <a:gd name="T0" fmla="*/ 173112702 w 2532"/>
                    <a:gd name="T1" fmla="*/ 0 h 723"/>
                    <a:gd name="T2" fmla="*/ 173112702 w 2532"/>
                    <a:gd name="T3" fmla="*/ 0 h 723"/>
                    <a:gd name="T4" fmla="*/ 2069773885 w 2532"/>
                    <a:gd name="T5" fmla="*/ 558173482 h 723"/>
                    <a:gd name="T6" fmla="*/ 2069773885 w 2532"/>
                    <a:gd name="T7" fmla="*/ 558173482 h 723"/>
                    <a:gd name="T8" fmla="*/ 0 w 2532"/>
                    <a:gd name="T9" fmla="*/ 92871346 h 723"/>
                    <a:gd name="T10" fmla="*/ 173112702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" name="Freeform 1039">
                  <a:extLst>
                    <a:ext uri="{FF2B5EF4-FFF2-40B4-BE49-F238E27FC236}">
                      <a16:creationId xmlns:a16="http://schemas.microsoft.com/office/drawing/2014/main" id="{83286882-3B59-2E4B-8F6B-0A559AFADE5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7758327" y="2638756"/>
                  <a:ext cx="118410" cy="73535"/>
                </a:xfrm>
                <a:custGeom>
                  <a:avLst/>
                  <a:gdLst>
                    <a:gd name="T0" fmla="*/ 0 w 2532"/>
                    <a:gd name="T1" fmla="*/ 0 h 723"/>
                    <a:gd name="T2" fmla="*/ 0 w 2532"/>
                    <a:gd name="T3" fmla="*/ 0 h 723"/>
                    <a:gd name="T4" fmla="*/ 0 w 2532"/>
                    <a:gd name="T5" fmla="*/ 962694895 h 723"/>
                    <a:gd name="T6" fmla="*/ 0 w 2532"/>
                    <a:gd name="T7" fmla="*/ 962694895 h 723"/>
                    <a:gd name="T8" fmla="*/ 0 w 2532"/>
                    <a:gd name="T9" fmla="*/ 107314314 h 723"/>
                    <a:gd name="T10" fmla="*/ 0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92" name="Group 850">
                <a:extLst>
                  <a:ext uri="{FF2B5EF4-FFF2-40B4-BE49-F238E27FC236}">
                    <a16:creationId xmlns:a16="http://schemas.microsoft.com/office/drawing/2014/main" id="{19F8753D-AAD8-4949-A49B-6EC93DC2706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408527" y="2307905"/>
                <a:ext cx="399726" cy="74090"/>
                <a:chOff x="2199" y="955"/>
                <a:chExt cx="2547" cy="506"/>
              </a:xfrm>
            </p:grpSpPr>
            <p:sp>
              <p:nvSpPr>
                <p:cNvPr id="194" name="Freeform 851">
                  <a:extLst>
                    <a:ext uri="{FF2B5EF4-FFF2-40B4-BE49-F238E27FC236}">
                      <a16:creationId xmlns:a16="http://schemas.microsoft.com/office/drawing/2014/main" id="{40AEBF74-7D40-DE48-B7FB-0E8992CB58C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99" y="1166"/>
                  <a:ext cx="260" cy="281"/>
                </a:xfrm>
                <a:custGeom>
                  <a:avLst/>
                  <a:gdLst>
                    <a:gd name="T0" fmla="*/ 260 w 260"/>
                    <a:gd name="T1" fmla="*/ 0 h 281"/>
                    <a:gd name="T2" fmla="*/ 42 w 260"/>
                    <a:gd name="T3" fmla="*/ 112 h 281"/>
                    <a:gd name="T4" fmla="*/ 35 w 260"/>
                    <a:gd name="T5" fmla="*/ 211 h 281"/>
                    <a:gd name="T6" fmla="*/ 253 w 260"/>
                    <a:gd name="T7" fmla="*/ 281 h 281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60" h="281">
                      <a:moveTo>
                        <a:pt x="260" y="0"/>
                      </a:moveTo>
                      <a:cubicBezTo>
                        <a:pt x="224" y="19"/>
                        <a:pt x="79" y="77"/>
                        <a:pt x="42" y="112"/>
                      </a:cubicBezTo>
                      <a:cubicBezTo>
                        <a:pt x="5" y="143"/>
                        <a:pt x="0" y="183"/>
                        <a:pt x="35" y="211"/>
                      </a:cubicBezTo>
                      <a:cubicBezTo>
                        <a:pt x="70" y="239"/>
                        <a:pt x="208" y="266"/>
                        <a:pt x="253" y="281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95" name="Freeform 852">
                  <a:extLst>
                    <a:ext uri="{FF2B5EF4-FFF2-40B4-BE49-F238E27FC236}">
                      <a16:creationId xmlns:a16="http://schemas.microsoft.com/office/drawing/2014/main" id="{CD6F1594-3FE4-F94F-ACC7-0D901861F3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040"/>
                  <a:ext cx="900" cy="421"/>
                </a:xfrm>
                <a:custGeom>
                  <a:avLst/>
                  <a:gdLst>
                    <a:gd name="T0" fmla="*/ 531 w 900"/>
                    <a:gd name="T1" fmla="*/ 0 h 421"/>
                    <a:gd name="T2" fmla="*/ 279 w 900"/>
                    <a:gd name="T3" fmla="*/ 77 h 421"/>
                    <a:gd name="T4" fmla="*/ 68 w 900"/>
                    <a:gd name="T5" fmla="*/ 182 h 421"/>
                    <a:gd name="T6" fmla="*/ 33 w 900"/>
                    <a:gd name="T7" fmla="*/ 323 h 421"/>
                    <a:gd name="T8" fmla="*/ 328 w 900"/>
                    <a:gd name="T9" fmla="*/ 400 h 421"/>
                    <a:gd name="T10" fmla="*/ 812 w 900"/>
                    <a:gd name="T11" fmla="*/ 421 h 421"/>
                    <a:gd name="T12" fmla="*/ 855 w 900"/>
                    <a:gd name="T13" fmla="*/ 400 h 42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900" h="421">
                      <a:moveTo>
                        <a:pt x="531" y="0"/>
                      </a:moveTo>
                      <a:cubicBezTo>
                        <a:pt x="489" y="13"/>
                        <a:pt x="356" y="47"/>
                        <a:pt x="279" y="77"/>
                      </a:cubicBezTo>
                      <a:cubicBezTo>
                        <a:pt x="202" y="107"/>
                        <a:pt x="109" y="141"/>
                        <a:pt x="68" y="182"/>
                      </a:cubicBezTo>
                      <a:cubicBezTo>
                        <a:pt x="31" y="213"/>
                        <a:pt x="0" y="292"/>
                        <a:pt x="33" y="323"/>
                      </a:cubicBezTo>
                      <a:cubicBezTo>
                        <a:pt x="76" y="359"/>
                        <a:pt x="198" y="384"/>
                        <a:pt x="328" y="400"/>
                      </a:cubicBezTo>
                      <a:cubicBezTo>
                        <a:pt x="458" y="416"/>
                        <a:pt x="724" y="421"/>
                        <a:pt x="812" y="421"/>
                      </a:cubicBezTo>
                      <a:cubicBezTo>
                        <a:pt x="900" y="421"/>
                        <a:pt x="846" y="404"/>
                        <a:pt x="855" y="40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96" name="Freeform 853">
                  <a:extLst>
                    <a:ext uri="{FF2B5EF4-FFF2-40B4-BE49-F238E27FC236}">
                      <a16:creationId xmlns:a16="http://schemas.microsoft.com/office/drawing/2014/main" id="{D17F9977-9E37-8741-B482-D64778F6714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82" y="1068"/>
                  <a:ext cx="428" cy="269"/>
                </a:xfrm>
                <a:custGeom>
                  <a:avLst/>
                  <a:gdLst>
                    <a:gd name="T0" fmla="*/ 428 w 428"/>
                    <a:gd name="T1" fmla="*/ 0 h 269"/>
                    <a:gd name="T2" fmla="*/ 217 w 428"/>
                    <a:gd name="T3" fmla="*/ 35 h 269"/>
                    <a:gd name="T4" fmla="*/ 21 w 428"/>
                    <a:gd name="T5" fmla="*/ 140 h 269"/>
                    <a:gd name="T6" fmla="*/ 91 w 428"/>
                    <a:gd name="T7" fmla="*/ 246 h 269"/>
                    <a:gd name="T8" fmla="*/ 231 w 428"/>
                    <a:gd name="T9" fmla="*/ 267 h 269"/>
                    <a:gd name="T10" fmla="*/ 414 w 428"/>
                    <a:gd name="T11" fmla="*/ 260 h 26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28" h="269">
                      <a:moveTo>
                        <a:pt x="428" y="0"/>
                      </a:moveTo>
                      <a:cubicBezTo>
                        <a:pt x="428" y="0"/>
                        <a:pt x="217" y="35"/>
                        <a:pt x="217" y="35"/>
                      </a:cubicBezTo>
                      <a:cubicBezTo>
                        <a:pt x="217" y="35"/>
                        <a:pt x="42" y="105"/>
                        <a:pt x="21" y="140"/>
                      </a:cubicBezTo>
                      <a:cubicBezTo>
                        <a:pt x="0" y="175"/>
                        <a:pt x="14" y="217"/>
                        <a:pt x="91" y="246"/>
                      </a:cubicBezTo>
                      <a:cubicBezTo>
                        <a:pt x="126" y="267"/>
                        <a:pt x="177" y="265"/>
                        <a:pt x="231" y="267"/>
                      </a:cubicBezTo>
                      <a:cubicBezTo>
                        <a:pt x="285" y="269"/>
                        <a:pt x="376" y="262"/>
                        <a:pt x="414" y="26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97" name="Freeform 854">
                  <a:extLst>
                    <a:ext uri="{FF2B5EF4-FFF2-40B4-BE49-F238E27FC236}">
                      <a16:creationId xmlns:a16="http://schemas.microsoft.com/office/drawing/2014/main" id="{9CA9F277-24FA-3940-B16C-D12B7BB4F34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54" y="1075"/>
                  <a:ext cx="377" cy="239"/>
                </a:xfrm>
                <a:custGeom>
                  <a:avLst/>
                  <a:gdLst>
                    <a:gd name="T0" fmla="*/ 42 w 377"/>
                    <a:gd name="T1" fmla="*/ 239 h 239"/>
                    <a:gd name="T2" fmla="*/ 335 w 377"/>
                    <a:gd name="T3" fmla="*/ 146 h 239"/>
                    <a:gd name="T4" fmla="*/ 342 w 377"/>
                    <a:gd name="T5" fmla="*/ 47 h 239"/>
                    <a:gd name="T6" fmla="*/ 0 w 377"/>
                    <a:gd name="T7" fmla="*/ 0 h 239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77" h="239">
                      <a:moveTo>
                        <a:pt x="42" y="239"/>
                      </a:moveTo>
                      <a:cubicBezTo>
                        <a:pt x="89" y="224"/>
                        <a:pt x="285" y="178"/>
                        <a:pt x="335" y="146"/>
                      </a:cubicBezTo>
                      <a:cubicBezTo>
                        <a:pt x="372" y="115"/>
                        <a:pt x="377" y="75"/>
                        <a:pt x="342" y="47"/>
                      </a:cubicBezTo>
                      <a:cubicBezTo>
                        <a:pt x="286" y="23"/>
                        <a:pt x="71" y="10"/>
                        <a:pt x="0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98" name="Freeform 855">
                  <a:extLst>
                    <a:ext uri="{FF2B5EF4-FFF2-40B4-BE49-F238E27FC236}">
                      <a16:creationId xmlns:a16="http://schemas.microsoft.com/office/drawing/2014/main" id="{42D0BD36-F52A-EA4F-8E56-673822F5935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46" y="997"/>
                  <a:ext cx="660" cy="336"/>
                </a:xfrm>
                <a:custGeom>
                  <a:avLst/>
                  <a:gdLst>
                    <a:gd name="T0" fmla="*/ 390 w 646"/>
                    <a:gd name="T1" fmla="*/ 592 h 300"/>
                    <a:gd name="T2" fmla="*/ 555 w 646"/>
                    <a:gd name="T3" fmla="*/ 501 h 300"/>
                    <a:gd name="T4" fmla="*/ 690 w 646"/>
                    <a:gd name="T5" fmla="*/ 377 h 300"/>
                    <a:gd name="T6" fmla="*/ 713 w 646"/>
                    <a:gd name="T7" fmla="*/ 211 h 300"/>
                    <a:gd name="T8" fmla="*/ 522 w 646"/>
                    <a:gd name="T9" fmla="*/ 119 h 300"/>
                    <a:gd name="T10" fmla="*/ 0 w 646"/>
                    <a:gd name="T11" fmla="*/ 0 h 30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46" h="300">
                      <a:moveTo>
                        <a:pt x="343" y="300"/>
                      </a:moveTo>
                      <a:cubicBezTo>
                        <a:pt x="367" y="292"/>
                        <a:pt x="443" y="272"/>
                        <a:pt x="487" y="254"/>
                      </a:cubicBezTo>
                      <a:cubicBezTo>
                        <a:pt x="531" y="236"/>
                        <a:pt x="584" y="216"/>
                        <a:pt x="607" y="191"/>
                      </a:cubicBezTo>
                      <a:cubicBezTo>
                        <a:pt x="628" y="173"/>
                        <a:pt x="646" y="125"/>
                        <a:pt x="627" y="107"/>
                      </a:cubicBezTo>
                      <a:cubicBezTo>
                        <a:pt x="603" y="85"/>
                        <a:pt x="563" y="79"/>
                        <a:pt x="459" y="61"/>
                      </a:cubicBezTo>
                      <a:cubicBezTo>
                        <a:pt x="355" y="43"/>
                        <a:pt x="76" y="10"/>
                        <a:pt x="0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99" name="Freeform 856">
                  <a:extLst>
                    <a:ext uri="{FF2B5EF4-FFF2-40B4-BE49-F238E27FC236}">
                      <a16:creationId xmlns:a16="http://schemas.microsoft.com/office/drawing/2014/main" id="{DE032556-7636-804E-906F-97BBD0B9C96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16" y="955"/>
                  <a:ext cx="630" cy="397"/>
                </a:xfrm>
                <a:custGeom>
                  <a:avLst/>
                  <a:gdLst>
                    <a:gd name="T0" fmla="*/ 320 w 630"/>
                    <a:gd name="T1" fmla="*/ 397 h 397"/>
                    <a:gd name="T2" fmla="*/ 468 w 630"/>
                    <a:gd name="T3" fmla="*/ 345 h 397"/>
                    <a:gd name="T4" fmla="*/ 590 w 630"/>
                    <a:gd name="T5" fmla="*/ 275 h 397"/>
                    <a:gd name="T6" fmla="*/ 611 w 630"/>
                    <a:gd name="T7" fmla="*/ 181 h 397"/>
                    <a:gd name="T8" fmla="*/ 439 w 630"/>
                    <a:gd name="T9" fmla="*/ 129 h 397"/>
                    <a:gd name="T10" fmla="*/ 0 w 630"/>
                    <a:gd name="T11" fmla="*/ 0 h 39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30" h="397">
                      <a:moveTo>
                        <a:pt x="320" y="397"/>
                      </a:moveTo>
                      <a:cubicBezTo>
                        <a:pt x="345" y="388"/>
                        <a:pt x="423" y="366"/>
                        <a:pt x="468" y="345"/>
                      </a:cubicBezTo>
                      <a:cubicBezTo>
                        <a:pt x="513" y="325"/>
                        <a:pt x="567" y="303"/>
                        <a:pt x="590" y="275"/>
                      </a:cubicBezTo>
                      <a:cubicBezTo>
                        <a:pt x="612" y="255"/>
                        <a:pt x="630" y="201"/>
                        <a:pt x="611" y="181"/>
                      </a:cubicBezTo>
                      <a:cubicBezTo>
                        <a:pt x="586" y="156"/>
                        <a:pt x="541" y="159"/>
                        <a:pt x="439" y="129"/>
                      </a:cubicBezTo>
                      <a:cubicBezTo>
                        <a:pt x="337" y="99"/>
                        <a:pt x="91" y="27"/>
                        <a:pt x="0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E327019D-1905-154A-8E85-6EC04E77529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94314" y="2366481"/>
                <a:ext cx="39385" cy="702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2" name="Group 221">
              <a:extLst>
                <a:ext uri="{FF2B5EF4-FFF2-40B4-BE49-F238E27FC236}">
                  <a16:creationId xmlns:a16="http://schemas.microsoft.com/office/drawing/2014/main" id="{25857B5F-442D-6547-97DC-F5378BA1C438}"/>
                </a:ext>
              </a:extLst>
            </p:cNvPr>
            <p:cNvGrpSpPr/>
            <p:nvPr/>
          </p:nvGrpSpPr>
          <p:grpSpPr>
            <a:xfrm>
              <a:off x="10632645" y="4361380"/>
              <a:ext cx="406937" cy="372436"/>
              <a:chOff x="7341491" y="2307905"/>
              <a:chExt cx="509280" cy="439573"/>
            </a:xfrm>
          </p:grpSpPr>
          <p:grpSp>
            <p:nvGrpSpPr>
              <p:cNvPr id="223" name="Group 222">
                <a:extLst>
                  <a:ext uri="{FF2B5EF4-FFF2-40B4-BE49-F238E27FC236}">
                    <a16:creationId xmlns:a16="http://schemas.microsoft.com/office/drawing/2014/main" id="{76DB35A4-9E1B-4E44-8D0F-D270CF67063A}"/>
                  </a:ext>
                </a:extLst>
              </p:cNvPr>
              <p:cNvGrpSpPr/>
              <p:nvPr/>
            </p:nvGrpSpPr>
            <p:grpSpPr>
              <a:xfrm>
                <a:off x="7341491" y="2426725"/>
                <a:ext cx="509280" cy="320753"/>
                <a:chOff x="7458407" y="2414528"/>
                <a:chExt cx="509280" cy="320753"/>
              </a:xfrm>
            </p:grpSpPr>
            <p:pic>
              <p:nvPicPr>
                <p:cNvPr id="232" name="Picture 1018" descr="laptop_keyboard">
                  <a:extLst>
                    <a:ext uri="{FF2B5EF4-FFF2-40B4-BE49-F238E27FC236}">
                      <a16:creationId xmlns:a16="http://schemas.microsoft.com/office/drawing/2014/main" id="{4F4F48BB-0250-D44A-9BC4-81D3641D24A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09064" flipH="1">
                  <a:off x="7458407" y="2575770"/>
                  <a:ext cx="437221" cy="1595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33" name="Freeform 1019">
                  <a:extLst>
                    <a:ext uri="{FF2B5EF4-FFF2-40B4-BE49-F238E27FC236}">
                      <a16:creationId xmlns:a16="http://schemas.microsoft.com/office/drawing/2014/main" id="{2AF3E33D-CD8C-2F48-81D3-778B4B41A7D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03304" y="2420984"/>
                  <a:ext cx="351919" cy="208167"/>
                </a:xfrm>
                <a:custGeom>
                  <a:avLst/>
                  <a:gdLst>
                    <a:gd name="T0" fmla="*/ 775798119 w 2982"/>
                    <a:gd name="T1" fmla="*/ 0 h 2442"/>
                    <a:gd name="T2" fmla="*/ 0 w 2982"/>
                    <a:gd name="T3" fmla="*/ 211226083 h 2442"/>
                    <a:gd name="T4" fmla="*/ 2147483646 w 2982"/>
                    <a:gd name="T5" fmla="*/ 263880059 h 2442"/>
                    <a:gd name="T6" fmla="*/ 2147483646 w 2982"/>
                    <a:gd name="T7" fmla="*/ 52653891 h 2442"/>
                    <a:gd name="T8" fmla="*/ 775798119 w 2982"/>
                    <a:gd name="T9" fmla="*/ 0 h 24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82"/>
                    <a:gd name="T16" fmla="*/ 0 h 2442"/>
                    <a:gd name="T17" fmla="*/ 2982 w 2982"/>
                    <a:gd name="T18" fmla="*/ 2442 h 24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82" h="2442">
                      <a:moveTo>
                        <a:pt x="540" y="0"/>
                      </a:moveTo>
                      <a:lnTo>
                        <a:pt x="0" y="1734"/>
                      </a:lnTo>
                      <a:lnTo>
                        <a:pt x="2394" y="2442"/>
                      </a:lnTo>
                      <a:lnTo>
                        <a:pt x="2982" y="318"/>
                      </a:lnTo>
                      <a:lnTo>
                        <a:pt x="54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pic>
              <p:nvPicPr>
                <p:cNvPr id="234" name="Picture 1020" descr="screen">
                  <a:extLst>
                    <a:ext uri="{FF2B5EF4-FFF2-40B4-BE49-F238E27FC236}">
                      <a16:creationId xmlns:a16="http://schemas.microsoft.com/office/drawing/2014/main" id="{8DF7014D-CFBA-C245-B0BD-DE0B172F72E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20637" y="2426338"/>
                  <a:ext cx="319785" cy="18942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35" name="Freeform 1021">
                  <a:extLst>
                    <a:ext uri="{FF2B5EF4-FFF2-40B4-BE49-F238E27FC236}">
                      <a16:creationId xmlns:a16="http://schemas.microsoft.com/office/drawing/2014/main" id="{511E93A6-2D52-5346-8CB6-B5B1DF37F79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67378" y="2414843"/>
                  <a:ext cx="298167" cy="38736"/>
                </a:xfrm>
                <a:custGeom>
                  <a:avLst/>
                  <a:gdLst>
                    <a:gd name="T0" fmla="*/ 193616298 w 2528"/>
                    <a:gd name="T1" fmla="*/ 0 h 455"/>
                    <a:gd name="T2" fmla="*/ 2147483646 w 2528"/>
                    <a:gd name="T3" fmla="*/ 52445139 h 455"/>
                    <a:gd name="T4" fmla="*/ 2147483646 w 2528"/>
                    <a:gd name="T5" fmla="*/ 52445139 h 455"/>
                    <a:gd name="T6" fmla="*/ 0 w 2528"/>
                    <a:gd name="T7" fmla="*/ 52445139 h 455"/>
                    <a:gd name="T8" fmla="*/ 193616298 w 2528"/>
                    <a:gd name="T9" fmla="*/ 0 h 45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28"/>
                    <a:gd name="T16" fmla="*/ 0 h 455"/>
                    <a:gd name="T17" fmla="*/ 2528 w 2528"/>
                    <a:gd name="T18" fmla="*/ 455 h 45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28" h="455">
                      <a:moveTo>
                        <a:pt x="14" y="0"/>
                      </a:moveTo>
                      <a:lnTo>
                        <a:pt x="2528" y="341"/>
                      </a:lnTo>
                      <a:lnTo>
                        <a:pt x="2480" y="455"/>
                      </a:lnTo>
                      <a:lnTo>
                        <a:pt x="0" y="86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EAEAEA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6" name="Freeform 1022">
                  <a:extLst>
                    <a:ext uri="{FF2B5EF4-FFF2-40B4-BE49-F238E27FC236}">
                      <a16:creationId xmlns:a16="http://schemas.microsoft.com/office/drawing/2014/main" id="{1D625A85-B0E0-4145-AF39-6DB0D9E0CB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00188" y="2414528"/>
                  <a:ext cx="82770" cy="161243"/>
                </a:xfrm>
                <a:custGeom>
                  <a:avLst/>
                  <a:gdLst>
                    <a:gd name="T0" fmla="*/ 773664160 w 702"/>
                    <a:gd name="T1" fmla="*/ 0 h 1893"/>
                    <a:gd name="T2" fmla="*/ 0 w 702"/>
                    <a:gd name="T3" fmla="*/ 210739916 h 1893"/>
                    <a:gd name="T4" fmla="*/ 193416040 w 702"/>
                    <a:gd name="T5" fmla="*/ 210739916 h 1893"/>
                    <a:gd name="T6" fmla="*/ 967080200 w 702"/>
                    <a:gd name="T7" fmla="*/ 52529017 h 1893"/>
                    <a:gd name="T8" fmla="*/ 773664160 w 702"/>
                    <a:gd name="T9" fmla="*/ 0 h 18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2"/>
                    <a:gd name="T16" fmla="*/ 0 h 1893"/>
                    <a:gd name="T17" fmla="*/ 702 w 702"/>
                    <a:gd name="T18" fmla="*/ 1893 h 18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2" h="1893">
                      <a:moveTo>
                        <a:pt x="579" y="0"/>
                      </a:moveTo>
                      <a:lnTo>
                        <a:pt x="0" y="1869"/>
                      </a:lnTo>
                      <a:lnTo>
                        <a:pt x="114" y="1893"/>
                      </a:lnTo>
                      <a:lnTo>
                        <a:pt x="702" y="51"/>
                      </a:lnTo>
                      <a:lnTo>
                        <a:pt x="579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7" name="Freeform 1023">
                  <a:extLst>
                    <a:ext uri="{FF2B5EF4-FFF2-40B4-BE49-F238E27FC236}">
                      <a16:creationId xmlns:a16="http://schemas.microsoft.com/office/drawing/2014/main" id="{ABD8107C-127C-8B4C-956D-D2038C947A1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74205" y="2443344"/>
                  <a:ext cx="89197" cy="186122"/>
                </a:xfrm>
                <a:custGeom>
                  <a:avLst/>
                  <a:gdLst>
                    <a:gd name="T0" fmla="*/ 969024527 w 756"/>
                    <a:gd name="T1" fmla="*/ 0 h 2184"/>
                    <a:gd name="T2" fmla="*/ 193802074 w 756"/>
                    <a:gd name="T3" fmla="*/ 263660221 h 2184"/>
                    <a:gd name="T4" fmla="*/ 0 w 756"/>
                    <a:gd name="T5" fmla="*/ 263660221 h 2184"/>
                    <a:gd name="T6" fmla="*/ 775222454 w 756"/>
                    <a:gd name="T7" fmla="*/ 52610059 h 2184"/>
                    <a:gd name="T8" fmla="*/ 969024527 w 756"/>
                    <a:gd name="T9" fmla="*/ 0 h 218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6"/>
                    <a:gd name="T16" fmla="*/ 0 h 2184"/>
                    <a:gd name="T17" fmla="*/ 756 w 756"/>
                    <a:gd name="T18" fmla="*/ 2184 h 218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6" h="2184">
                      <a:moveTo>
                        <a:pt x="756" y="0"/>
                      </a:moveTo>
                      <a:lnTo>
                        <a:pt x="138" y="2184"/>
                      </a:lnTo>
                      <a:lnTo>
                        <a:pt x="0" y="2148"/>
                      </a:lnTo>
                      <a:lnTo>
                        <a:pt x="606" y="78"/>
                      </a:lnTo>
                      <a:lnTo>
                        <a:pt x="756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chemeClr val="bg1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" name="Freeform 1024">
                  <a:extLst>
                    <a:ext uri="{FF2B5EF4-FFF2-40B4-BE49-F238E27FC236}">
                      <a16:creationId xmlns:a16="http://schemas.microsoft.com/office/drawing/2014/main" id="{523BA87F-7AE2-F34A-B701-BE0CF79FE0D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9214" y="2567582"/>
                  <a:ext cx="327185" cy="62828"/>
                </a:xfrm>
                <a:custGeom>
                  <a:avLst/>
                  <a:gdLst>
                    <a:gd name="T0" fmla="*/ 193829444 w 2773"/>
                    <a:gd name="T1" fmla="*/ 0 h 738"/>
                    <a:gd name="T2" fmla="*/ 0 w 2773"/>
                    <a:gd name="T3" fmla="*/ 52443587 h 738"/>
                    <a:gd name="T4" fmla="*/ 2147483646 w 2773"/>
                    <a:gd name="T5" fmla="*/ 104894411 h 738"/>
                    <a:gd name="T6" fmla="*/ 2147483646 w 2773"/>
                    <a:gd name="T7" fmla="*/ 52443587 h 738"/>
                    <a:gd name="T8" fmla="*/ 193829444 w 2773"/>
                    <a:gd name="T9" fmla="*/ 0 h 73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773"/>
                    <a:gd name="T16" fmla="*/ 0 h 738"/>
                    <a:gd name="T17" fmla="*/ 2773 w 2773"/>
                    <a:gd name="T18" fmla="*/ 738 h 73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773" h="738">
                      <a:moveTo>
                        <a:pt x="33" y="0"/>
                      </a:moveTo>
                      <a:lnTo>
                        <a:pt x="0" y="99"/>
                      </a:lnTo>
                      <a:lnTo>
                        <a:pt x="2436" y="738"/>
                      </a:lnTo>
                      <a:cubicBezTo>
                        <a:pt x="2499" y="501"/>
                        <a:pt x="2773" y="727"/>
                        <a:pt x="2373" y="603"/>
                      </a:cubicBezTo>
                      <a:lnTo>
                        <a:pt x="3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CC"/>
                    </a:gs>
                    <a:gs pos="100000">
                      <a:schemeClr val="bg1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" name="Freeform 1025">
                  <a:extLst>
                    <a:ext uri="{FF2B5EF4-FFF2-40B4-BE49-F238E27FC236}">
                      <a16:creationId xmlns:a16="http://schemas.microsoft.com/office/drawing/2014/main" id="{F6F11968-F7C7-7148-A094-57D4B6F7A6A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84138" y="2444918"/>
                  <a:ext cx="83549" cy="186909"/>
                </a:xfrm>
                <a:custGeom>
                  <a:avLst/>
                  <a:gdLst>
                    <a:gd name="T0" fmla="*/ 2147483646 w 637"/>
                    <a:gd name="T1" fmla="*/ 0 h 1659"/>
                    <a:gd name="T2" fmla="*/ 2147483646 w 637"/>
                    <a:gd name="T3" fmla="*/ 0 h 1659"/>
                    <a:gd name="T4" fmla="*/ 295581541 w 637"/>
                    <a:gd name="T5" fmla="*/ 2147483646 h 1659"/>
                    <a:gd name="T6" fmla="*/ 0 w 637"/>
                    <a:gd name="T7" fmla="*/ 2147483646 h 1659"/>
                    <a:gd name="T8" fmla="*/ 2147483646 w 637"/>
                    <a:gd name="T9" fmla="*/ 0 h 165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7"/>
                    <a:gd name="T16" fmla="*/ 0 h 1659"/>
                    <a:gd name="T17" fmla="*/ 637 w 637"/>
                    <a:gd name="T18" fmla="*/ 1659 h 165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7" h="1659">
                      <a:moveTo>
                        <a:pt x="615" y="0"/>
                      </a:moveTo>
                      <a:lnTo>
                        <a:pt x="637" y="0"/>
                      </a:lnTo>
                      <a:lnTo>
                        <a:pt x="68" y="1659"/>
                      </a:lnTo>
                      <a:lnTo>
                        <a:pt x="0" y="1647"/>
                      </a:lnTo>
                      <a:lnTo>
                        <a:pt x="615" y="0"/>
                      </a:lnTo>
                      <a:close/>
                    </a:path>
                  </a:pathLst>
                </a:custGeom>
                <a:solidFill>
                  <a:srgbClr val="4D4D4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0" name="Freeform 1026">
                  <a:extLst>
                    <a:ext uri="{FF2B5EF4-FFF2-40B4-BE49-F238E27FC236}">
                      <a16:creationId xmlns:a16="http://schemas.microsoft.com/office/drawing/2014/main" id="{9CE419CC-6653-D64F-826C-2A3B663DD5E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9603" y="2575928"/>
                  <a:ext cx="290961" cy="62041"/>
                </a:xfrm>
                <a:custGeom>
                  <a:avLst/>
                  <a:gdLst>
                    <a:gd name="T0" fmla="*/ 0 w 2216"/>
                    <a:gd name="T1" fmla="*/ 0 h 550"/>
                    <a:gd name="T2" fmla="*/ 296523134 w 2216"/>
                    <a:gd name="T3" fmla="*/ 324379338 h 550"/>
                    <a:gd name="T4" fmla="*/ 2147483646 w 2216"/>
                    <a:gd name="T5" fmla="*/ 2147483646 h 550"/>
                    <a:gd name="T6" fmla="*/ 2147483646 w 2216"/>
                    <a:gd name="T7" fmla="*/ 2147483646 h 550"/>
                    <a:gd name="T8" fmla="*/ 0 w 2216"/>
                    <a:gd name="T9" fmla="*/ 0 h 55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16"/>
                    <a:gd name="T16" fmla="*/ 0 h 550"/>
                    <a:gd name="T17" fmla="*/ 2216 w 2216"/>
                    <a:gd name="T18" fmla="*/ 550 h 55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16" h="550">
                      <a:moveTo>
                        <a:pt x="0" y="0"/>
                      </a:moveTo>
                      <a:lnTo>
                        <a:pt x="9" y="57"/>
                      </a:lnTo>
                      <a:lnTo>
                        <a:pt x="2164" y="550"/>
                      </a:lnTo>
                      <a:lnTo>
                        <a:pt x="2216" y="49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241" name="Group 1027">
                  <a:extLst>
                    <a:ext uri="{FF2B5EF4-FFF2-40B4-BE49-F238E27FC236}">
                      <a16:creationId xmlns:a16="http://schemas.microsoft.com/office/drawing/2014/main" id="{B79A86C8-03B9-3742-B3E1-C3C4870A9B6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594735" y="2642220"/>
                  <a:ext cx="98740" cy="36846"/>
                  <a:chOff x="1740" y="2642"/>
                  <a:chExt cx="752" cy="327"/>
                </a:xfrm>
              </p:grpSpPr>
              <p:sp>
                <p:nvSpPr>
                  <p:cNvPr id="248" name="Freeform 1028">
                    <a:extLst>
                      <a:ext uri="{FF2B5EF4-FFF2-40B4-BE49-F238E27FC236}">
                        <a16:creationId xmlns:a16="http://schemas.microsoft.com/office/drawing/2014/main" id="{294DD880-2083-8645-945D-9844B406081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40" y="2642"/>
                    <a:ext cx="752" cy="327"/>
                  </a:xfrm>
                  <a:custGeom>
                    <a:avLst/>
                    <a:gdLst>
                      <a:gd name="T0" fmla="*/ 293 w 752"/>
                      <a:gd name="T1" fmla="*/ 0 h 327"/>
                      <a:gd name="T2" fmla="*/ 752 w 752"/>
                      <a:gd name="T3" fmla="*/ 124 h 327"/>
                      <a:gd name="T4" fmla="*/ 470 w 752"/>
                      <a:gd name="T5" fmla="*/ 327 h 327"/>
                      <a:gd name="T6" fmla="*/ 0 w 752"/>
                      <a:gd name="T7" fmla="*/ 183 h 327"/>
                      <a:gd name="T8" fmla="*/ 293 w 752"/>
                      <a:gd name="T9" fmla="*/ 0 h 32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52"/>
                      <a:gd name="T16" fmla="*/ 0 h 327"/>
                      <a:gd name="T17" fmla="*/ 752 w 752"/>
                      <a:gd name="T18" fmla="*/ 327 h 32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52" h="327">
                        <a:moveTo>
                          <a:pt x="293" y="0"/>
                        </a:moveTo>
                        <a:lnTo>
                          <a:pt x="752" y="124"/>
                        </a:lnTo>
                        <a:lnTo>
                          <a:pt x="470" y="327"/>
                        </a:lnTo>
                        <a:lnTo>
                          <a:pt x="0" y="183"/>
                        </a:lnTo>
                        <a:lnTo>
                          <a:pt x="293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9" name="Freeform 1029">
                    <a:extLst>
                      <a:ext uri="{FF2B5EF4-FFF2-40B4-BE49-F238E27FC236}">
                        <a16:creationId xmlns:a16="http://schemas.microsoft.com/office/drawing/2014/main" id="{AE3490FA-748F-B64C-A3DB-5C327A8281B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54" y="2649"/>
                    <a:ext cx="726" cy="311"/>
                  </a:xfrm>
                  <a:custGeom>
                    <a:avLst/>
                    <a:gdLst>
                      <a:gd name="T0" fmla="*/ 282 w 726"/>
                      <a:gd name="T1" fmla="*/ 0 h 311"/>
                      <a:gd name="T2" fmla="*/ 726 w 726"/>
                      <a:gd name="T3" fmla="*/ 119 h 311"/>
                      <a:gd name="T4" fmla="*/ 457 w 726"/>
                      <a:gd name="T5" fmla="*/ 311 h 311"/>
                      <a:gd name="T6" fmla="*/ 0 w 726"/>
                      <a:gd name="T7" fmla="*/ 173 h 311"/>
                      <a:gd name="T8" fmla="*/ 282 w 726"/>
                      <a:gd name="T9" fmla="*/ 0 h 3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26"/>
                      <a:gd name="T16" fmla="*/ 0 h 311"/>
                      <a:gd name="T17" fmla="*/ 726 w 726"/>
                      <a:gd name="T18" fmla="*/ 311 h 3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26" h="311">
                        <a:moveTo>
                          <a:pt x="282" y="0"/>
                        </a:moveTo>
                        <a:lnTo>
                          <a:pt x="726" y="119"/>
                        </a:lnTo>
                        <a:lnTo>
                          <a:pt x="457" y="311"/>
                        </a:lnTo>
                        <a:lnTo>
                          <a:pt x="0" y="173"/>
                        </a:lnTo>
                        <a:lnTo>
                          <a:pt x="282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4D4D4D"/>
                      </a:gs>
                      <a:gs pos="100000">
                        <a:srgbClr val="DDDDDD"/>
                      </a:gs>
                    </a:gsLst>
                    <a:lin ang="189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0" name="Freeform 1030">
                    <a:extLst>
                      <a:ext uri="{FF2B5EF4-FFF2-40B4-BE49-F238E27FC236}">
                        <a16:creationId xmlns:a16="http://schemas.microsoft.com/office/drawing/2014/main" id="{2A46627B-BBEF-1943-8288-EC0F71CA7D3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808" y="2770"/>
                    <a:ext cx="258" cy="100"/>
                  </a:xfrm>
                  <a:custGeom>
                    <a:avLst/>
                    <a:gdLst>
                      <a:gd name="T0" fmla="*/ 0 w 258"/>
                      <a:gd name="T1" fmla="*/ 44 h 100"/>
                      <a:gd name="T2" fmla="*/ 75 w 258"/>
                      <a:gd name="T3" fmla="*/ 0 h 100"/>
                      <a:gd name="T4" fmla="*/ 258 w 258"/>
                      <a:gd name="T5" fmla="*/ 50 h 100"/>
                      <a:gd name="T6" fmla="*/ 183 w 258"/>
                      <a:gd name="T7" fmla="*/ 100 h 100"/>
                      <a:gd name="T8" fmla="*/ 0 w 258"/>
                      <a:gd name="T9" fmla="*/ 44 h 1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8"/>
                      <a:gd name="T16" fmla="*/ 0 h 100"/>
                      <a:gd name="T17" fmla="*/ 258 w 258"/>
                      <a:gd name="T18" fmla="*/ 100 h 1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8" h="100">
                        <a:moveTo>
                          <a:pt x="0" y="44"/>
                        </a:moveTo>
                        <a:lnTo>
                          <a:pt x="75" y="0"/>
                        </a:lnTo>
                        <a:lnTo>
                          <a:pt x="258" y="50"/>
                        </a:lnTo>
                        <a:lnTo>
                          <a:pt x="183" y="100"/>
                        </a:lnTo>
                        <a:lnTo>
                          <a:pt x="0" y="44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1" name="Freeform 1031">
                    <a:extLst>
                      <a:ext uri="{FF2B5EF4-FFF2-40B4-BE49-F238E27FC236}">
                        <a16:creationId xmlns:a16="http://schemas.microsoft.com/office/drawing/2014/main" id="{6DF5FBDA-FAE1-B241-90C6-B93B7090DBE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99" y="2816"/>
                    <a:ext cx="194" cy="63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4"/>
                      <a:gd name="T16" fmla="*/ 0 h 63"/>
                      <a:gd name="T17" fmla="*/ 194 w 194"/>
                      <a:gd name="T18" fmla="*/ 63 h 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2" name="Freeform 1032">
                    <a:extLst>
                      <a:ext uri="{FF2B5EF4-FFF2-40B4-BE49-F238E27FC236}">
                        <a16:creationId xmlns:a16="http://schemas.microsoft.com/office/drawing/2014/main" id="{7FA684E5-78AC-0C46-8D3D-012C1F74500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20" y="2834"/>
                    <a:ext cx="258" cy="102"/>
                  </a:xfrm>
                  <a:custGeom>
                    <a:avLst/>
                    <a:gdLst>
                      <a:gd name="T0" fmla="*/ 0 w 258"/>
                      <a:gd name="T1" fmla="*/ 46 h 102"/>
                      <a:gd name="T2" fmla="*/ 71 w 258"/>
                      <a:gd name="T3" fmla="*/ 0 h 102"/>
                      <a:gd name="T4" fmla="*/ 258 w 258"/>
                      <a:gd name="T5" fmla="*/ 52 h 102"/>
                      <a:gd name="T6" fmla="*/ 183 w 258"/>
                      <a:gd name="T7" fmla="*/ 102 h 102"/>
                      <a:gd name="T8" fmla="*/ 0 w 258"/>
                      <a:gd name="T9" fmla="*/ 46 h 10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8"/>
                      <a:gd name="T16" fmla="*/ 0 h 102"/>
                      <a:gd name="T17" fmla="*/ 258 w 258"/>
                      <a:gd name="T18" fmla="*/ 102 h 10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8" h="102">
                        <a:moveTo>
                          <a:pt x="0" y="46"/>
                        </a:moveTo>
                        <a:lnTo>
                          <a:pt x="71" y="0"/>
                        </a:lnTo>
                        <a:lnTo>
                          <a:pt x="258" y="52"/>
                        </a:lnTo>
                        <a:lnTo>
                          <a:pt x="183" y="102"/>
                        </a:lnTo>
                        <a:lnTo>
                          <a:pt x="0" y="46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3" name="Freeform 1033">
                    <a:extLst>
                      <a:ext uri="{FF2B5EF4-FFF2-40B4-BE49-F238E27FC236}">
                        <a16:creationId xmlns:a16="http://schemas.microsoft.com/office/drawing/2014/main" id="{B3FCEF67-D6F1-984D-8779-21AC52CA9C5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11" y="2882"/>
                    <a:ext cx="194" cy="63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4"/>
                      <a:gd name="T16" fmla="*/ 0 h 63"/>
                      <a:gd name="T17" fmla="*/ 194 w 194"/>
                      <a:gd name="T18" fmla="*/ 63 h 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242" name="Freeform 1034">
                  <a:extLst>
                    <a:ext uri="{FF2B5EF4-FFF2-40B4-BE49-F238E27FC236}">
                      <a16:creationId xmlns:a16="http://schemas.microsoft.com/office/drawing/2014/main" id="{236DF0FE-8B0C-254C-9AE3-B73153B830A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63780" y="2647731"/>
                  <a:ext cx="119578" cy="80936"/>
                </a:xfrm>
                <a:custGeom>
                  <a:avLst/>
                  <a:gdLst>
                    <a:gd name="T0" fmla="*/ 213221464 w 990"/>
                    <a:gd name="T1" fmla="*/ 1090686587 h 792"/>
                    <a:gd name="T2" fmla="*/ 1915477586 w 990"/>
                    <a:gd name="T3" fmla="*/ 0 h 792"/>
                    <a:gd name="T4" fmla="*/ 1915477586 w 990"/>
                    <a:gd name="T5" fmla="*/ 108859840 h 792"/>
                    <a:gd name="T6" fmla="*/ 0 w 990"/>
                    <a:gd name="T7" fmla="*/ 1090686587 h 792"/>
                    <a:gd name="T8" fmla="*/ 213221464 w 990"/>
                    <a:gd name="T9" fmla="*/ 1090686587 h 79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90"/>
                    <a:gd name="T16" fmla="*/ 0 h 792"/>
                    <a:gd name="T17" fmla="*/ 990 w 990"/>
                    <a:gd name="T18" fmla="*/ 792 h 79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90" h="792">
                      <a:moveTo>
                        <a:pt x="3" y="738"/>
                      </a:moveTo>
                      <a:lnTo>
                        <a:pt x="990" y="0"/>
                      </a:lnTo>
                      <a:lnTo>
                        <a:pt x="987" y="60"/>
                      </a:lnTo>
                      <a:lnTo>
                        <a:pt x="0" y="792"/>
                      </a:lnTo>
                      <a:lnTo>
                        <a:pt x="3" y="738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" name="Freeform 1035">
                  <a:extLst>
                    <a:ext uri="{FF2B5EF4-FFF2-40B4-BE49-F238E27FC236}">
                      <a16:creationId xmlns:a16="http://schemas.microsoft.com/office/drawing/2014/main" id="{CD69B965-4D92-7C44-AB07-D51C40C3560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58602" y="2654187"/>
                  <a:ext cx="305957" cy="73850"/>
                </a:xfrm>
                <a:custGeom>
                  <a:avLst/>
                  <a:gdLst>
                    <a:gd name="T0" fmla="*/ 213486572 w 2532"/>
                    <a:gd name="T1" fmla="*/ 0 h 723"/>
                    <a:gd name="T2" fmla="*/ 213486572 w 2532"/>
                    <a:gd name="T3" fmla="*/ 0 h 723"/>
                    <a:gd name="T4" fmla="*/ 2147483646 w 2532"/>
                    <a:gd name="T5" fmla="*/ 979380008 h 723"/>
                    <a:gd name="T6" fmla="*/ 2147483646 w 2532"/>
                    <a:gd name="T7" fmla="*/ 1088085165 h 723"/>
                    <a:gd name="T8" fmla="*/ 0 w 2532"/>
                    <a:gd name="T9" fmla="*/ 108705259 h 723"/>
                    <a:gd name="T10" fmla="*/ 213486572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4" name="Freeform 1036">
                  <a:extLst>
                    <a:ext uri="{FF2B5EF4-FFF2-40B4-BE49-F238E27FC236}">
                      <a16:creationId xmlns:a16="http://schemas.microsoft.com/office/drawing/2014/main" id="{7F88CD3B-8D3F-944F-93A0-3272A6EC0FC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58797" y="2640645"/>
                  <a:ext cx="3311" cy="14959"/>
                </a:xfrm>
                <a:custGeom>
                  <a:avLst/>
                  <a:gdLst>
                    <a:gd name="T0" fmla="*/ 262278191 w 26"/>
                    <a:gd name="T1" fmla="*/ 107489981 h 147"/>
                    <a:gd name="T2" fmla="*/ 262278191 w 26"/>
                    <a:gd name="T3" fmla="*/ 214969480 h 147"/>
                    <a:gd name="T4" fmla="*/ 0 w 26"/>
                    <a:gd name="T5" fmla="*/ 214969480 h 147"/>
                    <a:gd name="T6" fmla="*/ 262278191 w 26"/>
                    <a:gd name="T7" fmla="*/ 0 h 147"/>
                    <a:gd name="T8" fmla="*/ 262278191 w 26"/>
                    <a:gd name="T9" fmla="*/ 107489981 h 14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"/>
                    <a:gd name="T16" fmla="*/ 0 h 147"/>
                    <a:gd name="T17" fmla="*/ 26 w 26"/>
                    <a:gd name="T18" fmla="*/ 147 h 14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" h="147">
                      <a:moveTo>
                        <a:pt x="26" y="10"/>
                      </a:moveTo>
                      <a:lnTo>
                        <a:pt x="23" y="147"/>
                      </a:lnTo>
                      <a:lnTo>
                        <a:pt x="0" y="144"/>
                      </a:lnTo>
                      <a:lnTo>
                        <a:pt x="3" y="0"/>
                      </a:lnTo>
                      <a:lnTo>
                        <a:pt x="26" y="1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5" name="Freeform 1037">
                  <a:extLst>
                    <a:ext uri="{FF2B5EF4-FFF2-40B4-BE49-F238E27FC236}">
                      <a16:creationId xmlns:a16="http://schemas.microsoft.com/office/drawing/2014/main" id="{96F1BC2D-3CA4-2C4F-9D40-5E252F8EF9B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58992" y="2579707"/>
                  <a:ext cx="142170" cy="61883"/>
                </a:xfrm>
                <a:custGeom>
                  <a:avLst/>
                  <a:gdLst>
                    <a:gd name="T0" fmla="*/ 2136125890 w 1176"/>
                    <a:gd name="T1" fmla="*/ 0 h 606"/>
                    <a:gd name="T2" fmla="*/ 0 w 1176"/>
                    <a:gd name="T3" fmla="*/ 870000945 h 606"/>
                    <a:gd name="T4" fmla="*/ 213789467 w 1176"/>
                    <a:gd name="T5" fmla="*/ 870000945 h 606"/>
                    <a:gd name="T6" fmla="*/ 2136125890 w 1176"/>
                    <a:gd name="T7" fmla="*/ 108617123 h 606"/>
                    <a:gd name="T8" fmla="*/ 2136125890 w 1176"/>
                    <a:gd name="T9" fmla="*/ 0 h 60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76"/>
                    <a:gd name="T16" fmla="*/ 0 h 606"/>
                    <a:gd name="T17" fmla="*/ 1176 w 1176"/>
                    <a:gd name="T18" fmla="*/ 606 h 60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76" h="606">
                      <a:moveTo>
                        <a:pt x="1170" y="0"/>
                      </a:moveTo>
                      <a:lnTo>
                        <a:pt x="0" y="597"/>
                      </a:lnTo>
                      <a:lnTo>
                        <a:pt x="30" y="606"/>
                      </a:lnTo>
                      <a:lnTo>
                        <a:pt x="1176" y="18"/>
                      </a:lnTo>
                      <a:lnTo>
                        <a:pt x="1170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6" name="Freeform 1038">
                  <a:extLst>
                    <a:ext uri="{FF2B5EF4-FFF2-40B4-BE49-F238E27FC236}">
                      <a16:creationId xmlns:a16="http://schemas.microsoft.com/office/drawing/2014/main" id="{0907C174-E6C0-5642-A505-58A08DD18AB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68535" y="2643795"/>
                  <a:ext cx="290182" cy="71016"/>
                </a:xfrm>
                <a:custGeom>
                  <a:avLst/>
                  <a:gdLst>
                    <a:gd name="T0" fmla="*/ 173112702 w 2532"/>
                    <a:gd name="T1" fmla="*/ 0 h 723"/>
                    <a:gd name="T2" fmla="*/ 173112702 w 2532"/>
                    <a:gd name="T3" fmla="*/ 0 h 723"/>
                    <a:gd name="T4" fmla="*/ 2069773885 w 2532"/>
                    <a:gd name="T5" fmla="*/ 558173482 h 723"/>
                    <a:gd name="T6" fmla="*/ 2069773885 w 2532"/>
                    <a:gd name="T7" fmla="*/ 558173482 h 723"/>
                    <a:gd name="T8" fmla="*/ 0 w 2532"/>
                    <a:gd name="T9" fmla="*/ 92871346 h 723"/>
                    <a:gd name="T10" fmla="*/ 173112702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7" name="Freeform 1039">
                  <a:extLst>
                    <a:ext uri="{FF2B5EF4-FFF2-40B4-BE49-F238E27FC236}">
                      <a16:creationId xmlns:a16="http://schemas.microsoft.com/office/drawing/2014/main" id="{1CDC6E2D-A772-3B49-8439-D3D89151837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7758327" y="2638756"/>
                  <a:ext cx="118410" cy="73535"/>
                </a:xfrm>
                <a:custGeom>
                  <a:avLst/>
                  <a:gdLst>
                    <a:gd name="T0" fmla="*/ 0 w 2532"/>
                    <a:gd name="T1" fmla="*/ 0 h 723"/>
                    <a:gd name="T2" fmla="*/ 0 w 2532"/>
                    <a:gd name="T3" fmla="*/ 0 h 723"/>
                    <a:gd name="T4" fmla="*/ 0 w 2532"/>
                    <a:gd name="T5" fmla="*/ 962694895 h 723"/>
                    <a:gd name="T6" fmla="*/ 0 w 2532"/>
                    <a:gd name="T7" fmla="*/ 962694895 h 723"/>
                    <a:gd name="T8" fmla="*/ 0 w 2532"/>
                    <a:gd name="T9" fmla="*/ 107314314 h 723"/>
                    <a:gd name="T10" fmla="*/ 0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24" name="Group 850">
                <a:extLst>
                  <a:ext uri="{FF2B5EF4-FFF2-40B4-BE49-F238E27FC236}">
                    <a16:creationId xmlns:a16="http://schemas.microsoft.com/office/drawing/2014/main" id="{C7FC9F56-C4B9-CB4F-871F-27598301F43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408527" y="2307905"/>
                <a:ext cx="399726" cy="74090"/>
                <a:chOff x="2199" y="955"/>
                <a:chExt cx="2547" cy="506"/>
              </a:xfrm>
            </p:grpSpPr>
            <p:sp>
              <p:nvSpPr>
                <p:cNvPr id="226" name="Freeform 851">
                  <a:extLst>
                    <a:ext uri="{FF2B5EF4-FFF2-40B4-BE49-F238E27FC236}">
                      <a16:creationId xmlns:a16="http://schemas.microsoft.com/office/drawing/2014/main" id="{C78362AD-12BA-544F-9449-4E99CFE45F8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99" y="1166"/>
                  <a:ext cx="260" cy="281"/>
                </a:xfrm>
                <a:custGeom>
                  <a:avLst/>
                  <a:gdLst>
                    <a:gd name="T0" fmla="*/ 260 w 260"/>
                    <a:gd name="T1" fmla="*/ 0 h 281"/>
                    <a:gd name="T2" fmla="*/ 42 w 260"/>
                    <a:gd name="T3" fmla="*/ 112 h 281"/>
                    <a:gd name="T4" fmla="*/ 35 w 260"/>
                    <a:gd name="T5" fmla="*/ 211 h 281"/>
                    <a:gd name="T6" fmla="*/ 253 w 260"/>
                    <a:gd name="T7" fmla="*/ 281 h 281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60" h="281">
                      <a:moveTo>
                        <a:pt x="260" y="0"/>
                      </a:moveTo>
                      <a:cubicBezTo>
                        <a:pt x="224" y="19"/>
                        <a:pt x="79" y="77"/>
                        <a:pt x="42" y="112"/>
                      </a:cubicBezTo>
                      <a:cubicBezTo>
                        <a:pt x="5" y="143"/>
                        <a:pt x="0" y="183"/>
                        <a:pt x="35" y="211"/>
                      </a:cubicBezTo>
                      <a:cubicBezTo>
                        <a:pt x="70" y="239"/>
                        <a:pt x="208" y="266"/>
                        <a:pt x="253" y="281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27" name="Freeform 852">
                  <a:extLst>
                    <a:ext uri="{FF2B5EF4-FFF2-40B4-BE49-F238E27FC236}">
                      <a16:creationId xmlns:a16="http://schemas.microsoft.com/office/drawing/2014/main" id="{D7D5F371-6CB2-754F-B423-4A735A9DB5C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040"/>
                  <a:ext cx="900" cy="421"/>
                </a:xfrm>
                <a:custGeom>
                  <a:avLst/>
                  <a:gdLst>
                    <a:gd name="T0" fmla="*/ 531 w 900"/>
                    <a:gd name="T1" fmla="*/ 0 h 421"/>
                    <a:gd name="T2" fmla="*/ 279 w 900"/>
                    <a:gd name="T3" fmla="*/ 77 h 421"/>
                    <a:gd name="T4" fmla="*/ 68 w 900"/>
                    <a:gd name="T5" fmla="*/ 182 h 421"/>
                    <a:gd name="T6" fmla="*/ 33 w 900"/>
                    <a:gd name="T7" fmla="*/ 323 h 421"/>
                    <a:gd name="T8" fmla="*/ 328 w 900"/>
                    <a:gd name="T9" fmla="*/ 400 h 421"/>
                    <a:gd name="T10" fmla="*/ 812 w 900"/>
                    <a:gd name="T11" fmla="*/ 421 h 421"/>
                    <a:gd name="T12" fmla="*/ 855 w 900"/>
                    <a:gd name="T13" fmla="*/ 400 h 42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900" h="421">
                      <a:moveTo>
                        <a:pt x="531" y="0"/>
                      </a:moveTo>
                      <a:cubicBezTo>
                        <a:pt x="489" y="13"/>
                        <a:pt x="356" y="47"/>
                        <a:pt x="279" y="77"/>
                      </a:cubicBezTo>
                      <a:cubicBezTo>
                        <a:pt x="202" y="107"/>
                        <a:pt x="109" y="141"/>
                        <a:pt x="68" y="182"/>
                      </a:cubicBezTo>
                      <a:cubicBezTo>
                        <a:pt x="31" y="213"/>
                        <a:pt x="0" y="292"/>
                        <a:pt x="33" y="323"/>
                      </a:cubicBezTo>
                      <a:cubicBezTo>
                        <a:pt x="76" y="359"/>
                        <a:pt x="198" y="384"/>
                        <a:pt x="328" y="400"/>
                      </a:cubicBezTo>
                      <a:cubicBezTo>
                        <a:pt x="458" y="416"/>
                        <a:pt x="724" y="421"/>
                        <a:pt x="812" y="421"/>
                      </a:cubicBezTo>
                      <a:cubicBezTo>
                        <a:pt x="900" y="421"/>
                        <a:pt x="846" y="404"/>
                        <a:pt x="855" y="40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28" name="Freeform 853">
                  <a:extLst>
                    <a:ext uri="{FF2B5EF4-FFF2-40B4-BE49-F238E27FC236}">
                      <a16:creationId xmlns:a16="http://schemas.microsoft.com/office/drawing/2014/main" id="{8BA4DE9D-2F75-6549-9A25-7FB763FE554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82" y="1068"/>
                  <a:ext cx="428" cy="269"/>
                </a:xfrm>
                <a:custGeom>
                  <a:avLst/>
                  <a:gdLst>
                    <a:gd name="T0" fmla="*/ 428 w 428"/>
                    <a:gd name="T1" fmla="*/ 0 h 269"/>
                    <a:gd name="T2" fmla="*/ 217 w 428"/>
                    <a:gd name="T3" fmla="*/ 35 h 269"/>
                    <a:gd name="T4" fmla="*/ 21 w 428"/>
                    <a:gd name="T5" fmla="*/ 140 h 269"/>
                    <a:gd name="T6" fmla="*/ 91 w 428"/>
                    <a:gd name="T7" fmla="*/ 246 h 269"/>
                    <a:gd name="T8" fmla="*/ 231 w 428"/>
                    <a:gd name="T9" fmla="*/ 267 h 269"/>
                    <a:gd name="T10" fmla="*/ 414 w 428"/>
                    <a:gd name="T11" fmla="*/ 260 h 26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28" h="269">
                      <a:moveTo>
                        <a:pt x="428" y="0"/>
                      </a:moveTo>
                      <a:cubicBezTo>
                        <a:pt x="428" y="0"/>
                        <a:pt x="217" y="35"/>
                        <a:pt x="217" y="35"/>
                      </a:cubicBezTo>
                      <a:cubicBezTo>
                        <a:pt x="217" y="35"/>
                        <a:pt x="42" y="105"/>
                        <a:pt x="21" y="140"/>
                      </a:cubicBezTo>
                      <a:cubicBezTo>
                        <a:pt x="0" y="175"/>
                        <a:pt x="14" y="217"/>
                        <a:pt x="91" y="246"/>
                      </a:cubicBezTo>
                      <a:cubicBezTo>
                        <a:pt x="126" y="267"/>
                        <a:pt x="177" y="265"/>
                        <a:pt x="231" y="267"/>
                      </a:cubicBezTo>
                      <a:cubicBezTo>
                        <a:pt x="285" y="269"/>
                        <a:pt x="376" y="262"/>
                        <a:pt x="414" y="26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29" name="Freeform 854">
                  <a:extLst>
                    <a:ext uri="{FF2B5EF4-FFF2-40B4-BE49-F238E27FC236}">
                      <a16:creationId xmlns:a16="http://schemas.microsoft.com/office/drawing/2014/main" id="{9C6E88C6-1471-3640-9C83-836DB2672C7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54" y="1075"/>
                  <a:ext cx="377" cy="239"/>
                </a:xfrm>
                <a:custGeom>
                  <a:avLst/>
                  <a:gdLst>
                    <a:gd name="T0" fmla="*/ 42 w 377"/>
                    <a:gd name="T1" fmla="*/ 239 h 239"/>
                    <a:gd name="T2" fmla="*/ 335 w 377"/>
                    <a:gd name="T3" fmla="*/ 146 h 239"/>
                    <a:gd name="T4" fmla="*/ 342 w 377"/>
                    <a:gd name="T5" fmla="*/ 47 h 239"/>
                    <a:gd name="T6" fmla="*/ 0 w 377"/>
                    <a:gd name="T7" fmla="*/ 0 h 239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77" h="239">
                      <a:moveTo>
                        <a:pt x="42" y="239"/>
                      </a:moveTo>
                      <a:cubicBezTo>
                        <a:pt x="89" y="224"/>
                        <a:pt x="285" y="178"/>
                        <a:pt x="335" y="146"/>
                      </a:cubicBezTo>
                      <a:cubicBezTo>
                        <a:pt x="372" y="115"/>
                        <a:pt x="377" y="75"/>
                        <a:pt x="342" y="47"/>
                      </a:cubicBezTo>
                      <a:cubicBezTo>
                        <a:pt x="286" y="23"/>
                        <a:pt x="71" y="10"/>
                        <a:pt x="0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30" name="Freeform 855">
                  <a:extLst>
                    <a:ext uri="{FF2B5EF4-FFF2-40B4-BE49-F238E27FC236}">
                      <a16:creationId xmlns:a16="http://schemas.microsoft.com/office/drawing/2014/main" id="{CDF7241E-AB35-CB4E-AC37-D40F82656D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46" y="997"/>
                  <a:ext cx="660" cy="336"/>
                </a:xfrm>
                <a:custGeom>
                  <a:avLst/>
                  <a:gdLst>
                    <a:gd name="T0" fmla="*/ 390 w 646"/>
                    <a:gd name="T1" fmla="*/ 592 h 300"/>
                    <a:gd name="T2" fmla="*/ 555 w 646"/>
                    <a:gd name="T3" fmla="*/ 501 h 300"/>
                    <a:gd name="T4" fmla="*/ 690 w 646"/>
                    <a:gd name="T5" fmla="*/ 377 h 300"/>
                    <a:gd name="T6" fmla="*/ 713 w 646"/>
                    <a:gd name="T7" fmla="*/ 211 h 300"/>
                    <a:gd name="T8" fmla="*/ 522 w 646"/>
                    <a:gd name="T9" fmla="*/ 119 h 300"/>
                    <a:gd name="T10" fmla="*/ 0 w 646"/>
                    <a:gd name="T11" fmla="*/ 0 h 30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46" h="300">
                      <a:moveTo>
                        <a:pt x="343" y="300"/>
                      </a:moveTo>
                      <a:cubicBezTo>
                        <a:pt x="367" y="292"/>
                        <a:pt x="443" y="272"/>
                        <a:pt x="487" y="254"/>
                      </a:cubicBezTo>
                      <a:cubicBezTo>
                        <a:pt x="531" y="236"/>
                        <a:pt x="584" y="216"/>
                        <a:pt x="607" y="191"/>
                      </a:cubicBezTo>
                      <a:cubicBezTo>
                        <a:pt x="628" y="173"/>
                        <a:pt x="646" y="125"/>
                        <a:pt x="627" y="107"/>
                      </a:cubicBezTo>
                      <a:cubicBezTo>
                        <a:pt x="603" y="85"/>
                        <a:pt x="563" y="79"/>
                        <a:pt x="459" y="61"/>
                      </a:cubicBezTo>
                      <a:cubicBezTo>
                        <a:pt x="355" y="43"/>
                        <a:pt x="76" y="10"/>
                        <a:pt x="0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31" name="Freeform 856">
                  <a:extLst>
                    <a:ext uri="{FF2B5EF4-FFF2-40B4-BE49-F238E27FC236}">
                      <a16:creationId xmlns:a16="http://schemas.microsoft.com/office/drawing/2014/main" id="{1F147BC7-3E05-0248-B4B8-53FE858D23E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16" y="955"/>
                  <a:ext cx="630" cy="397"/>
                </a:xfrm>
                <a:custGeom>
                  <a:avLst/>
                  <a:gdLst>
                    <a:gd name="T0" fmla="*/ 320 w 630"/>
                    <a:gd name="T1" fmla="*/ 397 h 397"/>
                    <a:gd name="T2" fmla="*/ 468 w 630"/>
                    <a:gd name="T3" fmla="*/ 345 h 397"/>
                    <a:gd name="T4" fmla="*/ 590 w 630"/>
                    <a:gd name="T5" fmla="*/ 275 h 397"/>
                    <a:gd name="T6" fmla="*/ 611 w 630"/>
                    <a:gd name="T7" fmla="*/ 181 h 397"/>
                    <a:gd name="T8" fmla="*/ 439 w 630"/>
                    <a:gd name="T9" fmla="*/ 129 h 397"/>
                    <a:gd name="T10" fmla="*/ 0 w 630"/>
                    <a:gd name="T11" fmla="*/ 0 h 39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30" h="397">
                      <a:moveTo>
                        <a:pt x="320" y="397"/>
                      </a:moveTo>
                      <a:cubicBezTo>
                        <a:pt x="345" y="388"/>
                        <a:pt x="423" y="366"/>
                        <a:pt x="468" y="345"/>
                      </a:cubicBezTo>
                      <a:cubicBezTo>
                        <a:pt x="513" y="325"/>
                        <a:pt x="567" y="303"/>
                        <a:pt x="590" y="275"/>
                      </a:cubicBezTo>
                      <a:cubicBezTo>
                        <a:pt x="612" y="255"/>
                        <a:pt x="630" y="201"/>
                        <a:pt x="611" y="181"/>
                      </a:cubicBezTo>
                      <a:cubicBezTo>
                        <a:pt x="586" y="156"/>
                        <a:pt x="541" y="159"/>
                        <a:pt x="439" y="129"/>
                      </a:cubicBezTo>
                      <a:cubicBezTo>
                        <a:pt x="337" y="99"/>
                        <a:pt x="91" y="27"/>
                        <a:pt x="0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3BA573AA-F2AE-334C-B328-9F37A8FF45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94314" y="2366481"/>
                <a:ext cx="39385" cy="702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28" name="Group 527">
            <a:extLst>
              <a:ext uri="{FF2B5EF4-FFF2-40B4-BE49-F238E27FC236}">
                <a16:creationId xmlns:a16="http://schemas.microsoft.com/office/drawing/2014/main" id="{B503E439-945A-A344-AB60-2A65A7023FC4}"/>
              </a:ext>
            </a:extLst>
          </p:cNvPr>
          <p:cNvGrpSpPr/>
          <p:nvPr/>
        </p:nvGrpSpPr>
        <p:grpSpPr>
          <a:xfrm>
            <a:off x="7840518" y="1242873"/>
            <a:ext cx="4037013" cy="1377421"/>
            <a:chOff x="7785100" y="730250"/>
            <a:chExt cx="4037013" cy="1377421"/>
          </a:xfrm>
        </p:grpSpPr>
        <p:grpSp>
          <p:nvGrpSpPr>
            <p:cNvPr id="273" name="Group 117">
              <a:extLst>
                <a:ext uri="{FF2B5EF4-FFF2-40B4-BE49-F238E27FC236}">
                  <a16:creationId xmlns:a16="http://schemas.microsoft.com/office/drawing/2014/main" id="{D45AA40C-B22D-9946-9473-ECEF602BD9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85100" y="736600"/>
              <a:ext cx="850900" cy="527050"/>
              <a:chOff x="-490" y="1664"/>
              <a:chExt cx="1429" cy="842"/>
            </a:xfrm>
          </p:grpSpPr>
          <p:sp>
            <p:nvSpPr>
              <p:cNvPr id="274" name="AutoShape 111">
                <a:extLst>
                  <a:ext uri="{FF2B5EF4-FFF2-40B4-BE49-F238E27FC236}">
                    <a16:creationId xmlns:a16="http://schemas.microsoft.com/office/drawing/2014/main" id="{19FECEC5-DE0E-784A-9583-2B6FFC9B7B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90" y="1664"/>
                <a:ext cx="1429" cy="294"/>
              </a:xfrm>
              <a:prstGeom prst="triangle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275" name="Group 116">
                <a:extLst>
                  <a:ext uri="{FF2B5EF4-FFF2-40B4-BE49-F238E27FC236}">
                    <a16:creationId xmlns:a16="http://schemas.microsoft.com/office/drawing/2014/main" id="{CB83F8A1-1FC2-3B4D-8C09-DF5C8018358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427" y="1737"/>
                <a:ext cx="1217" cy="769"/>
                <a:chOff x="-427" y="1737"/>
                <a:chExt cx="1217" cy="769"/>
              </a:xfrm>
            </p:grpSpPr>
            <p:sp>
              <p:nvSpPr>
                <p:cNvPr id="276" name="Rectangle 99">
                  <a:extLst>
                    <a:ext uri="{FF2B5EF4-FFF2-40B4-BE49-F238E27FC236}">
                      <a16:creationId xmlns:a16="http://schemas.microsoft.com/office/drawing/2014/main" id="{A2734C67-F9AC-2F44-B35F-38E877473CE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338" y="1923"/>
                  <a:ext cx="1128" cy="583"/>
                </a:xfrm>
                <a:prstGeom prst="rect">
                  <a:avLst/>
                </a:prstGeom>
                <a:solidFill>
                  <a:srgbClr val="DDDDD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77" name="Line 7">
                  <a:extLst>
                    <a:ext uri="{FF2B5EF4-FFF2-40B4-BE49-F238E27FC236}">
                      <a16:creationId xmlns:a16="http://schemas.microsoft.com/office/drawing/2014/main" id="{C66E4941-F9C5-1E4F-8B84-AFF95C6698D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-150" y="2271"/>
                  <a:ext cx="673" cy="7"/>
                </a:xfrm>
                <a:prstGeom prst="line">
                  <a:avLst/>
                </a:prstGeom>
                <a:noFill/>
                <a:ln w="9525">
                  <a:solidFill>
                    <a:srgbClr val="E4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278" name="Group 103">
                  <a:extLst>
                    <a:ext uri="{FF2B5EF4-FFF2-40B4-BE49-F238E27FC236}">
                      <a16:creationId xmlns:a16="http://schemas.microsoft.com/office/drawing/2014/main" id="{7CB4606E-327A-1A44-A907-2660A56372F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8" y="2192"/>
                  <a:ext cx="387" cy="139"/>
                  <a:chOff x="322" y="890"/>
                  <a:chExt cx="872" cy="339"/>
                </a:xfrm>
              </p:grpSpPr>
              <p:sp>
                <p:nvSpPr>
                  <p:cNvPr id="284" name="Rectangle 104">
                    <a:extLst>
                      <a:ext uri="{FF2B5EF4-FFF2-40B4-BE49-F238E27FC236}">
                        <a16:creationId xmlns:a16="http://schemas.microsoft.com/office/drawing/2014/main" id="{A99A3752-5DF1-1C4E-BD45-602755ADFAE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20" y="1000"/>
                    <a:ext cx="871" cy="229"/>
                  </a:xfrm>
                  <a:prstGeom prst="rect">
                    <a:avLst/>
                  </a:prstGeom>
                  <a:solidFill>
                    <a:srgbClr val="EC86A6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85" name="Rectangle 105">
                    <a:extLst>
                      <a:ext uri="{FF2B5EF4-FFF2-40B4-BE49-F238E27FC236}">
                        <a16:creationId xmlns:a16="http://schemas.microsoft.com/office/drawing/2014/main" id="{AC49E6EB-2EDA-8B47-AE75-BB9901D4F95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92" y="1074"/>
                    <a:ext cx="54" cy="5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86" name="Rectangle 106">
                    <a:extLst>
                      <a:ext uri="{FF2B5EF4-FFF2-40B4-BE49-F238E27FC236}">
                        <a16:creationId xmlns:a16="http://schemas.microsoft.com/office/drawing/2014/main" id="{651CC5C2-CB72-6C43-B103-BE4D703728D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4" y="1074"/>
                    <a:ext cx="54" cy="56"/>
                  </a:xfrm>
                  <a:prstGeom prst="rect">
                    <a:avLst/>
                  </a:prstGeom>
                  <a:solidFill>
                    <a:srgbClr val="33CC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87" name="Rectangle 107">
                    <a:extLst>
                      <a:ext uri="{FF2B5EF4-FFF2-40B4-BE49-F238E27FC236}">
                        <a16:creationId xmlns:a16="http://schemas.microsoft.com/office/drawing/2014/main" id="{1DE97946-179C-8D42-A61A-D83CE594619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36" y="1068"/>
                    <a:ext cx="60" cy="5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88" name="Rectangle 108">
                    <a:extLst>
                      <a:ext uri="{FF2B5EF4-FFF2-40B4-BE49-F238E27FC236}">
                        <a16:creationId xmlns:a16="http://schemas.microsoft.com/office/drawing/2014/main" id="{04A1C1EF-E526-1F41-A47F-D1260D32ED0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5" y="1068"/>
                    <a:ext cx="54" cy="5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89" name="AutoShape 109">
                    <a:extLst>
                      <a:ext uri="{FF2B5EF4-FFF2-40B4-BE49-F238E27FC236}">
                        <a16:creationId xmlns:a16="http://schemas.microsoft.com/office/drawing/2014/main" id="{DAE4B7E4-EF46-4D47-BE30-6BDF7FC9D9F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10800000" flipH="1">
                    <a:off x="322" y="890"/>
                    <a:ext cx="859" cy="110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w 21600"/>
                      <a:gd name="T7" fmla="*/ 0 h 2160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4501 w 21600"/>
                      <a:gd name="T13" fmla="*/ 4516 h 21600"/>
                      <a:gd name="T14" fmla="*/ 17099 w 21600"/>
                      <a:gd name="T15" fmla="*/ 17084 h 2160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EC86A6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pic>
              <p:nvPicPr>
                <p:cNvPr id="279" name="Picture 110" descr="desktop_computer_stylized_small">
                  <a:extLst>
                    <a:ext uri="{FF2B5EF4-FFF2-40B4-BE49-F238E27FC236}">
                      <a16:creationId xmlns:a16="http://schemas.microsoft.com/office/drawing/2014/main" id="{DDDBC1EE-FFD8-AA47-90A3-58C691D12C8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427" y="2049"/>
                  <a:ext cx="447" cy="4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80" name="Rectangle 112">
                  <a:extLst>
                    <a:ext uri="{FF2B5EF4-FFF2-40B4-BE49-F238E27FC236}">
                      <a16:creationId xmlns:a16="http://schemas.microsoft.com/office/drawing/2014/main" id="{1ABA220B-E12D-014F-A57E-FF99A7E823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" y="2232"/>
                  <a:ext cx="104" cy="91"/>
                </a:xfrm>
                <a:prstGeom prst="rect">
                  <a:avLst/>
                </a:prstGeom>
                <a:solidFill>
                  <a:srgbClr val="E4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81" name="Freeform 113">
                  <a:extLst>
                    <a:ext uri="{FF2B5EF4-FFF2-40B4-BE49-F238E27FC236}">
                      <a16:creationId xmlns:a16="http://schemas.microsoft.com/office/drawing/2014/main" id="{D421ED9C-7EE2-4245-A767-1000693F38B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2" y="1951"/>
                  <a:ext cx="302" cy="274"/>
                </a:xfrm>
                <a:custGeom>
                  <a:avLst/>
                  <a:gdLst>
                    <a:gd name="T0" fmla="*/ 14 w 381"/>
                    <a:gd name="T1" fmla="*/ 274 h 274"/>
                    <a:gd name="T2" fmla="*/ 14 w 381"/>
                    <a:gd name="T3" fmla="*/ 130 h 274"/>
                    <a:gd name="T4" fmla="*/ 0 w 381"/>
                    <a:gd name="T5" fmla="*/ 0 h 274"/>
                    <a:gd name="T6" fmla="*/ 0 60000 65536"/>
                    <a:gd name="T7" fmla="*/ 0 60000 65536"/>
                    <a:gd name="T8" fmla="*/ 0 60000 65536"/>
                    <a:gd name="T9" fmla="*/ 0 w 381"/>
                    <a:gd name="T10" fmla="*/ 0 h 274"/>
                    <a:gd name="T11" fmla="*/ 381 w 381"/>
                    <a:gd name="T12" fmla="*/ 274 h 27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81" h="274">
                      <a:moveTo>
                        <a:pt x="381" y="274"/>
                      </a:moveTo>
                      <a:lnTo>
                        <a:pt x="381" y="13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9525">
                  <a:solidFill>
                    <a:srgbClr val="E4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pic>
              <p:nvPicPr>
                <p:cNvPr id="283" name="Picture 115" descr="tv">
                  <a:extLst>
                    <a:ext uri="{FF2B5EF4-FFF2-40B4-BE49-F238E27FC236}">
                      <a16:creationId xmlns:a16="http://schemas.microsoft.com/office/drawing/2014/main" id="{DA3CD424-6F2B-A64F-BB99-BFCEFC77DBA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" y="1737"/>
                  <a:ext cx="476" cy="4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sp>
          <p:nvSpPr>
            <p:cNvPr id="341" name="Line 169">
              <a:extLst>
                <a:ext uri="{FF2B5EF4-FFF2-40B4-BE49-F238E27FC236}">
                  <a16:creationId xmlns:a16="http://schemas.microsoft.com/office/drawing/2014/main" id="{0ED8CDDF-16E6-9949-AE23-AEA42EA9F9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23564" y="1479550"/>
              <a:ext cx="2593686" cy="0"/>
            </a:xfrm>
            <a:prstGeom prst="line">
              <a:avLst/>
            </a:prstGeom>
            <a:noFill/>
            <a:ln w="19050">
              <a:solidFill>
                <a:srgbClr val="E4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9" name="Text Box 204">
              <a:extLst>
                <a:ext uri="{FF2B5EF4-FFF2-40B4-BE49-F238E27FC236}">
                  <a16:creationId xmlns:a16="http://schemas.microsoft.com/office/drawing/2014/main" id="{9EB94DD9-4B0C-9F40-A9C8-055FEE1AEF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39275" y="808038"/>
              <a:ext cx="4889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96969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rPr>
                <a:t>…</a:t>
              </a:r>
            </a:p>
          </p:txBody>
        </p:sp>
        <p:grpSp>
          <p:nvGrpSpPr>
            <p:cNvPr id="524" name="Group 523">
              <a:extLst>
                <a:ext uri="{FF2B5EF4-FFF2-40B4-BE49-F238E27FC236}">
                  <a16:creationId xmlns:a16="http://schemas.microsoft.com/office/drawing/2014/main" id="{94702E13-DA68-4543-AB4F-AD4BC76B53EB}"/>
                </a:ext>
              </a:extLst>
            </p:cNvPr>
            <p:cNvGrpSpPr/>
            <p:nvPr/>
          </p:nvGrpSpPr>
          <p:grpSpPr>
            <a:xfrm>
              <a:off x="7872413" y="1479550"/>
              <a:ext cx="850900" cy="623888"/>
              <a:chOff x="7872413" y="1479550"/>
              <a:chExt cx="850900" cy="623888"/>
            </a:xfrm>
          </p:grpSpPr>
          <p:grpSp>
            <p:nvGrpSpPr>
              <p:cNvPr id="307" name="Group 135">
                <a:extLst>
                  <a:ext uri="{FF2B5EF4-FFF2-40B4-BE49-F238E27FC236}">
                    <a16:creationId xmlns:a16="http://schemas.microsoft.com/office/drawing/2014/main" id="{18C2718F-6489-3842-866B-C6083D9124E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872413" y="1576388"/>
                <a:ext cx="850900" cy="527050"/>
                <a:chOff x="-490" y="1664"/>
                <a:chExt cx="1429" cy="842"/>
              </a:xfrm>
            </p:grpSpPr>
            <p:sp>
              <p:nvSpPr>
                <p:cNvPr id="308" name="AutoShape 136">
                  <a:extLst>
                    <a:ext uri="{FF2B5EF4-FFF2-40B4-BE49-F238E27FC236}">
                      <a16:creationId xmlns:a16="http://schemas.microsoft.com/office/drawing/2014/main" id="{06A4920B-716F-6440-A4A4-D28120C1641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490" y="1664"/>
                  <a:ext cx="1429" cy="294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DDDDD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309" name="Group 137">
                  <a:extLst>
                    <a:ext uri="{FF2B5EF4-FFF2-40B4-BE49-F238E27FC236}">
                      <a16:creationId xmlns:a16="http://schemas.microsoft.com/office/drawing/2014/main" id="{D5BBEB23-7774-4344-9031-57B565E6285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-427" y="1737"/>
                  <a:ext cx="1217" cy="769"/>
                  <a:chOff x="-427" y="1737"/>
                  <a:chExt cx="1217" cy="769"/>
                </a:xfrm>
              </p:grpSpPr>
              <p:sp>
                <p:nvSpPr>
                  <p:cNvPr id="310" name="Rectangle 138">
                    <a:extLst>
                      <a:ext uri="{FF2B5EF4-FFF2-40B4-BE49-F238E27FC236}">
                        <a16:creationId xmlns:a16="http://schemas.microsoft.com/office/drawing/2014/main" id="{8FC71A6F-1303-3A46-848F-ED88E09D463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-338" y="1923"/>
                    <a:ext cx="1128" cy="583"/>
                  </a:xfrm>
                  <a:prstGeom prst="rect">
                    <a:avLst/>
                  </a:prstGeom>
                  <a:solidFill>
                    <a:srgbClr val="DDDDD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311" name="Line 7">
                    <a:extLst>
                      <a:ext uri="{FF2B5EF4-FFF2-40B4-BE49-F238E27FC236}">
                        <a16:creationId xmlns:a16="http://schemas.microsoft.com/office/drawing/2014/main" id="{74A21E63-C3A9-BE46-B55D-249D7B73ACE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-150" y="2271"/>
                    <a:ext cx="676" cy="4"/>
                  </a:xfrm>
                  <a:prstGeom prst="line">
                    <a:avLst/>
                  </a:prstGeom>
                  <a:noFill/>
                  <a:ln w="9525">
                    <a:solidFill>
                      <a:srgbClr val="E4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312" name="Group 140">
                    <a:extLst>
                      <a:ext uri="{FF2B5EF4-FFF2-40B4-BE49-F238E27FC236}">
                        <a16:creationId xmlns:a16="http://schemas.microsoft.com/office/drawing/2014/main" id="{F6600432-E3DE-234E-9D32-F2444455478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8" y="2192"/>
                    <a:ext cx="387" cy="139"/>
                    <a:chOff x="322" y="890"/>
                    <a:chExt cx="872" cy="339"/>
                  </a:xfrm>
                </p:grpSpPr>
                <p:sp>
                  <p:nvSpPr>
                    <p:cNvPr id="318" name="Rectangle 141">
                      <a:extLst>
                        <a:ext uri="{FF2B5EF4-FFF2-40B4-BE49-F238E27FC236}">
                          <a16:creationId xmlns:a16="http://schemas.microsoft.com/office/drawing/2014/main" id="{0AC9502F-C0FF-034A-B159-81DCA48F814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0" y="1000"/>
                      <a:ext cx="871" cy="229"/>
                    </a:xfrm>
                    <a:prstGeom prst="rect">
                      <a:avLst/>
                    </a:prstGeom>
                    <a:solidFill>
                      <a:srgbClr val="EC86A6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319" name="Rectangle 142">
                      <a:extLst>
                        <a:ext uri="{FF2B5EF4-FFF2-40B4-BE49-F238E27FC236}">
                          <a16:creationId xmlns:a16="http://schemas.microsoft.com/office/drawing/2014/main" id="{1836D0E5-A637-3645-ADFC-9E3F1C73445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2" y="1074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320" name="Rectangle 143">
                      <a:extLst>
                        <a:ext uri="{FF2B5EF4-FFF2-40B4-BE49-F238E27FC236}">
                          <a16:creationId xmlns:a16="http://schemas.microsoft.com/office/drawing/2014/main" id="{033C6F2A-0F65-6040-8A3C-BAD90C628B9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4" y="1074"/>
                      <a:ext cx="54" cy="56"/>
                    </a:xfrm>
                    <a:prstGeom prst="rect">
                      <a:avLst/>
                    </a:prstGeom>
                    <a:solidFill>
                      <a:srgbClr val="33CC3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321" name="Rectangle 144">
                      <a:extLst>
                        <a:ext uri="{FF2B5EF4-FFF2-40B4-BE49-F238E27FC236}">
                          <a16:creationId xmlns:a16="http://schemas.microsoft.com/office/drawing/2014/main" id="{513E5FB6-D7F9-9343-82C8-9BB80CB7FF9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36" y="1068"/>
                      <a:ext cx="60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322" name="Rectangle 145">
                      <a:extLst>
                        <a:ext uri="{FF2B5EF4-FFF2-40B4-BE49-F238E27FC236}">
                          <a16:creationId xmlns:a16="http://schemas.microsoft.com/office/drawing/2014/main" id="{700456BA-BDB8-784C-999D-644E2C79FCD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5" y="1068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323" name="AutoShape 146">
                      <a:extLst>
                        <a:ext uri="{FF2B5EF4-FFF2-40B4-BE49-F238E27FC236}">
                          <a16:creationId xmlns:a16="http://schemas.microsoft.com/office/drawing/2014/main" id="{902212FC-7256-754F-AFD4-8BD64D83D2D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0800000" flipH="1">
                      <a:off x="322" y="890"/>
                      <a:ext cx="859" cy="110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w 21600"/>
                        <a:gd name="T7" fmla="*/ 0 h 2160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4501 w 21600"/>
                        <a:gd name="T13" fmla="*/ 4516 h 21600"/>
                        <a:gd name="T14" fmla="*/ 17099 w 21600"/>
                        <a:gd name="T15" fmla="*/ 17084 h 2160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1600" h="21600">
                          <a:moveTo>
                            <a:pt x="0" y="0"/>
                          </a:moveTo>
                          <a:lnTo>
                            <a:pt x="5400" y="21600"/>
                          </a:lnTo>
                          <a:lnTo>
                            <a:pt x="16200" y="21600"/>
                          </a:lnTo>
                          <a:lnTo>
                            <a:pt x="21600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EC86A6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pic>
                <p:nvPicPr>
                  <p:cNvPr id="313" name="Picture 147" descr="desktop_computer_stylized_small">
                    <a:extLst>
                      <a:ext uri="{FF2B5EF4-FFF2-40B4-BE49-F238E27FC236}">
                        <a16:creationId xmlns:a16="http://schemas.microsoft.com/office/drawing/2014/main" id="{6749D4B2-638E-3247-895E-C38F81C6A167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-427" y="2049"/>
                    <a:ext cx="447" cy="41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314" name="Rectangle 148">
                    <a:extLst>
                      <a:ext uri="{FF2B5EF4-FFF2-40B4-BE49-F238E27FC236}">
                        <a16:creationId xmlns:a16="http://schemas.microsoft.com/office/drawing/2014/main" id="{11D92BD6-CE36-634D-9F1B-6CBED16DB88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" y="2232"/>
                    <a:ext cx="104" cy="91"/>
                  </a:xfrm>
                  <a:prstGeom prst="rect">
                    <a:avLst/>
                  </a:prstGeom>
                  <a:solidFill>
                    <a:srgbClr val="E400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315" name="Freeform 149">
                    <a:extLst>
                      <a:ext uri="{FF2B5EF4-FFF2-40B4-BE49-F238E27FC236}">
                        <a16:creationId xmlns:a16="http://schemas.microsoft.com/office/drawing/2014/main" id="{FA61DEAA-1D6D-3A4B-9DD2-2633E3EF329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2" y="1951"/>
                    <a:ext cx="302" cy="274"/>
                  </a:xfrm>
                  <a:custGeom>
                    <a:avLst/>
                    <a:gdLst>
                      <a:gd name="T0" fmla="*/ 14 w 381"/>
                      <a:gd name="T1" fmla="*/ 274 h 274"/>
                      <a:gd name="T2" fmla="*/ 14 w 381"/>
                      <a:gd name="T3" fmla="*/ 130 h 274"/>
                      <a:gd name="T4" fmla="*/ 0 w 381"/>
                      <a:gd name="T5" fmla="*/ 0 h 274"/>
                      <a:gd name="T6" fmla="*/ 0 60000 65536"/>
                      <a:gd name="T7" fmla="*/ 0 60000 65536"/>
                      <a:gd name="T8" fmla="*/ 0 60000 65536"/>
                      <a:gd name="T9" fmla="*/ 0 w 381"/>
                      <a:gd name="T10" fmla="*/ 0 h 274"/>
                      <a:gd name="T11" fmla="*/ 381 w 381"/>
                      <a:gd name="T12" fmla="*/ 274 h 27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81" h="274">
                        <a:moveTo>
                          <a:pt x="381" y="274"/>
                        </a:moveTo>
                        <a:lnTo>
                          <a:pt x="381" y="130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9525">
                    <a:solidFill>
                      <a:srgbClr val="E4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pic>
                <p:nvPicPr>
                  <p:cNvPr id="317" name="Picture 151" descr="tv">
                    <a:extLst>
                      <a:ext uri="{FF2B5EF4-FFF2-40B4-BE49-F238E27FC236}">
                        <a16:creationId xmlns:a16="http://schemas.microsoft.com/office/drawing/2014/main" id="{94763A90-FA83-6D43-A436-F13917DEDD5E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" y="1737"/>
                    <a:ext cx="476" cy="4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</p:grpSp>
          <p:sp>
            <p:nvSpPr>
              <p:cNvPr id="364" name="Freeform 209">
                <a:extLst>
                  <a:ext uri="{FF2B5EF4-FFF2-40B4-BE49-F238E27FC236}">
                    <a16:creationId xmlns:a16="http://schemas.microsoft.com/office/drawing/2014/main" id="{EFB2345E-45BF-0345-9876-16ED4A0CBD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43925" y="1479550"/>
                <a:ext cx="127000" cy="476250"/>
              </a:xfrm>
              <a:custGeom>
                <a:avLst/>
                <a:gdLst>
                  <a:gd name="T0" fmla="*/ 0 w 80"/>
                  <a:gd name="T1" fmla="*/ 2147483647 h 300"/>
                  <a:gd name="T2" fmla="*/ 2147483647 w 80"/>
                  <a:gd name="T3" fmla="*/ 2147483647 h 300"/>
                  <a:gd name="T4" fmla="*/ 2147483647 w 80"/>
                  <a:gd name="T5" fmla="*/ 0 h 300"/>
                  <a:gd name="T6" fmla="*/ 0 60000 65536"/>
                  <a:gd name="T7" fmla="*/ 0 60000 65536"/>
                  <a:gd name="T8" fmla="*/ 0 60000 65536"/>
                  <a:gd name="T9" fmla="*/ 0 w 80"/>
                  <a:gd name="T10" fmla="*/ 0 h 300"/>
                  <a:gd name="T11" fmla="*/ 80 w 80"/>
                  <a:gd name="T12" fmla="*/ 300 h 3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0" h="300">
                    <a:moveTo>
                      <a:pt x="0" y="300"/>
                    </a:moveTo>
                    <a:lnTo>
                      <a:pt x="80" y="300"/>
                    </a:lnTo>
                    <a:lnTo>
                      <a:pt x="80" y="0"/>
                    </a:lnTo>
                  </a:path>
                </a:pathLst>
              </a:custGeom>
              <a:noFill/>
              <a:ln w="9525">
                <a:solidFill>
                  <a:srgbClr val="E4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65" name="Rectangle 44">
              <a:extLst>
                <a:ext uri="{FF2B5EF4-FFF2-40B4-BE49-F238E27FC236}">
                  <a16:creationId xmlns:a16="http://schemas.microsoft.com/office/drawing/2014/main" id="{7ABEC7AC-0CF9-7740-88E7-0E43CF0174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5313" y="1054100"/>
              <a:ext cx="955675" cy="7000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67" name="Freeform 216">
              <a:extLst>
                <a:ext uri="{FF2B5EF4-FFF2-40B4-BE49-F238E27FC236}">
                  <a16:creationId xmlns:a16="http://schemas.microsoft.com/office/drawing/2014/main" id="{D74A0656-120C-2348-A152-8E46A643DE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12488" y="1236663"/>
              <a:ext cx="330200" cy="454025"/>
            </a:xfrm>
            <a:custGeom>
              <a:avLst/>
              <a:gdLst>
                <a:gd name="T0" fmla="*/ 0 w 318"/>
                <a:gd name="T1" fmla="*/ 2147483647 h 412"/>
                <a:gd name="T2" fmla="*/ 2147483647 w 318"/>
                <a:gd name="T3" fmla="*/ 2147483647 h 412"/>
                <a:gd name="T4" fmla="*/ 2147483647 w 318"/>
                <a:gd name="T5" fmla="*/ 0 h 412"/>
                <a:gd name="T6" fmla="*/ 2147483647 w 318"/>
                <a:gd name="T7" fmla="*/ 2147483647 h 412"/>
                <a:gd name="T8" fmla="*/ 2147483647 w 318"/>
                <a:gd name="T9" fmla="*/ 2147483647 h 412"/>
                <a:gd name="T10" fmla="*/ 2147483647 w 318"/>
                <a:gd name="T11" fmla="*/ 2147483647 h 412"/>
                <a:gd name="T12" fmla="*/ 2147483647 w 318"/>
                <a:gd name="T13" fmla="*/ 2147483647 h 412"/>
                <a:gd name="T14" fmla="*/ 2147483647 w 318"/>
                <a:gd name="T15" fmla="*/ 2147483647 h 412"/>
                <a:gd name="T16" fmla="*/ 0 w 318"/>
                <a:gd name="T17" fmla="*/ 2147483647 h 41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18"/>
                <a:gd name="T28" fmla="*/ 0 h 412"/>
                <a:gd name="T29" fmla="*/ 318 w 318"/>
                <a:gd name="T30" fmla="*/ 412 h 41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18" h="412">
                  <a:moveTo>
                    <a:pt x="0" y="412"/>
                  </a:moveTo>
                  <a:lnTo>
                    <a:pt x="3" y="1"/>
                  </a:lnTo>
                  <a:lnTo>
                    <a:pt x="74" y="0"/>
                  </a:lnTo>
                  <a:lnTo>
                    <a:pt x="254" y="111"/>
                  </a:lnTo>
                  <a:lnTo>
                    <a:pt x="318" y="115"/>
                  </a:lnTo>
                  <a:lnTo>
                    <a:pt x="318" y="308"/>
                  </a:lnTo>
                  <a:lnTo>
                    <a:pt x="246" y="308"/>
                  </a:lnTo>
                  <a:lnTo>
                    <a:pt x="74" y="412"/>
                  </a:lnTo>
                  <a:lnTo>
                    <a:pt x="0" y="412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99000">
                  <a:srgbClr val="E40000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8" name="Freeform 217">
              <a:extLst>
                <a:ext uri="{FF2B5EF4-FFF2-40B4-BE49-F238E27FC236}">
                  <a16:creationId xmlns:a16="http://schemas.microsoft.com/office/drawing/2014/main" id="{B21EE085-803A-FB4A-83BD-700B68E7F6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09842" y="1167342"/>
              <a:ext cx="366713" cy="406400"/>
            </a:xfrm>
            <a:custGeom>
              <a:avLst/>
              <a:gdLst>
                <a:gd name="T0" fmla="*/ 0 w 353"/>
                <a:gd name="T1" fmla="*/ 2147483647 h 369"/>
                <a:gd name="T2" fmla="*/ 2147483647 w 353"/>
                <a:gd name="T3" fmla="*/ 0 h 369"/>
                <a:gd name="T4" fmla="*/ 2147483647 w 353"/>
                <a:gd name="T5" fmla="*/ 0 h 369"/>
                <a:gd name="T6" fmla="*/ 2147483647 w 353"/>
                <a:gd name="T7" fmla="*/ 2147483647 h 369"/>
                <a:gd name="T8" fmla="*/ 2147483647 w 353"/>
                <a:gd name="T9" fmla="*/ 2147483647 h 369"/>
                <a:gd name="T10" fmla="*/ 2147483647 w 353"/>
                <a:gd name="T11" fmla="*/ 2147483647 h 369"/>
                <a:gd name="T12" fmla="*/ 2147483647 w 353"/>
                <a:gd name="T13" fmla="*/ 2147483647 h 369"/>
                <a:gd name="T14" fmla="*/ 2147483647 w 353"/>
                <a:gd name="T15" fmla="*/ 2147483647 h 369"/>
                <a:gd name="T16" fmla="*/ 2147483647 w 353"/>
                <a:gd name="T17" fmla="*/ 2147483647 h 369"/>
                <a:gd name="T18" fmla="*/ 2147483647 w 353"/>
                <a:gd name="T19" fmla="*/ 2147483647 h 369"/>
                <a:gd name="T20" fmla="*/ 0 w 353"/>
                <a:gd name="T21" fmla="*/ 2147483647 h 36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53"/>
                <a:gd name="T34" fmla="*/ 0 h 369"/>
                <a:gd name="T35" fmla="*/ 353 w 353"/>
                <a:gd name="T36" fmla="*/ 369 h 36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53" h="369">
                  <a:moveTo>
                    <a:pt x="0" y="59"/>
                  </a:moveTo>
                  <a:lnTo>
                    <a:pt x="32" y="0"/>
                  </a:lnTo>
                  <a:lnTo>
                    <a:pt x="105" y="0"/>
                  </a:lnTo>
                  <a:lnTo>
                    <a:pt x="276" y="113"/>
                  </a:lnTo>
                  <a:lnTo>
                    <a:pt x="353" y="113"/>
                  </a:lnTo>
                  <a:lnTo>
                    <a:pt x="353" y="315"/>
                  </a:lnTo>
                  <a:lnTo>
                    <a:pt x="318" y="369"/>
                  </a:lnTo>
                  <a:lnTo>
                    <a:pt x="315" y="173"/>
                  </a:lnTo>
                  <a:lnTo>
                    <a:pt x="254" y="173"/>
                  </a:lnTo>
                  <a:lnTo>
                    <a:pt x="75" y="60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C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9" name="Line 218">
              <a:extLst>
                <a:ext uri="{FF2B5EF4-FFF2-40B4-BE49-F238E27FC236}">
                  <a16:creationId xmlns:a16="http://schemas.microsoft.com/office/drawing/2014/main" id="{662CF9DC-48CB-3C4D-B5DD-565FE580BE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339513" y="1295400"/>
              <a:ext cx="34925" cy="68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0" name="Line 219">
              <a:extLst>
                <a:ext uri="{FF2B5EF4-FFF2-40B4-BE49-F238E27FC236}">
                  <a16:creationId xmlns:a16="http://schemas.microsoft.com/office/drawing/2014/main" id="{7C5780A1-D001-8344-837A-3397C4576A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1063" y="1466850"/>
              <a:ext cx="2682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1" name="Freeform 220">
              <a:extLst>
                <a:ext uri="{FF2B5EF4-FFF2-40B4-BE49-F238E27FC236}">
                  <a16:creationId xmlns:a16="http://schemas.microsoft.com/office/drawing/2014/main" id="{6C59CA65-50C3-0443-8B37-EE986EE2D3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4713" y="1290638"/>
              <a:ext cx="274637" cy="115887"/>
            </a:xfrm>
            <a:custGeom>
              <a:avLst/>
              <a:gdLst>
                <a:gd name="T0" fmla="*/ 0 w 264"/>
                <a:gd name="T1" fmla="*/ 0 h 105"/>
                <a:gd name="T2" fmla="*/ 2147483647 w 264"/>
                <a:gd name="T3" fmla="*/ 0 h 105"/>
                <a:gd name="T4" fmla="*/ 2147483647 w 264"/>
                <a:gd name="T5" fmla="*/ 2147483647 h 105"/>
                <a:gd name="T6" fmla="*/ 2147483647 w 264"/>
                <a:gd name="T7" fmla="*/ 2147483647 h 10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4"/>
                <a:gd name="T13" fmla="*/ 0 h 105"/>
                <a:gd name="T14" fmla="*/ 264 w 264"/>
                <a:gd name="T15" fmla="*/ 105 h 10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4" h="105">
                  <a:moveTo>
                    <a:pt x="0" y="0"/>
                  </a:moveTo>
                  <a:lnTo>
                    <a:pt x="52" y="0"/>
                  </a:lnTo>
                  <a:lnTo>
                    <a:pt x="207" y="105"/>
                  </a:lnTo>
                  <a:lnTo>
                    <a:pt x="264" y="105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2" name="Freeform 221">
              <a:extLst>
                <a:ext uri="{FF2B5EF4-FFF2-40B4-BE49-F238E27FC236}">
                  <a16:creationId xmlns:a16="http://schemas.microsoft.com/office/drawing/2014/main" id="{7556E69F-3BCD-2B4F-A17A-81BBDE0EEFC2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1034713" y="1527175"/>
              <a:ext cx="274637" cy="114300"/>
            </a:xfrm>
            <a:custGeom>
              <a:avLst/>
              <a:gdLst>
                <a:gd name="T0" fmla="*/ 0 w 264"/>
                <a:gd name="T1" fmla="*/ 0 h 105"/>
                <a:gd name="T2" fmla="*/ 2147483647 w 264"/>
                <a:gd name="T3" fmla="*/ 0 h 105"/>
                <a:gd name="T4" fmla="*/ 2147483647 w 264"/>
                <a:gd name="T5" fmla="*/ 2147483647 h 105"/>
                <a:gd name="T6" fmla="*/ 2147483647 w 264"/>
                <a:gd name="T7" fmla="*/ 2147483647 h 10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4"/>
                <a:gd name="T13" fmla="*/ 0 h 105"/>
                <a:gd name="T14" fmla="*/ 264 w 264"/>
                <a:gd name="T15" fmla="*/ 105 h 10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4" h="105">
                  <a:moveTo>
                    <a:pt x="0" y="0"/>
                  </a:moveTo>
                  <a:lnTo>
                    <a:pt x="52" y="0"/>
                  </a:lnTo>
                  <a:lnTo>
                    <a:pt x="207" y="105"/>
                  </a:lnTo>
                  <a:lnTo>
                    <a:pt x="264" y="105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3" name="AutoShape 225">
              <a:extLst>
                <a:ext uri="{FF2B5EF4-FFF2-40B4-BE49-F238E27FC236}">
                  <a16:creationId xmlns:a16="http://schemas.microsoft.com/office/drawing/2014/main" id="{9DD28501-C345-2745-849B-87EB75970D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15613" y="790575"/>
              <a:ext cx="1206500" cy="261938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523" name="Group 522">
              <a:extLst>
                <a:ext uri="{FF2B5EF4-FFF2-40B4-BE49-F238E27FC236}">
                  <a16:creationId xmlns:a16="http://schemas.microsoft.com/office/drawing/2014/main" id="{983BDABC-49F0-F642-9544-FC51657A2E15}"/>
                </a:ext>
              </a:extLst>
            </p:cNvPr>
            <p:cNvGrpSpPr/>
            <p:nvPr/>
          </p:nvGrpSpPr>
          <p:grpSpPr>
            <a:xfrm>
              <a:off x="8699500" y="730250"/>
              <a:ext cx="850900" cy="755650"/>
              <a:chOff x="8699500" y="730250"/>
              <a:chExt cx="850900" cy="755650"/>
            </a:xfrm>
          </p:grpSpPr>
          <p:grpSp>
            <p:nvGrpSpPr>
              <p:cNvPr id="393" name="Group 117">
                <a:extLst>
                  <a:ext uri="{FF2B5EF4-FFF2-40B4-BE49-F238E27FC236}">
                    <a16:creationId xmlns:a16="http://schemas.microsoft.com/office/drawing/2014/main" id="{D54CFC43-9C44-9741-8C04-D80CE475699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699500" y="730250"/>
                <a:ext cx="850900" cy="527050"/>
                <a:chOff x="-490" y="1664"/>
                <a:chExt cx="1429" cy="842"/>
              </a:xfrm>
            </p:grpSpPr>
            <p:sp>
              <p:nvSpPr>
                <p:cNvPr id="394" name="AutoShape 111">
                  <a:extLst>
                    <a:ext uri="{FF2B5EF4-FFF2-40B4-BE49-F238E27FC236}">
                      <a16:creationId xmlns:a16="http://schemas.microsoft.com/office/drawing/2014/main" id="{97DF7804-CC88-1F42-B8F9-051351FE808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490" y="1664"/>
                  <a:ext cx="1429" cy="294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DDDDD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395" name="Group 116">
                  <a:extLst>
                    <a:ext uri="{FF2B5EF4-FFF2-40B4-BE49-F238E27FC236}">
                      <a16:creationId xmlns:a16="http://schemas.microsoft.com/office/drawing/2014/main" id="{62D463CD-C41B-EB42-B714-BE7DEB8C5A0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-427" y="1737"/>
                  <a:ext cx="1217" cy="769"/>
                  <a:chOff x="-427" y="1737"/>
                  <a:chExt cx="1217" cy="769"/>
                </a:xfrm>
              </p:grpSpPr>
              <p:sp>
                <p:nvSpPr>
                  <p:cNvPr id="396" name="Rectangle 99">
                    <a:extLst>
                      <a:ext uri="{FF2B5EF4-FFF2-40B4-BE49-F238E27FC236}">
                        <a16:creationId xmlns:a16="http://schemas.microsoft.com/office/drawing/2014/main" id="{C882ED75-ED21-974A-90AC-D2ADE1E07E3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-338" y="1923"/>
                    <a:ext cx="1128" cy="583"/>
                  </a:xfrm>
                  <a:prstGeom prst="rect">
                    <a:avLst/>
                  </a:prstGeom>
                  <a:solidFill>
                    <a:srgbClr val="DDDDD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397" name="Line 7">
                    <a:extLst>
                      <a:ext uri="{FF2B5EF4-FFF2-40B4-BE49-F238E27FC236}">
                        <a16:creationId xmlns:a16="http://schemas.microsoft.com/office/drawing/2014/main" id="{1BB2D968-610B-184F-A2CF-14B33B3A957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-150" y="2271"/>
                    <a:ext cx="673" cy="7"/>
                  </a:xfrm>
                  <a:prstGeom prst="line">
                    <a:avLst/>
                  </a:prstGeom>
                  <a:noFill/>
                  <a:ln w="9525">
                    <a:solidFill>
                      <a:srgbClr val="E4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398" name="Group 103">
                    <a:extLst>
                      <a:ext uri="{FF2B5EF4-FFF2-40B4-BE49-F238E27FC236}">
                        <a16:creationId xmlns:a16="http://schemas.microsoft.com/office/drawing/2014/main" id="{4D4CE61C-8983-B647-864F-F470C03A070F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8" y="2192"/>
                    <a:ext cx="387" cy="139"/>
                    <a:chOff x="322" y="890"/>
                    <a:chExt cx="872" cy="339"/>
                  </a:xfrm>
                </p:grpSpPr>
                <p:sp>
                  <p:nvSpPr>
                    <p:cNvPr id="403" name="Rectangle 104">
                      <a:extLst>
                        <a:ext uri="{FF2B5EF4-FFF2-40B4-BE49-F238E27FC236}">
                          <a16:creationId xmlns:a16="http://schemas.microsoft.com/office/drawing/2014/main" id="{F0C7BF96-DC9B-8F46-A1CD-DF23ED3B114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0" y="1000"/>
                      <a:ext cx="871" cy="229"/>
                    </a:xfrm>
                    <a:prstGeom prst="rect">
                      <a:avLst/>
                    </a:prstGeom>
                    <a:solidFill>
                      <a:srgbClr val="EC86A6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404" name="Rectangle 105">
                      <a:extLst>
                        <a:ext uri="{FF2B5EF4-FFF2-40B4-BE49-F238E27FC236}">
                          <a16:creationId xmlns:a16="http://schemas.microsoft.com/office/drawing/2014/main" id="{31A36EA8-D658-AB47-BE82-801AA588F5B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2" y="1074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405" name="Rectangle 106">
                      <a:extLst>
                        <a:ext uri="{FF2B5EF4-FFF2-40B4-BE49-F238E27FC236}">
                          <a16:creationId xmlns:a16="http://schemas.microsoft.com/office/drawing/2014/main" id="{5DDEAC47-056C-384C-B89F-5A42C8379AD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4" y="1074"/>
                      <a:ext cx="54" cy="56"/>
                    </a:xfrm>
                    <a:prstGeom prst="rect">
                      <a:avLst/>
                    </a:prstGeom>
                    <a:solidFill>
                      <a:srgbClr val="33CC3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406" name="Rectangle 107">
                      <a:extLst>
                        <a:ext uri="{FF2B5EF4-FFF2-40B4-BE49-F238E27FC236}">
                          <a16:creationId xmlns:a16="http://schemas.microsoft.com/office/drawing/2014/main" id="{5FAEA790-B08D-2741-A24E-F6C8966DFA2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36" y="1068"/>
                      <a:ext cx="60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407" name="Rectangle 108">
                      <a:extLst>
                        <a:ext uri="{FF2B5EF4-FFF2-40B4-BE49-F238E27FC236}">
                          <a16:creationId xmlns:a16="http://schemas.microsoft.com/office/drawing/2014/main" id="{C8681A97-C9D1-FE48-BB82-818A99CB0B4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5" y="1068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408" name="AutoShape 109">
                      <a:extLst>
                        <a:ext uri="{FF2B5EF4-FFF2-40B4-BE49-F238E27FC236}">
                          <a16:creationId xmlns:a16="http://schemas.microsoft.com/office/drawing/2014/main" id="{CFB36D93-5244-FD4C-BD34-FB641007F59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0800000" flipH="1">
                      <a:off x="322" y="890"/>
                      <a:ext cx="859" cy="110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w 21600"/>
                        <a:gd name="T7" fmla="*/ 0 h 2160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4501 w 21600"/>
                        <a:gd name="T13" fmla="*/ 4516 h 21600"/>
                        <a:gd name="T14" fmla="*/ 17099 w 21600"/>
                        <a:gd name="T15" fmla="*/ 17084 h 2160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1600" h="21600">
                          <a:moveTo>
                            <a:pt x="0" y="0"/>
                          </a:moveTo>
                          <a:lnTo>
                            <a:pt x="5400" y="21600"/>
                          </a:lnTo>
                          <a:lnTo>
                            <a:pt x="16200" y="21600"/>
                          </a:lnTo>
                          <a:lnTo>
                            <a:pt x="21600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75000"/>
                      </a:schemeClr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pic>
                <p:nvPicPr>
                  <p:cNvPr id="399" name="Picture 110" descr="desktop_computer_stylized_small">
                    <a:extLst>
                      <a:ext uri="{FF2B5EF4-FFF2-40B4-BE49-F238E27FC236}">
                        <a16:creationId xmlns:a16="http://schemas.microsoft.com/office/drawing/2014/main" id="{9B404C1F-048E-7044-BE69-14D8C09F81C5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-427" y="2049"/>
                    <a:ext cx="447" cy="41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400" name="Rectangle 112">
                    <a:extLst>
                      <a:ext uri="{FF2B5EF4-FFF2-40B4-BE49-F238E27FC236}">
                        <a16:creationId xmlns:a16="http://schemas.microsoft.com/office/drawing/2014/main" id="{93620211-30D2-A74F-85D8-3CCB3BB54C2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" y="2232"/>
                    <a:ext cx="104" cy="91"/>
                  </a:xfrm>
                  <a:prstGeom prst="rect">
                    <a:avLst/>
                  </a:prstGeom>
                  <a:solidFill>
                    <a:srgbClr val="E400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401" name="Freeform 113">
                    <a:extLst>
                      <a:ext uri="{FF2B5EF4-FFF2-40B4-BE49-F238E27FC236}">
                        <a16:creationId xmlns:a16="http://schemas.microsoft.com/office/drawing/2014/main" id="{EAB132C2-BF16-0F4B-B306-8B5A4C1C07A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2" y="1951"/>
                    <a:ext cx="302" cy="274"/>
                  </a:xfrm>
                  <a:custGeom>
                    <a:avLst/>
                    <a:gdLst>
                      <a:gd name="T0" fmla="*/ 14 w 381"/>
                      <a:gd name="T1" fmla="*/ 274 h 274"/>
                      <a:gd name="T2" fmla="*/ 14 w 381"/>
                      <a:gd name="T3" fmla="*/ 130 h 274"/>
                      <a:gd name="T4" fmla="*/ 0 w 381"/>
                      <a:gd name="T5" fmla="*/ 0 h 274"/>
                      <a:gd name="T6" fmla="*/ 0 60000 65536"/>
                      <a:gd name="T7" fmla="*/ 0 60000 65536"/>
                      <a:gd name="T8" fmla="*/ 0 60000 65536"/>
                      <a:gd name="T9" fmla="*/ 0 w 381"/>
                      <a:gd name="T10" fmla="*/ 0 h 274"/>
                      <a:gd name="T11" fmla="*/ 381 w 381"/>
                      <a:gd name="T12" fmla="*/ 274 h 27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81" h="274">
                        <a:moveTo>
                          <a:pt x="381" y="274"/>
                        </a:moveTo>
                        <a:lnTo>
                          <a:pt x="381" y="130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9525">
                    <a:solidFill>
                      <a:srgbClr val="E4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pic>
                <p:nvPicPr>
                  <p:cNvPr id="402" name="Picture 115" descr="tv">
                    <a:extLst>
                      <a:ext uri="{FF2B5EF4-FFF2-40B4-BE49-F238E27FC236}">
                        <a16:creationId xmlns:a16="http://schemas.microsoft.com/office/drawing/2014/main" id="{E56F1C09-456F-6945-AACA-76354A8314EA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" y="1737"/>
                    <a:ext cx="476" cy="4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</p:grpSp>
          <p:cxnSp>
            <p:nvCxnSpPr>
              <p:cNvPr id="522" name="Straight Connector 521">
                <a:extLst>
                  <a:ext uri="{FF2B5EF4-FFF2-40B4-BE49-F238E27FC236}">
                    <a16:creationId xmlns:a16="http://schemas.microsoft.com/office/drawing/2014/main" id="{CEADDDE2-F07E-2048-90F3-56476774EC97}"/>
                  </a:ext>
                </a:extLst>
              </p:cNvPr>
              <p:cNvCxnSpPr/>
              <p:nvPr/>
            </p:nvCxnSpPr>
            <p:spPr>
              <a:xfrm>
                <a:off x="9334500" y="1147233"/>
                <a:ext cx="0" cy="338667"/>
              </a:xfrm>
              <a:prstGeom prst="line">
                <a:avLst/>
              </a:prstGeom>
              <a:ln w="9525">
                <a:solidFill>
                  <a:srgbClr val="E4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12" name="Straight Connector 411">
              <a:extLst>
                <a:ext uri="{FF2B5EF4-FFF2-40B4-BE49-F238E27FC236}">
                  <a16:creationId xmlns:a16="http://schemas.microsoft.com/office/drawing/2014/main" id="{2E6A914D-56E6-6144-8A5D-B26042233D49}"/>
                </a:ext>
              </a:extLst>
            </p:cNvPr>
            <p:cNvCxnSpPr/>
            <p:nvPr/>
          </p:nvCxnSpPr>
          <p:spPr>
            <a:xfrm>
              <a:off x="8428567" y="1151466"/>
              <a:ext cx="0" cy="338667"/>
            </a:xfrm>
            <a:prstGeom prst="line">
              <a:avLst/>
            </a:prstGeom>
            <a:ln w="9525">
              <a:solidFill>
                <a:srgbClr val="E4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5" name="Group 414">
              <a:extLst>
                <a:ext uri="{FF2B5EF4-FFF2-40B4-BE49-F238E27FC236}">
                  <a16:creationId xmlns:a16="http://schemas.microsoft.com/office/drawing/2014/main" id="{EA667DB5-3322-4A46-B5FA-A070FD5DC154}"/>
                </a:ext>
              </a:extLst>
            </p:cNvPr>
            <p:cNvGrpSpPr/>
            <p:nvPr/>
          </p:nvGrpSpPr>
          <p:grpSpPr>
            <a:xfrm>
              <a:off x="8795279" y="1483783"/>
              <a:ext cx="850900" cy="623888"/>
              <a:chOff x="7872413" y="1479550"/>
              <a:chExt cx="850900" cy="623888"/>
            </a:xfrm>
          </p:grpSpPr>
          <p:grpSp>
            <p:nvGrpSpPr>
              <p:cNvPr id="416" name="Group 135">
                <a:extLst>
                  <a:ext uri="{FF2B5EF4-FFF2-40B4-BE49-F238E27FC236}">
                    <a16:creationId xmlns:a16="http://schemas.microsoft.com/office/drawing/2014/main" id="{85DFD946-B194-774B-88CB-2C0D2F0CAAA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872413" y="1576388"/>
                <a:ext cx="850900" cy="527050"/>
                <a:chOff x="-490" y="1664"/>
                <a:chExt cx="1429" cy="842"/>
              </a:xfrm>
            </p:grpSpPr>
            <p:sp>
              <p:nvSpPr>
                <p:cNvPr id="418" name="AutoShape 136">
                  <a:extLst>
                    <a:ext uri="{FF2B5EF4-FFF2-40B4-BE49-F238E27FC236}">
                      <a16:creationId xmlns:a16="http://schemas.microsoft.com/office/drawing/2014/main" id="{F297B945-74B3-CB4B-878C-7C02A4889F1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490" y="1664"/>
                  <a:ext cx="1429" cy="294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DDDDD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419" name="Group 137">
                  <a:extLst>
                    <a:ext uri="{FF2B5EF4-FFF2-40B4-BE49-F238E27FC236}">
                      <a16:creationId xmlns:a16="http://schemas.microsoft.com/office/drawing/2014/main" id="{E4CF7180-96A2-CD40-B8A0-45AE98BA1F1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-427" y="1737"/>
                  <a:ext cx="1217" cy="769"/>
                  <a:chOff x="-427" y="1737"/>
                  <a:chExt cx="1217" cy="769"/>
                </a:xfrm>
              </p:grpSpPr>
              <p:sp>
                <p:nvSpPr>
                  <p:cNvPr id="420" name="Rectangle 138">
                    <a:extLst>
                      <a:ext uri="{FF2B5EF4-FFF2-40B4-BE49-F238E27FC236}">
                        <a16:creationId xmlns:a16="http://schemas.microsoft.com/office/drawing/2014/main" id="{E728FEDA-C496-A141-8FEA-14AAB825DF0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-338" y="1923"/>
                    <a:ext cx="1128" cy="583"/>
                  </a:xfrm>
                  <a:prstGeom prst="rect">
                    <a:avLst/>
                  </a:prstGeom>
                  <a:solidFill>
                    <a:srgbClr val="DDDDD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421" name="Line 7">
                    <a:extLst>
                      <a:ext uri="{FF2B5EF4-FFF2-40B4-BE49-F238E27FC236}">
                        <a16:creationId xmlns:a16="http://schemas.microsoft.com/office/drawing/2014/main" id="{94947D33-1E0B-FE40-8CAB-CBBDC0D6E22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-150" y="2271"/>
                    <a:ext cx="676" cy="4"/>
                  </a:xfrm>
                  <a:prstGeom prst="line">
                    <a:avLst/>
                  </a:prstGeom>
                  <a:noFill/>
                  <a:ln w="9525">
                    <a:solidFill>
                      <a:srgbClr val="E4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422" name="Group 140">
                    <a:extLst>
                      <a:ext uri="{FF2B5EF4-FFF2-40B4-BE49-F238E27FC236}">
                        <a16:creationId xmlns:a16="http://schemas.microsoft.com/office/drawing/2014/main" id="{394E883E-EC3D-5D4A-AEA2-4725F7F2DBF7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8" y="2192"/>
                    <a:ext cx="387" cy="139"/>
                    <a:chOff x="322" y="890"/>
                    <a:chExt cx="872" cy="339"/>
                  </a:xfrm>
                </p:grpSpPr>
                <p:sp>
                  <p:nvSpPr>
                    <p:cNvPr id="427" name="Rectangle 141">
                      <a:extLst>
                        <a:ext uri="{FF2B5EF4-FFF2-40B4-BE49-F238E27FC236}">
                          <a16:creationId xmlns:a16="http://schemas.microsoft.com/office/drawing/2014/main" id="{448655B1-0992-6F4B-815F-913E06606CB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0" y="1000"/>
                      <a:ext cx="871" cy="229"/>
                    </a:xfrm>
                    <a:prstGeom prst="rect">
                      <a:avLst/>
                    </a:prstGeom>
                    <a:solidFill>
                      <a:srgbClr val="EC86A6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428" name="Rectangle 142">
                      <a:extLst>
                        <a:ext uri="{FF2B5EF4-FFF2-40B4-BE49-F238E27FC236}">
                          <a16:creationId xmlns:a16="http://schemas.microsoft.com/office/drawing/2014/main" id="{968409F2-F7DA-2446-B315-0CF4D05EAD1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2" y="1074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429" name="Rectangle 143">
                      <a:extLst>
                        <a:ext uri="{FF2B5EF4-FFF2-40B4-BE49-F238E27FC236}">
                          <a16:creationId xmlns:a16="http://schemas.microsoft.com/office/drawing/2014/main" id="{0362FF3B-ADD9-5744-8ACA-3EFADB83225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4" y="1074"/>
                      <a:ext cx="54" cy="56"/>
                    </a:xfrm>
                    <a:prstGeom prst="rect">
                      <a:avLst/>
                    </a:prstGeom>
                    <a:solidFill>
                      <a:srgbClr val="33CC3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430" name="Rectangle 144">
                      <a:extLst>
                        <a:ext uri="{FF2B5EF4-FFF2-40B4-BE49-F238E27FC236}">
                          <a16:creationId xmlns:a16="http://schemas.microsoft.com/office/drawing/2014/main" id="{C40AA11A-DFD4-8F42-897F-82FED599B22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36" y="1068"/>
                      <a:ext cx="60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431" name="Rectangle 145">
                      <a:extLst>
                        <a:ext uri="{FF2B5EF4-FFF2-40B4-BE49-F238E27FC236}">
                          <a16:creationId xmlns:a16="http://schemas.microsoft.com/office/drawing/2014/main" id="{8A810F1B-6E62-5742-8139-F7E89D3E1CE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5" y="1068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432" name="AutoShape 146">
                      <a:extLst>
                        <a:ext uri="{FF2B5EF4-FFF2-40B4-BE49-F238E27FC236}">
                          <a16:creationId xmlns:a16="http://schemas.microsoft.com/office/drawing/2014/main" id="{F9E0BEC6-A98D-274B-80FC-89A04433923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0800000" flipH="1">
                      <a:off x="322" y="890"/>
                      <a:ext cx="859" cy="110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w 21600"/>
                        <a:gd name="T7" fmla="*/ 0 h 2160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4501 w 21600"/>
                        <a:gd name="T13" fmla="*/ 4516 h 21600"/>
                        <a:gd name="T14" fmla="*/ 17099 w 21600"/>
                        <a:gd name="T15" fmla="*/ 17084 h 2160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1600" h="21600">
                          <a:moveTo>
                            <a:pt x="0" y="0"/>
                          </a:moveTo>
                          <a:lnTo>
                            <a:pt x="5400" y="21600"/>
                          </a:lnTo>
                          <a:lnTo>
                            <a:pt x="16200" y="21600"/>
                          </a:lnTo>
                          <a:lnTo>
                            <a:pt x="21600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75000"/>
                      </a:schemeClr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pic>
                <p:nvPicPr>
                  <p:cNvPr id="423" name="Picture 147" descr="desktop_computer_stylized_small">
                    <a:extLst>
                      <a:ext uri="{FF2B5EF4-FFF2-40B4-BE49-F238E27FC236}">
                        <a16:creationId xmlns:a16="http://schemas.microsoft.com/office/drawing/2014/main" id="{0A91A55F-2043-9E4B-99F9-AFA78F5A8149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-427" y="2049"/>
                    <a:ext cx="447" cy="41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424" name="Rectangle 148">
                    <a:extLst>
                      <a:ext uri="{FF2B5EF4-FFF2-40B4-BE49-F238E27FC236}">
                        <a16:creationId xmlns:a16="http://schemas.microsoft.com/office/drawing/2014/main" id="{F8AF0B05-119A-0146-852E-B3BD3225EC1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" y="2232"/>
                    <a:ext cx="104" cy="91"/>
                  </a:xfrm>
                  <a:prstGeom prst="rect">
                    <a:avLst/>
                  </a:prstGeom>
                  <a:solidFill>
                    <a:srgbClr val="E400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425" name="Freeform 149">
                    <a:extLst>
                      <a:ext uri="{FF2B5EF4-FFF2-40B4-BE49-F238E27FC236}">
                        <a16:creationId xmlns:a16="http://schemas.microsoft.com/office/drawing/2014/main" id="{AB1B2319-3B1A-4844-AE46-5CB41DCFDC2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2" y="1951"/>
                    <a:ext cx="302" cy="274"/>
                  </a:xfrm>
                  <a:custGeom>
                    <a:avLst/>
                    <a:gdLst>
                      <a:gd name="T0" fmla="*/ 14 w 381"/>
                      <a:gd name="T1" fmla="*/ 274 h 274"/>
                      <a:gd name="T2" fmla="*/ 14 w 381"/>
                      <a:gd name="T3" fmla="*/ 130 h 274"/>
                      <a:gd name="T4" fmla="*/ 0 w 381"/>
                      <a:gd name="T5" fmla="*/ 0 h 274"/>
                      <a:gd name="T6" fmla="*/ 0 60000 65536"/>
                      <a:gd name="T7" fmla="*/ 0 60000 65536"/>
                      <a:gd name="T8" fmla="*/ 0 60000 65536"/>
                      <a:gd name="T9" fmla="*/ 0 w 381"/>
                      <a:gd name="T10" fmla="*/ 0 h 274"/>
                      <a:gd name="T11" fmla="*/ 381 w 381"/>
                      <a:gd name="T12" fmla="*/ 274 h 27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81" h="274">
                        <a:moveTo>
                          <a:pt x="381" y="274"/>
                        </a:moveTo>
                        <a:lnTo>
                          <a:pt x="381" y="130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9525">
                    <a:solidFill>
                      <a:srgbClr val="E4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pic>
                <p:nvPicPr>
                  <p:cNvPr id="426" name="Picture 151" descr="tv">
                    <a:extLst>
                      <a:ext uri="{FF2B5EF4-FFF2-40B4-BE49-F238E27FC236}">
                        <a16:creationId xmlns:a16="http://schemas.microsoft.com/office/drawing/2014/main" id="{FBF03B14-5AED-7E49-8E18-C9D52DD06664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" y="1737"/>
                    <a:ext cx="476" cy="4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</p:grpSp>
          <p:sp>
            <p:nvSpPr>
              <p:cNvPr id="417" name="Freeform 209">
                <a:extLst>
                  <a:ext uri="{FF2B5EF4-FFF2-40B4-BE49-F238E27FC236}">
                    <a16:creationId xmlns:a16="http://schemas.microsoft.com/office/drawing/2014/main" id="{0B7484A0-57B4-9D4F-88D9-C1C31B0000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43925" y="1479550"/>
                <a:ext cx="127000" cy="476250"/>
              </a:xfrm>
              <a:custGeom>
                <a:avLst/>
                <a:gdLst>
                  <a:gd name="T0" fmla="*/ 0 w 80"/>
                  <a:gd name="T1" fmla="*/ 2147483647 h 300"/>
                  <a:gd name="T2" fmla="*/ 2147483647 w 80"/>
                  <a:gd name="T3" fmla="*/ 2147483647 h 300"/>
                  <a:gd name="T4" fmla="*/ 2147483647 w 80"/>
                  <a:gd name="T5" fmla="*/ 0 h 300"/>
                  <a:gd name="T6" fmla="*/ 0 60000 65536"/>
                  <a:gd name="T7" fmla="*/ 0 60000 65536"/>
                  <a:gd name="T8" fmla="*/ 0 60000 65536"/>
                  <a:gd name="T9" fmla="*/ 0 w 80"/>
                  <a:gd name="T10" fmla="*/ 0 h 300"/>
                  <a:gd name="T11" fmla="*/ 80 w 80"/>
                  <a:gd name="T12" fmla="*/ 300 h 3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0" h="300">
                    <a:moveTo>
                      <a:pt x="0" y="300"/>
                    </a:moveTo>
                    <a:lnTo>
                      <a:pt x="80" y="300"/>
                    </a:lnTo>
                    <a:lnTo>
                      <a:pt x="80" y="0"/>
                    </a:lnTo>
                  </a:path>
                </a:pathLst>
              </a:custGeom>
              <a:noFill/>
              <a:ln w="9525">
                <a:solidFill>
                  <a:srgbClr val="E4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433" name="Text Box 204">
              <a:extLst>
                <a:ext uri="{FF2B5EF4-FFF2-40B4-BE49-F238E27FC236}">
                  <a16:creationId xmlns:a16="http://schemas.microsoft.com/office/drawing/2014/main" id="{3C38ADF6-8694-1144-9C3F-327CA87364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44075" y="1341438"/>
              <a:ext cx="4889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96969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rPr>
                <a:t>…</a:t>
              </a:r>
            </a:p>
          </p:txBody>
        </p:sp>
      </p:grpSp>
      <p:sp>
        <p:nvSpPr>
          <p:cNvPr id="259" name="Slide Number Placeholder 4">
            <a:extLst>
              <a:ext uri="{FF2B5EF4-FFF2-40B4-BE49-F238E27FC236}">
                <a16:creationId xmlns:a16="http://schemas.microsoft.com/office/drawing/2014/main" id="{3B06334E-8708-6947-A6AF-0C8FD07184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/>
              <a:t>Link Layer: 6-</a:t>
            </a:r>
            <a:fld id="{C4204591-24BD-A542-B9D5-F8D8A88D2FE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427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936" y="362678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Where is the link layer implemented?</a:t>
            </a:r>
            <a:endParaRPr lang="en-US" sz="4400" dirty="0"/>
          </a:p>
        </p:txBody>
      </p:sp>
      <p:sp>
        <p:nvSpPr>
          <p:cNvPr id="259" name="Rectangle 3">
            <a:extLst>
              <a:ext uri="{FF2B5EF4-FFF2-40B4-BE49-F238E27FC236}">
                <a16:creationId xmlns:a16="http://schemas.microsoft.com/office/drawing/2014/main" id="{A48F2D8E-D82E-0A4C-8783-B2F84E2BA4F6}"/>
              </a:ext>
            </a:extLst>
          </p:cNvPr>
          <p:cNvSpPr txBox="1">
            <a:spLocks noChangeArrowheads="1"/>
          </p:cNvSpPr>
          <p:nvPr/>
        </p:nvSpPr>
        <p:spPr>
          <a:xfrm>
            <a:off x="980353" y="1561667"/>
            <a:ext cx="5808373" cy="465931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84163">
              <a:defRPr/>
            </a:pPr>
            <a:r>
              <a:rPr lang="en-US" sz="3200" dirty="0"/>
              <a:t>in each-and-every host</a:t>
            </a:r>
          </a:p>
          <a:p>
            <a:pPr indent="-284163">
              <a:defRPr/>
            </a:pPr>
            <a:r>
              <a:rPr lang="en-US" sz="3200" dirty="0"/>
              <a:t>link layer implemented in </a:t>
            </a:r>
            <a:r>
              <a:rPr lang="en-US" sz="3200" i="1" dirty="0">
                <a:solidFill>
                  <a:srgbClr val="0000A8"/>
                </a:solidFill>
              </a:rPr>
              <a:t>network interface card</a:t>
            </a:r>
            <a:r>
              <a:rPr lang="en-US" sz="3200" dirty="0"/>
              <a:t> (NIC) or on a chip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/>
              <a:t>Ethernet, </a:t>
            </a:r>
            <a:r>
              <a:rPr lang="en-US" sz="2800" dirty="0" err="1"/>
              <a:t>WiFi</a:t>
            </a:r>
            <a:r>
              <a:rPr lang="en-US" sz="2800" dirty="0"/>
              <a:t> card or chip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/>
              <a:t>implements link, physical layer</a:t>
            </a:r>
          </a:p>
          <a:p>
            <a:pPr indent="-284163">
              <a:defRPr/>
            </a:pPr>
            <a:r>
              <a:rPr lang="en-US" sz="3200" dirty="0"/>
              <a:t>attaches into host’s system buses</a:t>
            </a:r>
          </a:p>
          <a:p>
            <a:pPr indent="-284163">
              <a:defRPr/>
            </a:pPr>
            <a:r>
              <a:rPr lang="en-US" sz="3200" dirty="0"/>
              <a:t>combination of hardware, software, firmware</a:t>
            </a:r>
          </a:p>
          <a:p>
            <a:pPr lvl="1">
              <a:defRPr/>
            </a:pPr>
            <a:endParaRPr lang="en-US" dirty="0">
              <a:latin typeface="Gill Sans MT" charset="0"/>
            </a:endParaRPr>
          </a:p>
        </p:txBody>
      </p:sp>
      <p:sp>
        <p:nvSpPr>
          <p:cNvPr id="339" name="Freeform 92">
            <a:extLst>
              <a:ext uri="{FF2B5EF4-FFF2-40B4-BE49-F238E27FC236}">
                <a16:creationId xmlns:a16="http://schemas.microsoft.com/office/drawing/2014/main" id="{E4A9915D-6AEE-C449-9BB3-5A3FF82FE7DA}"/>
              </a:ext>
            </a:extLst>
          </p:cNvPr>
          <p:cNvSpPr>
            <a:spLocks/>
          </p:cNvSpPr>
          <p:nvPr/>
        </p:nvSpPr>
        <p:spPr bwMode="auto">
          <a:xfrm>
            <a:off x="8482590" y="5121168"/>
            <a:ext cx="2308225" cy="797490"/>
          </a:xfrm>
          <a:custGeom>
            <a:avLst/>
            <a:gdLst>
              <a:gd name="T0" fmla="*/ 0 w 1454"/>
              <a:gd name="T1" fmla="*/ 2743200 h 1908"/>
              <a:gd name="T2" fmla="*/ 31750 w 1454"/>
              <a:gd name="T3" fmla="*/ 2668588 h 1908"/>
              <a:gd name="T4" fmla="*/ 446088 w 1454"/>
              <a:gd name="T5" fmla="*/ 0 h 1908"/>
              <a:gd name="T6" fmla="*/ 1978025 w 1454"/>
              <a:gd name="T7" fmla="*/ 477838 h 1908"/>
              <a:gd name="T8" fmla="*/ 2308225 w 1454"/>
              <a:gd name="T9" fmla="*/ 2370138 h 1908"/>
              <a:gd name="T10" fmla="*/ 393700 w 1454"/>
              <a:gd name="T11" fmla="*/ 3028950 h 1908"/>
              <a:gd name="T12" fmla="*/ 0 w 1454"/>
              <a:gd name="T13" fmla="*/ 2743200 h 190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connsiteX0" fmla="*/ 0 w 10000"/>
              <a:gd name="connsiteY0" fmla="*/ 7479 h 8422"/>
              <a:gd name="connsiteX1" fmla="*/ 138 w 10000"/>
              <a:gd name="connsiteY1" fmla="*/ 7232 h 8422"/>
              <a:gd name="connsiteX2" fmla="*/ 1933 w 10000"/>
              <a:gd name="connsiteY2" fmla="*/ 6289 h 8422"/>
              <a:gd name="connsiteX3" fmla="*/ 8569 w 10000"/>
              <a:gd name="connsiteY3" fmla="*/ 0 h 8422"/>
              <a:gd name="connsiteX4" fmla="*/ 10000 w 10000"/>
              <a:gd name="connsiteY4" fmla="*/ 6247 h 8422"/>
              <a:gd name="connsiteX5" fmla="*/ 1706 w 10000"/>
              <a:gd name="connsiteY5" fmla="*/ 8422 h 8422"/>
              <a:gd name="connsiteX6" fmla="*/ 0 w 10000"/>
              <a:gd name="connsiteY6" fmla="*/ 7479 h 8422"/>
              <a:gd name="connsiteX0" fmla="*/ 0 w 10000"/>
              <a:gd name="connsiteY0" fmla="*/ 1463 h 2583"/>
              <a:gd name="connsiteX1" fmla="*/ 138 w 10000"/>
              <a:gd name="connsiteY1" fmla="*/ 1170 h 2583"/>
              <a:gd name="connsiteX2" fmla="*/ 1933 w 10000"/>
              <a:gd name="connsiteY2" fmla="*/ 50 h 2583"/>
              <a:gd name="connsiteX3" fmla="*/ 6408 w 10000"/>
              <a:gd name="connsiteY3" fmla="*/ 241 h 2583"/>
              <a:gd name="connsiteX4" fmla="*/ 10000 w 10000"/>
              <a:gd name="connsiteY4" fmla="*/ 0 h 2583"/>
              <a:gd name="connsiteX5" fmla="*/ 1706 w 10000"/>
              <a:gd name="connsiteY5" fmla="*/ 2583 h 2583"/>
              <a:gd name="connsiteX6" fmla="*/ 0 w 10000"/>
              <a:gd name="connsiteY6" fmla="*/ 1463 h 2583"/>
              <a:gd name="connsiteX0" fmla="*/ 0 w 10000"/>
              <a:gd name="connsiteY0" fmla="*/ 5664 h 14626"/>
              <a:gd name="connsiteX1" fmla="*/ 138 w 10000"/>
              <a:gd name="connsiteY1" fmla="*/ 4530 h 14626"/>
              <a:gd name="connsiteX2" fmla="*/ 1933 w 10000"/>
              <a:gd name="connsiteY2" fmla="*/ 194 h 14626"/>
              <a:gd name="connsiteX3" fmla="*/ 6408 w 10000"/>
              <a:gd name="connsiteY3" fmla="*/ 933 h 14626"/>
              <a:gd name="connsiteX4" fmla="*/ 10000 w 10000"/>
              <a:gd name="connsiteY4" fmla="*/ 0 h 14626"/>
              <a:gd name="connsiteX5" fmla="*/ 1526 w 10000"/>
              <a:gd name="connsiteY5" fmla="*/ 14626 h 14626"/>
              <a:gd name="connsiteX6" fmla="*/ 0 w 10000"/>
              <a:gd name="connsiteY6" fmla="*/ 5664 h 14626"/>
              <a:gd name="connsiteX0" fmla="*/ 0 w 10000"/>
              <a:gd name="connsiteY0" fmla="*/ 5664 h 12103"/>
              <a:gd name="connsiteX1" fmla="*/ 138 w 10000"/>
              <a:gd name="connsiteY1" fmla="*/ 4530 h 12103"/>
              <a:gd name="connsiteX2" fmla="*/ 1933 w 10000"/>
              <a:gd name="connsiteY2" fmla="*/ 194 h 12103"/>
              <a:gd name="connsiteX3" fmla="*/ 6408 w 10000"/>
              <a:gd name="connsiteY3" fmla="*/ 933 h 12103"/>
              <a:gd name="connsiteX4" fmla="*/ 10000 w 10000"/>
              <a:gd name="connsiteY4" fmla="*/ 0 h 12103"/>
              <a:gd name="connsiteX5" fmla="*/ 1286 w 10000"/>
              <a:gd name="connsiteY5" fmla="*/ 12103 h 12103"/>
              <a:gd name="connsiteX6" fmla="*/ 0 w 10000"/>
              <a:gd name="connsiteY6" fmla="*/ 5664 h 12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2103">
                <a:moveTo>
                  <a:pt x="0" y="5664"/>
                </a:moveTo>
                <a:cubicBezTo>
                  <a:pt x="103" y="4603"/>
                  <a:pt x="28" y="4917"/>
                  <a:pt x="138" y="4530"/>
                </a:cubicBezTo>
                <a:lnTo>
                  <a:pt x="1933" y="194"/>
                </a:lnTo>
                <a:lnTo>
                  <a:pt x="6408" y="933"/>
                </a:lnTo>
                <a:lnTo>
                  <a:pt x="10000" y="0"/>
                </a:lnTo>
                <a:lnTo>
                  <a:pt x="1286" y="12103"/>
                </a:lnTo>
                <a:lnTo>
                  <a:pt x="0" y="5664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340" name="Rectangle 42">
            <a:extLst>
              <a:ext uri="{FF2B5EF4-FFF2-40B4-BE49-F238E27FC236}">
                <a16:creationId xmlns:a16="http://schemas.microsoft.com/office/drawing/2014/main" id="{08D16DCA-2F81-3142-8787-DCBB82571F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5665" y="2749550"/>
            <a:ext cx="1836737" cy="24018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342" name="Rectangle 44">
            <a:extLst>
              <a:ext uri="{FF2B5EF4-FFF2-40B4-BE49-F238E27FC236}">
                <a16:creationId xmlns:a16="http://schemas.microsoft.com/office/drawing/2014/main" id="{4292A8DC-1EBA-E346-AA85-38C6822CAA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04927" y="4687887"/>
            <a:ext cx="666750" cy="2825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343" name="Rectangle 45">
            <a:extLst>
              <a:ext uri="{FF2B5EF4-FFF2-40B4-BE49-F238E27FC236}">
                <a16:creationId xmlns:a16="http://schemas.microsoft.com/office/drawing/2014/main" id="{9AD0BC31-6A50-984F-86A3-3CA27EA7CD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04927" y="4100512"/>
            <a:ext cx="657225" cy="5191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controller</a:t>
            </a:r>
          </a:p>
        </p:txBody>
      </p:sp>
      <p:sp>
        <p:nvSpPr>
          <p:cNvPr id="344" name="Text Box 46">
            <a:extLst>
              <a:ext uri="{FF2B5EF4-FFF2-40B4-BE49-F238E27FC236}">
                <a16:creationId xmlns:a16="http://schemas.microsoft.com/office/drawing/2014/main" id="{0B7C150F-CB12-034D-8895-A7245A5D60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0720" y="4697412"/>
            <a:ext cx="73770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i="0" dirty="0">
                <a:solidFill>
                  <a:srgbClr val="000000"/>
                </a:solidFill>
                <a:latin typeface="Arial" charset="0"/>
              </a:rPr>
              <a:t>physical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200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45" name="Freeform 47">
            <a:extLst>
              <a:ext uri="{FF2B5EF4-FFF2-40B4-BE49-F238E27FC236}">
                <a16:creationId xmlns:a16="http://schemas.microsoft.com/office/drawing/2014/main" id="{793E17F7-22E2-FF4D-8509-E82EDBE2D5AA}"/>
              </a:ext>
            </a:extLst>
          </p:cNvPr>
          <p:cNvSpPr>
            <a:spLocks/>
          </p:cNvSpPr>
          <p:nvPr/>
        </p:nvSpPr>
        <p:spPr bwMode="auto">
          <a:xfrm>
            <a:off x="9457315" y="3619500"/>
            <a:ext cx="200025" cy="460375"/>
          </a:xfrm>
          <a:custGeom>
            <a:avLst/>
            <a:gdLst>
              <a:gd name="T0" fmla="*/ 0 w 361"/>
              <a:gd name="T1" fmla="*/ 0 h 478"/>
              <a:gd name="T2" fmla="*/ 0 w 361"/>
              <a:gd name="T3" fmla="*/ 2147483647 h 478"/>
              <a:gd name="T4" fmla="*/ 2147483647 w 361"/>
              <a:gd name="T5" fmla="*/ 2147483647 h 478"/>
              <a:gd name="T6" fmla="*/ 2147483647 w 361"/>
              <a:gd name="T7" fmla="*/ 2147483647 h 47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61" h="478">
                <a:moveTo>
                  <a:pt x="0" y="0"/>
                </a:moveTo>
                <a:lnTo>
                  <a:pt x="0" y="230"/>
                </a:lnTo>
                <a:lnTo>
                  <a:pt x="361" y="230"/>
                </a:lnTo>
                <a:lnTo>
                  <a:pt x="359" y="478"/>
                </a:lnTo>
              </a:path>
            </a:pathLst>
          </a:custGeom>
          <a:noFill/>
          <a:ln w="38100" cmpd="sng">
            <a:solidFill>
              <a:srgbClr val="0000A8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346" name="Line 48">
            <a:extLst>
              <a:ext uri="{FF2B5EF4-FFF2-40B4-BE49-F238E27FC236}">
                <a16:creationId xmlns:a16="http://schemas.microsoft.com/office/drawing/2014/main" id="{07601B60-F87E-2F49-8A8E-1FF14E515D33}"/>
              </a:ext>
            </a:extLst>
          </p:cNvPr>
          <p:cNvSpPr>
            <a:spLocks noChangeShapeType="1"/>
          </p:cNvSpPr>
          <p:nvPr/>
        </p:nvSpPr>
        <p:spPr bwMode="auto">
          <a:xfrm>
            <a:off x="9322377" y="3792537"/>
            <a:ext cx="1358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347" name="Line 49">
            <a:extLst>
              <a:ext uri="{FF2B5EF4-FFF2-40B4-BE49-F238E27FC236}">
                <a16:creationId xmlns:a16="http://schemas.microsoft.com/office/drawing/2014/main" id="{A28FA316-5FFA-F44A-BA99-AC0415DFF7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717665" y="3800475"/>
            <a:ext cx="0" cy="3000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348" name="Rectangle 50">
            <a:extLst>
              <a:ext uri="{FF2B5EF4-FFF2-40B4-BE49-F238E27FC236}">
                <a16:creationId xmlns:a16="http://schemas.microsoft.com/office/drawing/2014/main" id="{A634403E-4499-294B-99AD-E3A86D96C0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11252" y="3101975"/>
            <a:ext cx="657225" cy="519112"/>
          </a:xfrm>
          <a:prstGeom prst="rect">
            <a:avLst/>
          </a:prstGeom>
          <a:solidFill>
            <a:srgbClr val="FFFFFF"/>
          </a:solidFill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cpu</a:t>
            </a:r>
          </a:p>
        </p:txBody>
      </p:sp>
      <p:sp>
        <p:nvSpPr>
          <p:cNvPr id="349" name="Rectangle 51">
            <a:extLst>
              <a:ext uri="{FF2B5EF4-FFF2-40B4-BE49-F238E27FC236}">
                <a16:creationId xmlns:a16="http://schemas.microsoft.com/office/drawing/2014/main" id="{82C997D8-021F-0245-9B73-2C5E048B65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0402" y="3103562"/>
            <a:ext cx="657225" cy="5191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memory</a:t>
            </a:r>
          </a:p>
        </p:txBody>
      </p:sp>
      <p:sp>
        <p:nvSpPr>
          <p:cNvPr id="350" name="Line 52">
            <a:extLst>
              <a:ext uri="{FF2B5EF4-FFF2-40B4-BE49-F238E27FC236}">
                <a16:creationId xmlns:a16="http://schemas.microsoft.com/office/drawing/2014/main" id="{D74D41F5-3112-6646-9892-D00D36377E6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514465" y="3622675"/>
            <a:ext cx="1587" cy="1698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351" name="Line 53">
            <a:extLst>
              <a:ext uri="{FF2B5EF4-FFF2-40B4-BE49-F238E27FC236}">
                <a16:creationId xmlns:a16="http://schemas.microsoft.com/office/drawing/2014/main" id="{AA1745EF-4026-E54D-9775-040F79E5D15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0387590" y="3624262"/>
            <a:ext cx="1587" cy="1714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352" name="Text Box 54">
            <a:extLst>
              <a:ext uri="{FF2B5EF4-FFF2-40B4-BE49-F238E27FC236}">
                <a16:creationId xmlns:a16="http://schemas.microsoft.com/office/drawing/2014/main" id="{2B134A77-7C20-734B-9A65-D56BD3B341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35265" y="3921125"/>
            <a:ext cx="10383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Arial" charset="0"/>
              </a:rPr>
              <a:t>host bus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Arial" charset="0"/>
              </a:rPr>
              <a:t>(e.g., PCI)</a:t>
            </a:r>
          </a:p>
        </p:txBody>
      </p:sp>
      <p:sp>
        <p:nvSpPr>
          <p:cNvPr id="353" name="Line 55">
            <a:extLst>
              <a:ext uri="{FF2B5EF4-FFF2-40B4-BE49-F238E27FC236}">
                <a16:creationId xmlns:a16="http://schemas.microsoft.com/office/drawing/2014/main" id="{159E9A7C-2C1B-CC40-B1B4-760AFE091B0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717665" y="4408487"/>
            <a:ext cx="12700" cy="339725"/>
          </a:xfrm>
          <a:prstGeom prst="line">
            <a:avLst/>
          </a:prstGeom>
          <a:noFill/>
          <a:ln w="38100">
            <a:solidFill>
              <a:srgbClr val="0000A8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354" name="Line 56">
            <a:extLst>
              <a:ext uri="{FF2B5EF4-FFF2-40B4-BE49-F238E27FC236}">
                <a16:creationId xmlns:a16="http://schemas.microsoft.com/office/drawing/2014/main" id="{52214380-92AB-E048-BEDD-B0110B2E837D}"/>
              </a:ext>
            </a:extLst>
          </p:cNvPr>
          <p:cNvSpPr>
            <a:spLocks noChangeShapeType="1"/>
          </p:cNvSpPr>
          <p:nvPr/>
        </p:nvSpPr>
        <p:spPr bwMode="auto">
          <a:xfrm>
            <a:off x="9719463" y="4992686"/>
            <a:ext cx="0" cy="366713"/>
          </a:xfrm>
          <a:prstGeom prst="line">
            <a:avLst/>
          </a:prstGeom>
          <a:noFill/>
          <a:ln w="38100">
            <a:solidFill>
              <a:srgbClr val="0000A8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355" name="Line 57">
            <a:extLst>
              <a:ext uri="{FF2B5EF4-FFF2-40B4-BE49-F238E27FC236}">
                <a16:creationId xmlns:a16="http://schemas.microsoft.com/office/drawing/2014/main" id="{DF140DC0-F2C1-704D-A310-3786A5A5C84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0513002" y="3797300"/>
            <a:ext cx="382588" cy="2682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356" name="Text Box 58">
            <a:extLst>
              <a:ext uri="{FF2B5EF4-FFF2-40B4-BE49-F238E27FC236}">
                <a16:creationId xmlns:a16="http://schemas.microsoft.com/office/drawing/2014/main" id="{8134E125-6FFA-2245-A695-F469578E23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22477" y="5491162"/>
            <a:ext cx="135325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Arial" charset="0"/>
              </a:rPr>
              <a:t>network interface</a:t>
            </a:r>
          </a:p>
        </p:txBody>
      </p:sp>
      <p:sp>
        <p:nvSpPr>
          <p:cNvPr id="357" name="Line 59">
            <a:extLst>
              <a:ext uri="{FF2B5EF4-FFF2-40B4-BE49-F238E27FC236}">
                <a16:creationId xmlns:a16="http://schemas.microsoft.com/office/drawing/2014/main" id="{23B10271-25ED-6947-A1F2-08B5CDCE896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0330440" y="4814887"/>
            <a:ext cx="271462" cy="7508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358" name="Rectangle 43">
            <a:extLst>
              <a:ext uri="{FF2B5EF4-FFF2-40B4-BE49-F238E27FC236}">
                <a16:creationId xmlns:a16="http://schemas.microsoft.com/office/drawing/2014/main" id="{D2E8D72A-74A0-8047-B32B-E6CC292FC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7915" y="3989387"/>
            <a:ext cx="1122362" cy="108267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360" name="Group 84">
            <a:extLst>
              <a:ext uri="{FF2B5EF4-FFF2-40B4-BE49-F238E27FC236}">
                <a16:creationId xmlns:a16="http://schemas.microsoft.com/office/drawing/2014/main" id="{F87BAAC8-00DB-C64F-B18B-456E80F15B7F}"/>
              </a:ext>
            </a:extLst>
          </p:cNvPr>
          <p:cNvGrpSpPr>
            <a:grpSpLocks/>
          </p:cNvGrpSpPr>
          <p:nvPr/>
        </p:nvGrpSpPr>
        <p:grpSpPr bwMode="auto">
          <a:xfrm>
            <a:off x="7926967" y="2941636"/>
            <a:ext cx="1470026" cy="2035175"/>
            <a:chOff x="2695" y="1742"/>
            <a:chExt cx="926" cy="1282"/>
          </a:xfrm>
        </p:grpSpPr>
        <p:sp>
          <p:nvSpPr>
            <p:cNvPr id="361" name="Freeform 62">
              <a:extLst>
                <a:ext uri="{FF2B5EF4-FFF2-40B4-BE49-F238E27FC236}">
                  <a16:creationId xmlns:a16="http://schemas.microsoft.com/office/drawing/2014/main" id="{9DAAFB2F-E3C8-FB46-A22A-E065E70537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8" y="2488"/>
              <a:ext cx="393" cy="536"/>
            </a:xfrm>
            <a:custGeom>
              <a:avLst/>
              <a:gdLst>
                <a:gd name="T0" fmla="*/ 390 w 390"/>
                <a:gd name="T1" fmla="*/ 0 h 520"/>
                <a:gd name="T2" fmla="*/ 0 w 390"/>
                <a:gd name="T3" fmla="*/ 221 h 520"/>
                <a:gd name="T4" fmla="*/ 3 w 390"/>
                <a:gd name="T5" fmla="*/ 433 h 520"/>
                <a:gd name="T6" fmla="*/ 388 w 390"/>
                <a:gd name="T7" fmla="*/ 520 h 520"/>
                <a:gd name="T8" fmla="*/ 390 w 390"/>
                <a:gd name="T9" fmla="*/ 0 h 5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connsiteX0" fmla="*/ 9933 w 9933"/>
                <a:gd name="connsiteY0" fmla="*/ 0 h 10000"/>
                <a:gd name="connsiteX1" fmla="*/ 0 w 9933"/>
                <a:gd name="connsiteY1" fmla="*/ 1944 h 10000"/>
                <a:gd name="connsiteX2" fmla="*/ 10 w 9933"/>
                <a:gd name="connsiteY2" fmla="*/ 8327 h 10000"/>
                <a:gd name="connsiteX3" fmla="*/ 9882 w 9933"/>
                <a:gd name="connsiteY3" fmla="*/ 10000 h 10000"/>
                <a:gd name="connsiteX4" fmla="*/ 9933 w 9933"/>
                <a:gd name="connsiteY4" fmla="*/ 0 h 10000"/>
                <a:gd name="connsiteX0" fmla="*/ 10067 w 10067"/>
                <a:gd name="connsiteY0" fmla="*/ 2667 h 8056"/>
                <a:gd name="connsiteX1" fmla="*/ 0 w 10067"/>
                <a:gd name="connsiteY1" fmla="*/ 0 h 8056"/>
                <a:gd name="connsiteX2" fmla="*/ 10 w 10067"/>
                <a:gd name="connsiteY2" fmla="*/ 6383 h 8056"/>
                <a:gd name="connsiteX3" fmla="*/ 9949 w 10067"/>
                <a:gd name="connsiteY3" fmla="*/ 8056 h 8056"/>
                <a:gd name="connsiteX4" fmla="*/ 10067 w 10067"/>
                <a:gd name="connsiteY4" fmla="*/ 2667 h 8056"/>
                <a:gd name="connsiteX0" fmla="*/ 10134 w 10134"/>
                <a:gd name="connsiteY0" fmla="*/ 2191 h 10000"/>
                <a:gd name="connsiteX1" fmla="*/ 0 w 10134"/>
                <a:gd name="connsiteY1" fmla="*/ 0 h 10000"/>
                <a:gd name="connsiteX2" fmla="*/ 10 w 10134"/>
                <a:gd name="connsiteY2" fmla="*/ 7923 h 10000"/>
                <a:gd name="connsiteX3" fmla="*/ 9883 w 10134"/>
                <a:gd name="connsiteY3" fmla="*/ 10000 h 10000"/>
                <a:gd name="connsiteX4" fmla="*/ 10134 w 10134"/>
                <a:gd name="connsiteY4" fmla="*/ 2191 h 10000"/>
                <a:gd name="connsiteX0" fmla="*/ 10134 w 10134"/>
                <a:gd name="connsiteY0" fmla="*/ 1569 h 10000"/>
                <a:gd name="connsiteX1" fmla="*/ 0 w 10134"/>
                <a:gd name="connsiteY1" fmla="*/ 0 h 10000"/>
                <a:gd name="connsiteX2" fmla="*/ 10 w 10134"/>
                <a:gd name="connsiteY2" fmla="*/ 7923 h 10000"/>
                <a:gd name="connsiteX3" fmla="*/ 9883 w 10134"/>
                <a:gd name="connsiteY3" fmla="*/ 10000 h 10000"/>
                <a:gd name="connsiteX4" fmla="*/ 10134 w 10134"/>
                <a:gd name="connsiteY4" fmla="*/ 1569 h 10000"/>
                <a:gd name="connsiteX0" fmla="*/ 10134 w 10134"/>
                <a:gd name="connsiteY0" fmla="*/ 1569 h 9876"/>
                <a:gd name="connsiteX1" fmla="*/ 0 w 10134"/>
                <a:gd name="connsiteY1" fmla="*/ 0 h 9876"/>
                <a:gd name="connsiteX2" fmla="*/ 10 w 10134"/>
                <a:gd name="connsiteY2" fmla="*/ 7923 h 9876"/>
                <a:gd name="connsiteX3" fmla="*/ 10084 w 10134"/>
                <a:gd name="connsiteY3" fmla="*/ 9876 h 9876"/>
                <a:gd name="connsiteX4" fmla="*/ 10134 w 10134"/>
                <a:gd name="connsiteY4" fmla="*/ 1569 h 9876"/>
                <a:gd name="connsiteX0" fmla="*/ 9934 w 9954"/>
                <a:gd name="connsiteY0" fmla="*/ 0 h 12944"/>
                <a:gd name="connsiteX1" fmla="*/ 0 w 9954"/>
                <a:gd name="connsiteY1" fmla="*/ 2944 h 12944"/>
                <a:gd name="connsiteX2" fmla="*/ 10 w 9954"/>
                <a:gd name="connsiteY2" fmla="*/ 10966 h 12944"/>
                <a:gd name="connsiteX3" fmla="*/ 9951 w 9954"/>
                <a:gd name="connsiteY3" fmla="*/ 12944 h 12944"/>
                <a:gd name="connsiteX4" fmla="*/ 9934 w 9954"/>
                <a:gd name="connsiteY4" fmla="*/ 0 h 12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54" h="12944">
                  <a:moveTo>
                    <a:pt x="9934" y="0"/>
                  </a:moveTo>
                  <a:lnTo>
                    <a:pt x="0" y="2944"/>
                  </a:lnTo>
                  <a:cubicBezTo>
                    <a:pt x="3" y="5619"/>
                    <a:pt x="7" y="8292"/>
                    <a:pt x="10" y="10966"/>
                  </a:cubicBezTo>
                  <a:lnTo>
                    <a:pt x="9951" y="12944"/>
                  </a:lnTo>
                  <a:cubicBezTo>
                    <a:pt x="9967" y="8755"/>
                    <a:pt x="9917" y="4189"/>
                    <a:pt x="9934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bg1">
                    <a:lumMod val="75000"/>
                  </a:schemeClr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81" name="Rectangle 73">
              <a:extLst>
                <a:ext uri="{FF2B5EF4-FFF2-40B4-BE49-F238E27FC236}">
                  <a16:creationId xmlns:a16="http://schemas.microsoft.com/office/drawing/2014/main" id="{D34E92F6-E00A-9E48-8EEE-3793F53BE4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7" y="2678"/>
              <a:ext cx="489" cy="26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E40000"/>
              </a:solidFill>
              <a:miter lim="800000"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62" name="Freeform 63">
              <a:extLst>
                <a:ext uri="{FF2B5EF4-FFF2-40B4-BE49-F238E27FC236}">
                  <a16:creationId xmlns:a16="http://schemas.microsoft.com/office/drawing/2014/main" id="{BB2C5787-9CAC-D84A-B4B9-64FEECE12BE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2" y="1767"/>
              <a:ext cx="275" cy="443"/>
            </a:xfrm>
            <a:custGeom>
              <a:avLst/>
              <a:gdLst>
                <a:gd name="T0" fmla="*/ 264 w 275"/>
                <a:gd name="T1" fmla="*/ 108 h 443"/>
                <a:gd name="T2" fmla="*/ 0 w 275"/>
                <a:gd name="T3" fmla="*/ 0 h 443"/>
                <a:gd name="T4" fmla="*/ 2 w 275"/>
                <a:gd name="T5" fmla="*/ 443 h 443"/>
                <a:gd name="T6" fmla="*/ 275 w 275"/>
                <a:gd name="T7" fmla="*/ 412 h 443"/>
                <a:gd name="T8" fmla="*/ 264 w 275"/>
                <a:gd name="T9" fmla="*/ 108 h 4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5" h="443">
                  <a:moveTo>
                    <a:pt x="264" y="108"/>
                  </a:moveTo>
                  <a:lnTo>
                    <a:pt x="0" y="0"/>
                  </a:lnTo>
                  <a:lnTo>
                    <a:pt x="2" y="443"/>
                  </a:lnTo>
                  <a:lnTo>
                    <a:pt x="275" y="412"/>
                  </a:lnTo>
                  <a:lnTo>
                    <a:pt x="264" y="108"/>
                  </a:lnTo>
                  <a:close/>
                </a:path>
              </a:pathLst>
            </a:custGeom>
            <a:gradFill rotWithShape="1">
              <a:gsLst>
                <a:gs pos="0">
                  <a:schemeClr val="bg1">
                    <a:lumMod val="65000"/>
                  </a:schemeClr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90" name="Rectangle 82">
              <a:extLst>
                <a:ext uri="{FF2B5EF4-FFF2-40B4-BE49-F238E27FC236}">
                  <a16:creationId xmlns:a16="http://schemas.microsoft.com/office/drawing/2014/main" id="{059501C9-A68B-2743-A02C-0C5FBC61B1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4" y="1764"/>
              <a:ext cx="490" cy="4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0000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66" name="Text Box 65">
              <a:extLst>
                <a:ext uri="{FF2B5EF4-FFF2-40B4-BE49-F238E27FC236}">
                  <a16:creationId xmlns:a16="http://schemas.microsoft.com/office/drawing/2014/main" id="{6AAE7E3E-6438-C244-82B8-2B86F8F447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03" y="1742"/>
              <a:ext cx="553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application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transport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network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link</a:t>
              </a:r>
            </a:p>
          </p:txBody>
        </p:sp>
        <p:sp>
          <p:nvSpPr>
            <p:cNvPr id="374" name="Line 66">
              <a:extLst>
                <a:ext uri="{FF2B5EF4-FFF2-40B4-BE49-F238E27FC236}">
                  <a16:creationId xmlns:a16="http://schemas.microsoft.com/office/drawing/2014/main" id="{9A080B16-B360-474F-B6FE-AF8100600C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7" y="1898"/>
              <a:ext cx="489" cy="0"/>
            </a:xfrm>
            <a:prstGeom prst="line">
              <a:avLst/>
            </a:prstGeom>
            <a:noFill/>
            <a:ln w="9525">
              <a:solidFill>
                <a:srgbClr val="E4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75" name="Line 67">
              <a:extLst>
                <a:ext uri="{FF2B5EF4-FFF2-40B4-BE49-F238E27FC236}">
                  <a16:creationId xmlns:a16="http://schemas.microsoft.com/office/drawing/2014/main" id="{6F15818C-975A-E24C-A5EF-48346108B8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7" y="2001"/>
              <a:ext cx="489" cy="0"/>
            </a:xfrm>
            <a:prstGeom prst="line">
              <a:avLst/>
            </a:prstGeom>
            <a:noFill/>
            <a:ln w="9525">
              <a:solidFill>
                <a:srgbClr val="E4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76" name="Line 68">
              <a:extLst>
                <a:ext uri="{FF2B5EF4-FFF2-40B4-BE49-F238E27FC236}">
                  <a16:creationId xmlns:a16="http://schemas.microsoft.com/office/drawing/2014/main" id="{FD65879D-0360-2B41-B483-1A5D933712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5" y="2110"/>
              <a:ext cx="489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78" name="Rectangle 70">
              <a:extLst>
                <a:ext uri="{FF2B5EF4-FFF2-40B4-BE49-F238E27FC236}">
                  <a16:creationId xmlns:a16="http://schemas.microsoft.com/office/drawing/2014/main" id="{38B2F785-6155-1E4B-8594-95B2271DAD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5" y="2212"/>
              <a:ext cx="552" cy="11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79" name="Line 71">
              <a:extLst>
                <a:ext uri="{FF2B5EF4-FFF2-40B4-BE49-F238E27FC236}">
                  <a16:creationId xmlns:a16="http://schemas.microsoft.com/office/drawing/2014/main" id="{C451312B-40CC-7A40-B679-7AE554491D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4" y="2224"/>
              <a:ext cx="0" cy="65"/>
            </a:xfrm>
            <a:prstGeom prst="line">
              <a:avLst/>
            </a:prstGeom>
            <a:noFill/>
            <a:ln w="9525">
              <a:solidFill>
                <a:srgbClr val="E4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80" name="Line 72">
              <a:extLst>
                <a:ext uri="{FF2B5EF4-FFF2-40B4-BE49-F238E27FC236}">
                  <a16:creationId xmlns:a16="http://schemas.microsoft.com/office/drawing/2014/main" id="{E2DC1FE8-5DB9-EA46-8800-4241D6DEF5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5" y="2218"/>
              <a:ext cx="0" cy="64"/>
            </a:xfrm>
            <a:prstGeom prst="line">
              <a:avLst/>
            </a:prstGeom>
            <a:noFill/>
            <a:ln w="9525">
              <a:solidFill>
                <a:srgbClr val="E4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82" name="Text Box 74">
              <a:extLst>
                <a:ext uri="{FF2B5EF4-FFF2-40B4-BE49-F238E27FC236}">
                  <a16:creationId xmlns:a16="http://schemas.microsoft.com/office/drawing/2014/main" id="{C6254BFE-8FC8-864C-911D-A03B8EB5CC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55" y="2653"/>
              <a:ext cx="43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link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physical</a:t>
              </a:r>
            </a:p>
          </p:txBody>
        </p:sp>
        <p:sp>
          <p:nvSpPr>
            <p:cNvPr id="386" name="Line 78">
              <a:extLst>
                <a:ext uri="{FF2B5EF4-FFF2-40B4-BE49-F238E27FC236}">
                  <a16:creationId xmlns:a16="http://schemas.microsoft.com/office/drawing/2014/main" id="{B46866E9-0690-6D43-9964-01804A72D6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2803"/>
              <a:ext cx="489" cy="0"/>
            </a:xfrm>
            <a:prstGeom prst="line">
              <a:avLst/>
            </a:prstGeom>
            <a:noFill/>
            <a:ln w="9525">
              <a:solidFill>
                <a:srgbClr val="E4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88" name="Line 80">
              <a:extLst>
                <a:ext uri="{FF2B5EF4-FFF2-40B4-BE49-F238E27FC236}">
                  <a16:creationId xmlns:a16="http://schemas.microsoft.com/office/drawing/2014/main" id="{431126D1-7D41-174B-9A00-15B64D7CFD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7" y="2614"/>
              <a:ext cx="0" cy="65"/>
            </a:xfrm>
            <a:prstGeom prst="line">
              <a:avLst/>
            </a:prstGeom>
            <a:noFill/>
            <a:ln w="9525">
              <a:solidFill>
                <a:srgbClr val="E4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89" name="Line 81">
              <a:extLst>
                <a:ext uri="{FF2B5EF4-FFF2-40B4-BE49-F238E27FC236}">
                  <a16:creationId xmlns:a16="http://schemas.microsoft.com/office/drawing/2014/main" id="{E451146C-AD0C-394A-B9D7-786E8388A5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6" y="2614"/>
              <a:ext cx="0" cy="64"/>
            </a:xfrm>
            <a:prstGeom prst="line">
              <a:avLst/>
            </a:prstGeom>
            <a:noFill/>
            <a:ln w="9525">
              <a:solidFill>
                <a:srgbClr val="E4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pic>
        <p:nvPicPr>
          <p:cNvPr id="392" name="Picture 86">
            <a:extLst>
              <a:ext uri="{FF2B5EF4-FFF2-40B4-BE49-F238E27FC236}">
                <a16:creationId xmlns:a16="http://schemas.microsoft.com/office/drawing/2014/main" id="{0409F287-178A-D34A-9140-43A7C1282D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9409" y="1312716"/>
            <a:ext cx="1350963" cy="1350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409" name="Picture 87">
            <a:extLst>
              <a:ext uri="{FF2B5EF4-FFF2-40B4-BE49-F238E27FC236}">
                <a16:creationId xmlns:a16="http://schemas.microsoft.com/office/drawing/2014/main" id="{6B897852-0519-9143-BDE1-7222839FAB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1327" y="1452562"/>
            <a:ext cx="1143000" cy="117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410" name="Group 89">
            <a:extLst>
              <a:ext uri="{FF2B5EF4-FFF2-40B4-BE49-F238E27FC236}">
                <a16:creationId xmlns:a16="http://schemas.microsoft.com/office/drawing/2014/main" id="{9321D1B2-41ED-6A42-B25B-B7F04C3C1339}"/>
              </a:ext>
            </a:extLst>
          </p:cNvPr>
          <p:cNvGrpSpPr>
            <a:grpSpLocks/>
          </p:cNvGrpSpPr>
          <p:nvPr/>
        </p:nvGrpSpPr>
        <p:grpSpPr bwMode="auto">
          <a:xfrm>
            <a:off x="7888865" y="5386387"/>
            <a:ext cx="1109662" cy="820449"/>
            <a:chOff x="-44" y="1473"/>
            <a:chExt cx="981" cy="1105"/>
          </a:xfrm>
        </p:grpSpPr>
        <p:pic>
          <p:nvPicPr>
            <p:cNvPr id="411" name="Picture 90" descr="desktop_computer_stylized_medium">
              <a:extLst>
                <a:ext uri="{FF2B5EF4-FFF2-40B4-BE49-F238E27FC236}">
                  <a16:creationId xmlns:a16="http://schemas.microsoft.com/office/drawing/2014/main" id="{E89A12BD-E0D6-A949-9CB5-05BA66E33D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3" name="Freeform 91">
              <a:extLst>
                <a:ext uri="{FF2B5EF4-FFF2-40B4-BE49-F238E27FC236}">
                  <a16:creationId xmlns:a16="http://schemas.microsoft.com/office/drawing/2014/main" id="{C0A77030-4BC2-C44C-AD1F-5FB48849AB1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414" name="Slide Number Placeholder 4">
            <a:extLst>
              <a:ext uri="{FF2B5EF4-FFF2-40B4-BE49-F238E27FC236}">
                <a16:creationId xmlns:a16="http://schemas.microsoft.com/office/drawing/2014/main" id="{BF70CCDB-E94F-5544-94C2-5D8940324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/>
              <a:t>Link Layer: 6-</a:t>
            </a:r>
            <a:fld id="{C4204591-24BD-A542-B9D5-F8D8A88D2FE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491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roup 115">
            <a:extLst>
              <a:ext uri="{FF2B5EF4-FFF2-40B4-BE49-F238E27FC236}">
                <a16:creationId xmlns:a16="http://schemas.microsoft.com/office/drawing/2014/main" id="{672F9AB0-BFC2-5542-A40C-5E7B5EB25F2B}"/>
              </a:ext>
            </a:extLst>
          </p:cNvPr>
          <p:cNvGrpSpPr/>
          <p:nvPr/>
        </p:nvGrpSpPr>
        <p:grpSpPr>
          <a:xfrm>
            <a:off x="6859466" y="1579642"/>
            <a:ext cx="1654101" cy="2401887"/>
            <a:chOff x="3457903" y="1592254"/>
            <a:chExt cx="1654101" cy="2401887"/>
          </a:xfrm>
        </p:grpSpPr>
        <p:sp>
          <p:nvSpPr>
            <p:cNvPr id="117" name="Rectangle 42">
              <a:extLst>
                <a:ext uri="{FF2B5EF4-FFF2-40B4-BE49-F238E27FC236}">
                  <a16:creationId xmlns:a16="http://schemas.microsoft.com/office/drawing/2014/main" id="{1AEEBA61-14FC-154D-88CA-B447B03594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7903" y="1592254"/>
              <a:ext cx="1654101" cy="240188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18" name="Rectangle 44">
              <a:extLst>
                <a:ext uri="{FF2B5EF4-FFF2-40B4-BE49-F238E27FC236}">
                  <a16:creationId xmlns:a16="http://schemas.microsoft.com/office/drawing/2014/main" id="{D0D47B06-FE3D-DA4E-A18A-5F4609A0AA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43" y="3517620"/>
              <a:ext cx="666750" cy="28257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19" name="Rectangle 45">
              <a:extLst>
                <a:ext uri="{FF2B5EF4-FFF2-40B4-BE49-F238E27FC236}">
                  <a16:creationId xmlns:a16="http://schemas.microsoft.com/office/drawing/2014/main" id="{2220353A-A27E-5C4B-B042-109D641001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6418" y="2936730"/>
              <a:ext cx="657225" cy="51911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controller</a:t>
              </a:r>
            </a:p>
          </p:txBody>
        </p:sp>
        <p:sp>
          <p:nvSpPr>
            <p:cNvPr id="120" name="Text Box 46">
              <a:extLst>
                <a:ext uri="{FF2B5EF4-FFF2-40B4-BE49-F238E27FC236}">
                  <a16:creationId xmlns:a16="http://schemas.microsoft.com/office/drawing/2014/main" id="{000F374E-6915-074D-8BA8-C296E4FB31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3393" y="3514379"/>
              <a:ext cx="73770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i="0" dirty="0">
                  <a:solidFill>
                    <a:srgbClr val="000000"/>
                  </a:solidFill>
                  <a:latin typeface="Arial" charset="0"/>
                </a:rPr>
                <a:t>physical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00" i="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21" name="Freeform 47">
              <a:extLst>
                <a:ext uri="{FF2B5EF4-FFF2-40B4-BE49-F238E27FC236}">
                  <a16:creationId xmlns:a16="http://schemas.microsoft.com/office/drawing/2014/main" id="{5722F489-9C55-474B-AD7B-3596A67F9C5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297726" y="2473508"/>
              <a:ext cx="291334" cy="460375"/>
            </a:xfrm>
            <a:custGeom>
              <a:avLst/>
              <a:gdLst>
                <a:gd name="T0" fmla="*/ 0 w 361"/>
                <a:gd name="T1" fmla="*/ 0 h 478"/>
                <a:gd name="T2" fmla="*/ 0 w 361"/>
                <a:gd name="T3" fmla="*/ 2147483647 h 478"/>
                <a:gd name="T4" fmla="*/ 2147483647 w 361"/>
                <a:gd name="T5" fmla="*/ 2147483647 h 478"/>
                <a:gd name="T6" fmla="*/ 2147483647 w 361"/>
                <a:gd name="T7" fmla="*/ 2147483647 h 47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61" h="478">
                  <a:moveTo>
                    <a:pt x="0" y="0"/>
                  </a:moveTo>
                  <a:lnTo>
                    <a:pt x="0" y="230"/>
                  </a:lnTo>
                  <a:lnTo>
                    <a:pt x="361" y="230"/>
                  </a:lnTo>
                  <a:lnTo>
                    <a:pt x="359" y="478"/>
                  </a:lnTo>
                </a:path>
              </a:pathLst>
            </a:custGeom>
            <a:noFill/>
            <a:ln w="38100" cmpd="sng">
              <a:solidFill>
                <a:srgbClr val="0000A8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22" name="Line 48">
              <a:extLst>
                <a:ext uri="{FF2B5EF4-FFF2-40B4-BE49-F238E27FC236}">
                  <a16:creationId xmlns:a16="http://schemas.microsoft.com/office/drawing/2014/main" id="{11921392-3DC2-E44B-9184-34A0E05D1A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3959" y="2628755"/>
              <a:ext cx="13589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23" name="Line 49">
              <a:extLst>
                <a:ext uri="{FF2B5EF4-FFF2-40B4-BE49-F238E27FC236}">
                  <a16:creationId xmlns:a16="http://schemas.microsoft.com/office/drawing/2014/main" id="{BAFE9A46-B07B-0D46-BF9D-A127CF0FC1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82165" y="2631881"/>
              <a:ext cx="0" cy="3000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24" name="Rectangle 50">
              <a:extLst>
                <a:ext uri="{FF2B5EF4-FFF2-40B4-BE49-F238E27FC236}">
                  <a16:creationId xmlns:a16="http://schemas.microsoft.com/office/drawing/2014/main" id="{B42296AE-5EDB-CB41-A8A8-F256FE9840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6392" y="1927519"/>
              <a:ext cx="657225" cy="51911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memory</a:t>
              </a:r>
            </a:p>
          </p:txBody>
        </p:sp>
        <p:sp>
          <p:nvSpPr>
            <p:cNvPr id="125" name="Rectangle 51">
              <a:extLst>
                <a:ext uri="{FF2B5EF4-FFF2-40B4-BE49-F238E27FC236}">
                  <a16:creationId xmlns:a16="http://schemas.microsoft.com/office/drawing/2014/main" id="{A0530BD1-8578-7749-A8F2-514C1E6AFD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1984" y="1939780"/>
              <a:ext cx="657225" cy="519113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E4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CPU</a:t>
              </a:r>
            </a:p>
          </p:txBody>
        </p:sp>
        <p:sp>
          <p:nvSpPr>
            <p:cNvPr id="126" name="Line 52">
              <a:extLst>
                <a:ext uri="{FF2B5EF4-FFF2-40B4-BE49-F238E27FC236}">
                  <a16:creationId xmlns:a16="http://schemas.microsoft.com/office/drawing/2014/main" id="{A3C7A151-EBC5-7E44-A73B-EC7BF250A2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836047" y="2458893"/>
              <a:ext cx="1587" cy="1698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27" name="Line 53">
              <a:extLst>
                <a:ext uri="{FF2B5EF4-FFF2-40B4-BE49-F238E27FC236}">
                  <a16:creationId xmlns:a16="http://schemas.microsoft.com/office/drawing/2014/main" id="{C4B99840-0FB7-CE42-8D34-DEC52118C3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709172" y="2460480"/>
              <a:ext cx="1587" cy="1714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28" name="Line 55">
              <a:extLst>
                <a:ext uri="{FF2B5EF4-FFF2-40B4-BE49-F238E27FC236}">
                  <a16:creationId xmlns:a16="http://schemas.microsoft.com/office/drawing/2014/main" id="{68A743ED-4B58-E94D-83B1-E54D12545A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08787" y="3249620"/>
              <a:ext cx="4474" cy="356262"/>
            </a:xfrm>
            <a:prstGeom prst="line">
              <a:avLst/>
            </a:prstGeom>
            <a:noFill/>
            <a:ln w="38100">
              <a:solidFill>
                <a:srgbClr val="0000A8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29" name="Rectangle 43">
              <a:extLst>
                <a:ext uri="{FF2B5EF4-FFF2-40B4-BE49-F238E27FC236}">
                  <a16:creationId xmlns:a16="http://schemas.microsoft.com/office/drawing/2014/main" id="{0EC4FEFF-71C3-204E-942F-DF941FB471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8524" y="2820792"/>
              <a:ext cx="1122362" cy="1082675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646" y="362678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Interfaces communicating</a:t>
            </a:r>
            <a:endParaRPr lang="en-US" sz="44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EA5E3C2-990E-9C41-AAAA-45311F46F06D}"/>
              </a:ext>
            </a:extLst>
          </p:cNvPr>
          <p:cNvGrpSpPr/>
          <p:nvPr/>
        </p:nvGrpSpPr>
        <p:grpSpPr>
          <a:xfrm>
            <a:off x="3386648" y="1585768"/>
            <a:ext cx="1709144" cy="2401887"/>
            <a:chOff x="3386648" y="1585768"/>
            <a:chExt cx="1709144" cy="2401887"/>
          </a:xfrm>
        </p:grpSpPr>
        <p:sp>
          <p:nvSpPr>
            <p:cNvPr id="340" name="Rectangle 42">
              <a:extLst>
                <a:ext uri="{FF2B5EF4-FFF2-40B4-BE49-F238E27FC236}">
                  <a16:creationId xmlns:a16="http://schemas.microsoft.com/office/drawing/2014/main" id="{08D16DCA-2F81-3142-8787-DCBB82571F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6648" y="1585768"/>
              <a:ext cx="1709144" cy="240188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42" name="Rectangle 44">
              <a:extLst>
                <a:ext uri="{FF2B5EF4-FFF2-40B4-BE49-F238E27FC236}">
                  <a16:creationId xmlns:a16="http://schemas.microsoft.com/office/drawing/2014/main" id="{4292A8DC-1EBA-E346-AA85-38C6822CAA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7201" y="3524105"/>
              <a:ext cx="666750" cy="28257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43" name="Rectangle 45">
              <a:extLst>
                <a:ext uri="{FF2B5EF4-FFF2-40B4-BE49-F238E27FC236}">
                  <a16:creationId xmlns:a16="http://schemas.microsoft.com/office/drawing/2014/main" id="{9AD0BC31-6A50-984F-86A3-3CA27EA7CD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6453" y="2936730"/>
              <a:ext cx="657225" cy="51911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controller</a:t>
              </a:r>
            </a:p>
          </p:txBody>
        </p:sp>
        <p:sp>
          <p:nvSpPr>
            <p:cNvPr id="344" name="Text Box 46">
              <a:extLst>
                <a:ext uri="{FF2B5EF4-FFF2-40B4-BE49-F238E27FC236}">
                  <a16:creationId xmlns:a16="http://schemas.microsoft.com/office/drawing/2014/main" id="{0B7C150F-CB12-034D-8895-A7245A5D60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993" y="3514379"/>
              <a:ext cx="73770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i="0" dirty="0">
                  <a:solidFill>
                    <a:srgbClr val="000000"/>
                  </a:solidFill>
                  <a:latin typeface="Arial" charset="0"/>
                </a:rPr>
                <a:t>physical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00" i="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45" name="Freeform 47">
              <a:extLst>
                <a:ext uri="{FF2B5EF4-FFF2-40B4-BE49-F238E27FC236}">
                  <a16:creationId xmlns:a16="http://schemas.microsoft.com/office/drawing/2014/main" id="{793E17F7-22E2-FF4D-8509-E82EDBE2D5A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8897" y="2455718"/>
              <a:ext cx="326278" cy="460375"/>
            </a:xfrm>
            <a:custGeom>
              <a:avLst/>
              <a:gdLst>
                <a:gd name="T0" fmla="*/ 0 w 361"/>
                <a:gd name="T1" fmla="*/ 0 h 478"/>
                <a:gd name="T2" fmla="*/ 0 w 361"/>
                <a:gd name="T3" fmla="*/ 2147483647 h 478"/>
                <a:gd name="T4" fmla="*/ 2147483647 w 361"/>
                <a:gd name="T5" fmla="*/ 2147483647 h 478"/>
                <a:gd name="T6" fmla="*/ 2147483647 w 361"/>
                <a:gd name="T7" fmla="*/ 2147483647 h 47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61" h="478">
                  <a:moveTo>
                    <a:pt x="0" y="0"/>
                  </a:moveTo>
                  <a:lnTo>
                    <a:pt x="0" y="230"/>
                  </a:lnTo>
                  <a:lnTo>
                    <a:pt x="361" y="230"/>
                  </a:lnTo>
                  <a:lnTo>
                    <a:pt x="359" y="478"/>
                  </a:lnTo>
                </a:path>
              </a:pathLst>
            </a:custGeom>
            <a:noFill/>
            <a:ln w="38100" cmpd="sng">
              <a:solidFill>
                <a:srgbClr val="0000A8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46" name="Line 48">
              <a:extLst>
                <a:ext uri="{FF2B5EF4-FFF2-40B4-BE49-F238E27FC236}">
                  <a16:creationId xmlns:a16="http://schemas.microsoft.com/office/drawing/2014/main" id="{07601B60-F87E-2F49-8A8E-1FF14E515D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3959" y="2628755"/>
              <a:ext cx="13589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47" name="Line 49">
              <a:extLst>
                <a:ext uri="{FF2B5EF4-FFF2-40B4-BE49-F238E27FC236}">
                  <a16:creationId xmlns:a16="http://schemas.microsoft.com/office/drawing/2014/main" id="{A28FA316-5FFA-F44A-BA99-AC0415DFF7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64375" y="2631881"/>
              <a:ext cx="0" cy="3000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48" name="Rectangle 50">
              <a:extLst>
                <a:ext uri="{FF2B5EF4-FFF2-40B4-BE49-F238E27FC236}">
                  <a16:creationId xmlns:a16="http://schemas.microsoft.com/office/drawing/2014/main" id="{A634403E-4499-294B-99AD-E3A86D96C0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2834" y="1938193"/>
              <a:ext cx="657225" cy="519112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cpu</a:t>
              </a:r>
            </a:p>
          </p:txBody>
        </p:sp>
        <p:sp>
          <p:nvSpPr>
            <p:cNvPr id="349" name="Rectangle 51">
              <a:extLst>
                <a:ext uri="{FF2B5EF4-FFF2-40B4-BE49-F238E27FC236}">
                  <a16:creationId xmlns:a16="http://schemas.microsoft.com/office/drawing/2014/main" id="{82C997D8-021F-0245-9B73-2C5E048B65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1984" y="1939780"/>
              <a:ext cx="657225" cy="51911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memory</a:t>
              </a:r>
            </a:p>
          </p:txBody>
        </p:sp>
        <p:sp>
          <p:nvSpPr>
            <p:cNvPr id="350" name="Line 52">
              <a:extLst>
                <a:ext uri="{FF2B5EF4-FFF2-40B4-BE49-F238E27FC236}">
                  <a16:creationId xmlns:a16="http://schemas.microsoft.com/office/drawing/2014/main" id="{D74D41F5-3112-6646-9892-D00D36377E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836047" y="2458893"/>
              <a:ext cx="1587" cy="1698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51" name="Line 53">
              <a:extLst>
                <a:ext uri="{FF2B5EF4-FFF2-40B4-BE49-F238E27FC236}">
                  <a16:creationId xmlns:a16="http://schemas.microsoft.com/office/drawing/2014/main" id="{AA1745EF-4026-E54D-9775-040F79E5D1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709172" y="2460480"/>
              <a:ext cx="1587" cy="1714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53" name="Line 55">
              <a:extLst>
                <a:ext uri="{FF2B5EF4-FFF2-40B4-BE49-F238E27FC236}">
                  <a16:creationId xmlns:a16="http://schemas.microsoft.com/office/drawing/2014/main" id="{159E9A7C-2C1B-CC40-B1B4-760AFE091B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72601" y="3239892"/>
              <a:ext cx="4474" cy="356262"/>
            </a:xfrm>
            <a:prstGeom prst="line">
              <a:avLst/>
            </a:prstGeom>
            <a:noFill/>
            <a:ln w="38100">
              <a:solidFill>
                <a:srgbClr val="0000A8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58" name="Rectangle 43">
              <a:extLst>
                <a:ext uri="{FF2B5EF4-FFF2-40B4-BE49-F238E27FC236}">
                  <a16:creationId xmlns:a16="http://schemas.microsoft.com/office/drawing/2014/main" id="{D2E8D72A-74A0-8047-B32B-E6CC292FCA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3876" y="2820792"/>
              <a:ext cx="1122362" cy="1082675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360" name="Group 84">
            <a:extLst>
              <a:ext uri="{FF2B5EF4-FFF2-40B4-BE49-F238E27FC236}">
                <a16:creationId xmlns:a16="http://schemas.microsoft.com/office/drawing/2014/main" id="{F87BAAC8-00DB-C64F-B18B-456E80F15B7F}"/>
              </a:ext>
            </a:extLst>
          </p:cNvPr>
          <p:cNvGrpSpPr>
            <a:grpSpLocks/>
          </p:cNvGrpSpPr>
          <p:nvPr/>
        </p:nvGrpSpPr>
        <p:grpSpPr bwMode="auto">
          <a:xfrm>
            <a:off x="2300585" y="1777854"/>
            <a:ext cx="1508125" cy="2035175"/>
            <a:chOff x="2695" y="1742"/>
            <a:chExt cx="950" cy="1282"/>
          </a:xfrm>
        </p:grpSpPr>
        <p:sp>
          <p:nvSpPr>
            <p:cNvPr id="361" name="Freeform 62">
              <a:extLst>
                <a:ext uri="{FF2B5EF4-FFF2-40B4-BE49-F238E27FC236}">
                  <a16:creationId xmlns:a16="http://schemas.microsoft.com/office/drawing/2014/main" id="{9DAAFB2F-E3C8-FB46-A22A-E065E70537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8" y="2488"/>
              <a:ext cx="417" cy="536"/>
            </a:xfrm>
            <a:custGeom>
              <a:avLst/>
              <a:gdLst>
                <a:gd name="T0" fmla="*/ 390 w 390"/>
                <a:gd name="T1" fmla="*/ 0 h 520"/>
                <a:gd name="T2" fmla="*/ 0 w 390"/>
                <a:gd name="T3" fmla="*/ 221 h 520"/>
                <a:gd name="T4" fmla="*/ 3 w 390"/>
                <a:gd name="T5" fmla="*/ 433 h 520"/>
                <a:gd name="T6" fmla="*/ 388 w 390"/>
                <a:gd name="T7" fmla="*/ 520 h 520"/>
                <a:gd name="T8" fmla="*/ 390 w 390"/>
                <a:gd name="T9" fmla="*/ 0 h 5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connsiteX0" fmla="*/ 9933 w 9933"/>
                <a:gd name="connsiteY0" fmla="*/ 0 h 10000"/>
                <a:gd name="connsiteX1" fmla="*/ 0 w 9933"/>
                <a:gd name="connsiteY1" fmla="*/ 1944 h 10000"/>
                <a:gd name="connsiteX2" fmla="*/ 10 w 9933"/>
                <a:gd name="connsiteY2" fmla="*/ 8327 h 10000"/>
                <a:gd name="connsiteX3" fmla="*/ 9882 w 9933"/>
                <a:gd name="connsiteY3" fmla="*/ 10000 h 10000"/>
                <a:gd name="connsiteX4" fmla="*/ 9933 w 9933"/>
                <a:gd name="connsiteY4" fmla="*/ 0 h 10000"/>
                <a:gd name="connsiteX0" fmla="*/ 10067 w 10067"/>
                <a:gd name="connsiteY0" fmla="*/ 2667 h 8056"/>
                <a:gd name="connsiteX1" fmla="*/ 0 w 10067"/>
                <a:gd name="connsiteY1" fmla="*/ 0 h 8056"/>
                <a:gd name="connsiteX2" fmla="*/ 10 w 10067"/>
                <a:gd name="connsiteY2" fmla="*/ 6383 h 8056"/>
                <a:gd name="connsiteX3" fmla="*/ 9949 w 10067"/>
                <a:gd name="connsiteY3" fmla="*/ 8056 h 8056"/>
                <a:gd name="connsiteX4" fmla="*/ 10067 w 10067"/>
                <a:gd name="connsiteY4" fmla="*/ 2667 h 8056"/>
                <a:gd name="connsiteX0" fmla="*/ 10134 w 10134"/>
                <a:gd name="connsiteY0" fmla="*/ 2191 h 10000"/>
                <a:gd name="connsiteX1" fmla="*/ 0 w 10134"/>
                <a:gd name="connsiteY1" fmla="*/ 0 h 10000"/>
                <a:gd name="connsiteX2" fmla="*/ 10 w 10134"/>
                <a:gd name="connsiteY2" fmla="*/ 7923 h 10000"/>
                <a:gd name="connsiteX3" fmla="*/ 9883 w 10134"/>
                <a:gd name="connsiteY3" fmla="*/ 10000 h 10000"/>
                <a:gd name="connsiteX4" fmla="*/ 10134 w 10134"/>
                <a:gd name="connsiteY4" fmla="*/ 2191 h 10000"/>
                <a:gd name="connsiteX0" fmla="*/ 10134 w 10134"/>
                <a:gd name="connsiteY0" fmla="*/ 1569 h 10000"/>
                <a:gd name="connsiteX1" fmla="*/ 0 w 10134"/>
                <a:gd name="connsiteY1" fmla="*/ 0 h 10000"/>
                <a:gd name="connsiteX2" fmla="*/ 10 w 10134"/>
                <a:gd name="connsiteY2" fmla="*/ 7923 h 10000"/>
                <a:gd name="connsiteX3" fmla="*/ 9883 w 10134"/>
                <a:gd name="connsiteY3" fmla="*/ 10000 h 10000"/>
                <a:gd name="connsiteX4" fmla="*/ 10134 w 10134"/>
                <a:gd name="connsiteY4" fmla="*/ 1569 h 10000"/>
                <a:gd name="connsiteX0" fmla="*/ 10134 w 10134"/>
                <a:gd name="connsiteY0" fmla="*/ 1569 h 9876"/>
                <a:gd name="connsiteX1" fmla="*/ 0 w 10134"/>
                <a:gd name="connsiteY1" fmla="*/ 0 h 9876"/>
                <a:gd name="connsiteX2" fmla="*/ 10 w 10134"/>
                <a:gd name="connsiteY2" fmla="*/ 7923 h 9876"/>
                <a:gd name="connsiteX3" fmla="*/ 10084 w 10134"/>
                <a:gd name="connsiteY3" fmla="*/ 9876 h 9876"/>
                <a:gd name="connsiteX4" fmla="*/ 10134 w 10134"/>
                <a:gd name="connsiteY4" fmla="*/ 1569 h 9876"/>
                <a:gd name="connsiteX0" fmla="*/ 9934 w 9954"/>
                <a:gd name="connsiteY0" fmla="*/ 0 h 12944"/>
                <a:gd name="connsiteX1" fmla="*/ 0 w 9954"/>
                <a:gd name="connsiteY1" fmla="*/ 2944 h 12944"/>
                <a:gd name="connsiteX2" fmla="*/ 10 w 9954"/>
                <a:gd name="connsiteY2" fmla="*/ 10966 h 12944"/>
                <a:gd name="connsiteX3" fmla="*/ 9951 w 9954"/>
                <a:gd name="connsiteY3" fmla="*/ 12944 h 12944"/>
                <a:gd name="connsiteX4" fmla="*/ 9934 w 9954"/>
                <a:gd name="connsiteY4" fmla="*/ 0 h 12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54" h="12944">
                  <a:moveTo>
                    <a:pt x="9934" y="0"/>
                  </a:moveTo>
                  <a:lnTo>
                    <a:pt x="0" y="2944"/>
                  </a:lnTo>
                  <a:cubicBezTo>
                    <a:pt x="3" y="5619"/>
                    <a:pt x="7" y="8292"/>
                    <a:pt x="10" y="10966"/>
                  </a:cubicBezTo>
                  <a:lnTo>
                    <a:pt x="9951" y="12944"/>
                  </a:lnTo>
                  <a:cubicBezTo>
                    <a:pt x="9967" y="8755"/>
                    <a:pt x="9917" y="4189"/>
                    <a:pt x="9934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bg1">
                    <a:lumMod val="75000"/>
                  </a:schemeClr>
                </a:gs>
                <a:gs pos="100000">
                  <a:srgbClr val="FFFFFF">
                    <a:alpha val="74000"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81" name="Rectangle 73">
              <a:extLst>
                <a:ext uri="{FF2B5EF4-FFF2-40B4-BE49-F238E27FC236}">
                  <a16:creationId xmlns:a16="http://schemas.microsoft.com/office/drawing/2014/main" id="{D34E92F6-E00A-9E48-8EEE-3793F53BE4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7" y="2678"/>
              <a:ext cx="489" cy="26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E40000"/>
              </a:solidFill>
              <a:miter lim="800000"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62" name="Freeform 63">
              <a:extLst>
                <a:ext uri="{FF2B5EF4-FFF2-40B4-BE49-F238E27FC236}">
                  <a16:creationId xmlns:a16="http://schemas.microsoft.com/office/drawing/2014/main" id="{BB2C5787-9CAC-D84A-B4B9-64FEECE12BE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2" y="1767"/>
              <a:ext cx="244" cy="443"/>
            </a:xfrm>
            <a:custGeom>
              <a:avLst/>
              <a:gdLst>
                <a:gd name="T0" fmla="*/ 264 w 275"/>
                <a:gd name="T1" fmla="*/ 108 h 443"/>
                <a:gd name="T2" fmla="*/ 0 w 275"/>
                <a:gd name="T3" fmla="*/ 0 h 443"/>
                <a:gd name="T4" fmla="*/ 2 w 275"/>
                <a:gd name="T5" fmla="*/ 443 h 443"/>
                <a:gd name="T6" fmla="*/ 275 w 275"/>
                <a:gd name="T7" fmla="*/ 412 h 443"/>
                <a:gd name="T8" fmla="*/ 264 w 275"/>
                <a:gd name="T9" fmla="*/ 108 h 4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5" h="443">
                  <a:moveTo>
                    <a:pt x="264" y="108"/>
                  </a:moveTo>
                  <a:lnTo>
                    <a:pt x="0" y="0"/>
                  </a:lnTo>
                  <a:lnTo>
                    <a:pt x="2" y="443"/>
                  </a:lnTo>
                  <a:lnTo>
                    <a:pt x="275" y="412"/>
                  </a:lnTo>
                  <a:lnTo>
                    <a:pt x="264" y="108"/>
                  </a:lnTo>
                  <a:close/>
                </a:path>
              </a:pathLst>
            </a:custGeom>
            <a:gradFill rotWithShape="1">
              <a:gsLst>
                <a:gs pos="0">
                  <a:schemeClr val="bg1">
                    <a:lumMod val="65000"/>
                  </a:schemeClr>
                </a:gs>
                <a:gs pos="99000">
                  <a:srgbClr val="FFFFFF">
                    <a:alpha val="66000"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90" name="Rectangle 82">
              <a:extLst>
                <a:ext uri="{FF2B5EF4-FFF2-40B4-BE49-F238E27FC236}">
                  <a16:creationId xmlns:a16="http://schemas.microsoft.com/office/drawing/2014/main" id="{059501C9-A68B-2743-A02C-0C5FBC61B1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4" y="1764"/>
              <a:ext cx="490" cy="4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0000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66" name="Text Box 65">
              <a:extLst>
                <a:ext uri="{FF2B5EF4-FFF2-40B4-BE49-F238E27FC236}">
                  <a16:creationId xmlns:a16="http://schemas.microsoft.com/office/drawing/2014/main" id="{6AAE7E3E-6438-C244-82B8-2B86F8F447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03" y="1742"/>
              <a:ext cx="553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application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transport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network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link</a:t>
              </a:r>
            </a:p>
          </p:txBody>
        </p:sp>
        <p:sp>
          <p:nvSpPr>
            <p:cNvPr id="374" name="Line 66">
              <a:extLst>
                <a:ext uri="{FF2B5EF4-FFF2-40B4-BE49-F238E27FC236}">
                  <a16:creationId xmlns:a16="http://schemas.microsoft.com/office/drawing/2014/main" id="{9A080B16-B360-474F-B6FE-AF8100600C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7" y="1898"/>
              <a:ext cx="489" cy="0"/>
            </a:xfrm>
            <a:prstGeom prst="line">
              <a:avLst/>
            </a:prstGeom>
            <a:noFill/>
            <a:ln w="9525">
              <a:solidFill>
                <a:srgbClr val="E4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75" name="Line 67">
              <a:extLst>
                <a:ext uri="{FF2B5EF4-FFF2-40B4-BE49-F238E27FC236}">
                  <a16:creationId xmlns:a16="http://schemas.microsoft.com/office/drawing/2014/main" id="{6F15818C-975A-E24C-A5EF-48346108B8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7" y="2001"/>
              <a:ext cx="489" cy="0"/>
            </a:xfrm>
            <a:prstGeom prst="line">
              <a:avLst/>
            </a:prstGeom>
            <a:noFill/>
            <a:ln w="9525">
              <a:solidFill>
                <a:srgbClr val="E4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76" name="Line 68">
              <a:extLst>
                <a:ext uri="{FF2B5EF4-FFF2-40B4-BE49-F238E27FC236}">
                  <a16:creationId xmlns:a16="http://schemas.microsoft.com/office/drawing/2014/main" id="{FD65879D-0360-2B41-B483-1A5D933712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5" y="2110"/>
              <a:ext cx="489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78" name="Rectangle 70">
              <a:extLst>
                <a:ext uri="{FF2B5EF4-FFF2-40B4-BE49-F238E27FC236}">
                  <a16:creationId xmlns:a16="http://schemas.microsoft.com/office/drawing/2014/main" id="{38B2F785-6155-1E4B-8594-95B2271DAD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5" y="2212"/>
              <a:ext cx="552" cy="11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79" name="Line 71">
              <a:extLst>
                <a:ext uri="{FF2B5EF4-FFF2-40B4-BE49-F238E27FC236}">
                  <a16:creationId xmlns:a16="http://schemas.microsoft.com/office/drawing/2014/main" id="{C451312B-40CC-7A40-B679-7AE554491D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4" y="2224"/>
              <a:ext cx="0" cy="65"/>
            </a:xfrm>
            <a:prstGeom prst="line">
              <a:avLst/>
            </a:prstGeom>
            <a:noFill/>
            <a:ln w="9525">
              <a:solidFill>
                <a:srgbClr val="E4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80" name="Line 72">
              <a:extLst>
                <a:ext uri="{FF2B5EF4-FFF2-40B4-BE49-F238E27FC236}">
                  <a16:creationId xmlns:a16="http://schemas.microsoft.com/office/drawing/2014/main" id="{E2DC1FE8-5DB9-EA46-8800-4241D6DEF5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5" y="2218"/>
              <a:ext cx="0" cy="64"/>
            </a:xfrm>
            <a:prstGeom prst="line">
              <a:avLst/>
            </a:prstGeom>
            <a:noFill/>
            <a:ln w="9525">
              <a:solidFill>
                <a:srgbClr val="E4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82" name="Text Box 74">
              <a:extLst>
                <a:ext uri="{FF2B5EF4-FFF2-40B4-BE49-F238E27FC236}">
                  <a16:creationId xmlns:a16="http://schemas.microsoft.com/office/drawing/2014/main" id="{C6254BFE-8FC8-864C-911D-A03B8EB5CC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55" y="2653"/>
              <a:ext cx="43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link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physical</a:t>
              </a:r>
            </a:p>
          </p:txBody>
        </p:sp>
        <p:sp>
          <p:nvSpPr>
            <p:cNvPr id="386" name="Line 78">
              <a:extLst>
                <a:ext uri="{FF2B5EF4-FFF2-40B4-BE49-F238E27FC236}">
                  <a16:creationId xmlns:a16="http://schemas.microsoft.com/office/drawing/2014/main" id="{B46866E9-0690-6D43-9964-01804A72D6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2803"/>
              <a:ext cx="489" cy="0"/>
            </a:xfrm>
            <a:prstGeom prst="line">
              <a:avLst/>
            </a:prstGeom>
            <a:noFill/>
            <a:ln w="9525">
              <a:solidFill>
                <a:srgbClr val="E4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88" name="Line 80">
              <a:extLst>
                <a:ext uri="{FF2B5EF4-FFF2-40B4-BE49-F238E27FC236}">
                  <a16:creationId xmlns:a16="http://schemas.microsoft.com/office/drawing/2014/main" id="{431126D1-7D41-174B-9A00-15B64D7CFD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7" y="2614"/>
              <a:ext cx="0" cy="65"/>
            </a:xfrm>
            <a:prstGeom prst="line">
              <a:avLst/>
            </a:prstGeom>
            <a:noFill/>
            <a:ln w="9525">
              <a:solidFill>
                <a:srgbClr val="E4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89" name="Line 81">
              <a:extLst>
                <a:ext uri="{FF2B5EF4-FFF2-40B4-BE49-F238E27FC236}">
                  <a16:creationId xmlns:a16="http://schemas.microsoft.com/office/drawing/2014/main" id="{E451146C-AD0C-394A-B9D7-786E8388A5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6" y="2614"/>
              <a:ext cx="0" cy="64"/>
            </a:xfrm>
            <a:prstGeom prst="line">
              <a:avLst/>
            </a:prstGeom>
            <a:noFill/>
            <a:ln w="9525">
              <a:solidFill>
                <a:srgbClr val="E4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0940C5E-A452-394D-9303-5A0908ACF414}"/>
              </a:ext>
            </a:extLst>
          </p:cNvPr>
          <p:cNvGrpSpPr/>
          <p:nvPr/>
        </p:nvGrpSpPr>
        <p:grpSpPr>
          <a:xfrm>
            <a:off x="8154574" y="1741034"/>
            <a:ext cx="1453373" cy="2053837"/>
            <a:chOff x="9730606" y="1055376"/>
            <a:chExt cx="1453373" cy="2053837"/>
          </a:xfrm>
        </p:grpSpPr>
        <p:sp>
          <p:nvSpPr>
            <p:cNvPr id="62" name="Freeform 62">
              <a:extLst>
                <a:ext uri="{FF2B5EF4-FFF2-40B4-BE49-F238E27FC236}">
                  <a16:creationId xmlns:a16="http://schemas.microsoft.com/office/drawing/2014/main" id="{01B01F1E-124F-BC43-A974-ABF83467E86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730606" y="2258313"/>
              <a:ext cx="623888" cy="850900"/>
            </a:xfrm>
            <a:custGeom>
              <a:avLst/>
              <a:gdLst>
                <a:gd name="T0" fmla="*/ 390 w 390"/>
                <a:gd name="T1" fmla="*/ 0 h 520"/>
                <a:gd name="T2" fmla="*/ 0 w 390"/>
                <a:gd name="T3" fmla="*/ 221 h 520"/>
                <a:gd name="T4" fmla="*/ 3 w 390"/>
                <a:gd name="T5" fmla="*/ 433 h 520"/>
                <a:gd name="T6" fmla="*/ 388 w 390"/>
                <a:gd name="T7" fmla="*/ 520 h 520"/>
                <a:gd name="T8" fmla="*/ 390 w 390"/>
                <a:gd name="T9" fmla="*/ 0 h 5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connsiteX0" fmla="*/ 9933 w 9933"/>
                <a:gd name="connsiteY0" fmla="*/ 0 h 10000"/>
                <a:gd name="connsiteX1" fmla="*/ 0 w 9933"/>
                <a:gd name="connsiteY1" fmla="*/ 1944 h 10000"/>
                <a:gd name="connsiteX2" fmla="*/ 10 w 9933"/>
                <a:gd name="connsiteY2" fmla="*/ 8327 h 10000"/>
                <a:gd name="connsiteX3" fmla="*/ 9882 w 9933"/>
                <a:gd name="connsiteY3" fmla="*/ 10000 h 10000"/>
                <a:gd name="connsiteX4" fmla="*/ 9933 w 9933"/>
                <a:gd name="connsiteY4" fmla="*/ 0 h 10000"/>
                <a:gd name="connsiteX0" fmla="*/ 10067 w 10067"/>
                <a:gd name="connsiteY0" fmla="*/ 2667 h 8056"/>
                <a:gd name="connsiteX1" fmla="*/ 0 w 10067"/>
                <a:gd name="connsiteY1" fmla="*/ 0 h 8056"/>
                <a:gd name="connsiteX2" fmla="*/ 10 w 10067"/>
                <a:gd name="connsiteY2" fmla="*/ 6383 h 8056"/>
                <a:gd name="connsiteX3" fmla="*/ 9949 w 10067"/>
                <a:gd name="connsiteY3" fmla="*/ 8056 h 8056"/>
                <a:gd name="connsiteX4" fmla="*/ 10067 w 10067"/>
                <a:gd name="connsiteY4" fmla="*/ 2667 h 8056"/>
                <a:gd name="connsiteX0" fmla="*/ 10134 w 10134"/>
                <a:gd name="connsiteY0" fmla="*/ 2191 h 10000"/>
                <a:gd name="connsiteX1" fmla="*/ 0 w 10134"/>
                <a:gd name="connsiteY1" fmla="*/ 0 h 10000"/>
                <a:gd name="connsiteX2" fmla="*/ 10 w 10134"/>
                <a:gd name="connsiteY2" fmla="*/ 7923 h 10000"/>
                <a:gd name="connsiteX3" fmla="*/ 9883 w 10134"/>
                <a:gd name="connsiteY3" fmla="*/ 10000 h 10000"/>
                <a:gd name="connsiteX4" fmla="*/ 10134 w 10134"/>
                <a:gd name="connsiteY4" fmla="*/ 2191 h 10000"/>
                <a:gd name="connsiteX0" fmla="*/ 10134 w 10134"/>
                <a:gd name="connsiteY0" fmla="*/ 1569 h 10000"/>
                <a:gd name="connsiteX1" fmla="*/ 0 w 10134"/>
                <a:gd name="connsiteY1" fmla="*/ 0 h 10000"/>
                <a:gd name="connsiteX2" fmla="*/ 10 w 10134"/>
                <a:gd name="connsiteY2" fmla="*/ 7923 h 10000"/>
                <a:gd name="connsiteX3" fmla="*/ 9883 w 10134"/>
                <a:gd name="connsiteY3" fmla="*/ 10000 h 10000"/>
                <a:gd name="connsiteX4" fmla="*/ 10134 w 10134"/>
                <a:gd name="connsiteY4" fmla="*/ 1569 h 10000"/>
                <a:gd name="connsiteX0" fmla="*/ 10134 w 10134"/>
                <a:gd name="connsiteY0" fmla="*/ 1569 h 9876"/>
                <a:gd name="connsiteX1" fmla="*/ 0 w 10134"/>
                <a:gd name="connsiteY1" fmla="*/ 0 h 9876"/>
                <a:gd name="connsiteX2" fmla="*/ 10 w 10134"/>
                <a:gd name="connsiteY2" fmla="*/ 7923 h 9876"/>
                <a:gd name="connsiteX3" fmla="*/ 10084 w 10134"/>
                <a:gd name="connsiteY3" fmla="*/ 9876 h 9876"/>
                <a:gd name="connsiteX4" fmla="*/ 10134 w 10134"/>
                <a:gd name="connsiteY4" fmla="*/ 1569 h 9876"/>
                <a:gd name="connsiteX0" fmla="*/ 9934 w 9954"/>
                <a:gd name="connsiteY0" fmla="*/ 0 h 12944"/>
                <a:gd name="connsiteX1" fmla="*/ 0 w 9954"/>
                <a:gd name="connsiteY1" fmla="*/ 2944 h 12944"/>
                <a:gd name="connsiteX2" fmla="*/ 10 w 9954"/>
                <a:gd name="connsiteY2" fmla="*/ 10966 h 12944"/>
                <a:gd name="connsiteX3" fmla="*/ 9951 w 9954"/>
                <a:gd name="connsiteY3" fmla="*/ 12944 h 12944"/>
                <a:gd name="connsiteX4" fmla="*/ 9934 w 9954"/>
                <a:gd name="connsiteY4" fmla="*/ 0 h 12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54" h="12944">
                  <a:moveTo>
                    <a:pt x="9934" y="0"/>
                  </a:moveTo>
                  <a:lnTo>
                    <a:pt x="0" y="2944"/>
                  </a:lnTo>
                  <a:cubicBezTo>
                    <a:pt x="3" y="5619"/>
                    <a:pt x="7" y="8292"/>
                    <a:pt x="10" y="10966"/>
                  </a:cubicBezTo>
                  <a:lnTo>
                    <a:pt x="9951" y="12944"/>
                  </a:lnTo>
                  <a:cubicBezTo>
                    <a:pt x="9967" y="8755"/>
                    <a:pt x="9917" y="4189"/>
                    <a:pt x="9934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bg1">
                    <a:lumMod val="75000"/>
                  </a:schemeClr>
                </a:gs>
                <a:gs pos="100000">
                  <a:srgbClr val="FFFFFF">
                    <a:alpha val="82000"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3" name="Rectangle 73">
              <a:extLst>
                <a:ext uri="{FF2B5EF4-FFF2-40B4-BE49-F238E27FC236}">
                  <a16:creationId xmlns:a16="http://schemas.microsoft.com/office/drawing/2014/main" id="{E45D8FA9-172B-4349-9201-C855690CD8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066" y="2541276"/>
              <a:ext cx="776288" cy="4159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E40000"/>
              </a:solidFill>
              <a:miter lim="800000"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D6688D65-8859-3543-A395-35CEEDEDD0D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935685" y="1076403"/>
              <a:ext cx="436563" cy="703263"/>
            </a:xfrm>
            <a:custGeom>
              <a:avLst/>
              <a:gdLst>
                <a:gd name="T0" fmla="*/ 264 w 275"/>
                <a:gd name="T1" fmla="*/ 108 h 443"/>
                <a:gd name="T2" fmla="*/ 0 w 275"/>
                <a:gd name="T3" fmla="*/ 0 h 443"/>
                <a:gd name="T4" fmla="*/ 2 w 275"/>
                <a:gd name="T5" fmla="*/ 443 h 443"/>
                <a:gd name="T6" fmla="*/ 275 w 275"/>
                <a:gd name="T7" fmla="*/ 412 h 443"/>
                <a:gd name="T8" fmla="*/ 264 w 275"/>
                <a:gd name="T9" fmla="*/ 108 h 4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5" h="443">
                  <a:moveTo>
                    <a:pt x="264" y="108"/>
                  </a:moveTo>
                  <a:lnTo>
                    <a:pt x="0" y="0"/>
                  </a:lnTo>
                  <a:lnTo>
                    <a:pt x="2" y="443"/>
                  </a:lnTo>
                  <a:lnTo>
                    <a:pt x="275" y="412"/>
                  </a:lnTo>
                  <a:lnTo>
                    <a:pt x="264" y="108"/>
                  </a:lnTo>
                  <a:close/>
                </a:path>
              </a:pathLst>
            </a:custGeom>
            <a:gradFill rotWithShape="1">
              <a:gsLst>
                <a:gs pos="0">
                  <a:schemeClr val="bg1">
                    <a:lumMod val="65000"/>
                  </a:schemeClr>
                </a:gs>
                <a:gs pos="100000">
                  <a:srgbClr val="FFFFFF">
                    <a:alpha val="81000"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5" name="Rectangle 82">
              <a:extLst>
                <a:ext uri="{FF2B5EF4-FFF2-40B4-BE49-F238E27FC236}">
                  <a16:creationId xmlns:a16="http://schemas.microsoft.com/office/drawing/2014/main" id="{06D41716-A543-3F4F-9489-BC4A00085E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55304" y="1090301"/>
              <a:ext cx="777876" cy="73501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0000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6" name="Text Box 65">
              <a:extLst>
                <a:ext uri="{FF2B5EF4-FFF2-40B4-BE49-F238E27FC236}">
                  <a16:creationId xmlns:a16="http://schemas.microsoft.com/office/drawing/2014/main" id="{2D82B720-E5DF-4F4F-8FBA-8D31F068A3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06091" y="1055376"/>
              <a:ext cx="877888" cy="830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application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transport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network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link</a:t>
              </a:r>
            </a:p>
          </p:txBody>
        </p:sp>
        <p:sp>
          <p:nvSpPr>
            <p:cNvPr id="67" name="Line 66">
              <a:extLst>
                <a:ext uri="{FF2B5EF4-FFF2-40B4-BE49-F238E27FC236}">
                  <a16:creationId xmlns:a16="http://schemas.microsoft.com/office/drawing/2014/main" id="{D80B677C-0558-AA49-9BC2-C865179CDE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60066" y="1303026"/>
              <a:ext cx="776288" cy="0"/>
            </a:xfrm>
            <a:prstGeom prst="line">
              <a:avLst/>
            </a:prstGeom>
            <a:noFill/>
            <a:ln w="9525">
              <a:solidFill>
                <a:srgbClr val="E4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8" name="Line 67">
              <a:extLst>
                <a:ext uri="{FF2B5EF4-FFF2-40B4-BE49-F238E27FC236}">
                  <a16:creationId xmlns:a16="http://schemas.microsoft.com/office/drawing/2014/main" id="{96ECD29D-6AC3-3C4A-8B76-C6CE4E7094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60066" y="1466539"/>
              <a:ext cx="776288" cy="0"/>
            </a:xfrm>
            <a:prstGeom prst="line">
              <a:avLst/>
            </a:prstGeom>
            <a:noFill/>
            <a:ln w="9525">
              <a:solidFill>
                <a:srgbClr val="E4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9" name="Line 68">
              <a:extLst>
                <a:ext uri="{FF2B5EF4-FFF2-40B4-BE49-F238E27FC236}">
                  <a16:creationId xmlns:a16="http://schemas.microsoft.com/office/drawing/2014/main" id="{93393447-F152-0A41-B307-A690875EC8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56891" y="1639576"/>
              <a:ext cx="77628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0" name="Rectangle 70">
              <a:extLst>
                <a:ext uri="{FF2B5EF4-FFF2-40B4-BE49-F238E27FC236}">
                  <a16:creationId xmlns:a16="http://schemas.microsoft.com/office/drawing/2014/main" id="{34836D0F-96F1-C74D-BB52-0007C90AE4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3391" y="1801501"/>
              <a:ext cx="876301" cy="1825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1" name="Line 71">
              <a:extLst>
                <a:ext uri="{FF2B5EF4-FFF2-40B4-BE49-F238E27FC236}">
                  <a16:creationId xmlns:a16="http://schemas.microsoft.com/office/drawing/2014/main" id="{B826D465-956C-AC42-A034-8ACCE01865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55304" y="1820551"/>
              <a:ext cx="0" cy="103188"/>
            </a:xfrm>
            <a:prstGeom prst="line">
              <a:avLst/>
            </a:prstGeom>
            <a:noFill/>
            <a:ln w="9525">
              <a:solidFill>
                <a:srgbClr val="E4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2" name="Line 72">
              <a:extLst>
                <a:ext uri="{FF2B5EF4-FFF2-40B4-BE49-F238E27FC236}">
                  <a16:creationId xmlns:a16="http://schemas.microsoft.com/office/drawing/2014/main" id="{18797742-2033-0E42-BF7B-CC2F3B1166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34767" y="1811026"/>
              <a:ext cx="0" cy="101600"/>
            </a:xfrm>
            <a:prstGeom prst="line">
              <a:avLst/>
            </a:prstGeom>
            <a:noFill/>
            <a:ln w="9525">
              <a:solidFill>
                <a:srgbClr val="E4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3" name="Text Box 74">
              <a:extLst>
                <a:ext uri="{FF2B5EF4-FFF2-40B4-BE49-F238E27FC236}">
                  <a16:creationId xmlns:a16="http://schemas.microsoft.com/office/drawing/2014/main" id="{6CAFE6BE-3638-874A-B141-EDEE018D60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88641" y="2501589"/>
              <a:ext cx="684213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link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physical</a:t>
              </a:r>
            </a:p>
          </p:txBody>
        </p:sp>
        <p:sp>
          <p:nvSpPr>
            <p:cNvPr id="74" name="Line 78">
              <a:extLst>
                <a:ext uri="{FF2B5EF4-FFF2-40B4-BE49-F238E27FC236}">
                  <a16:creationId xmlns:a16="http://schemas.microsoft.com/office/drawing/2014/main" id="{84E322A3-E89B-AC48-B4B3-233C598CB6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58479" y="2739714"/>
              <a:ext cx="776288" cy="0"/>
            </a:xfrm>
            <a:prstGeom prst="line">
              <a:avLst/>
            </a:prstGeom>
            <a:noFill/>
            <a:ln w="9525">
              <a:solidFill>
                <a:srgbClr val="E4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5" name="Line 80">
              <a:extLst>
                <a:ext uri="{FF2B5EF4-FFF2-40B4-BE49-F238E27FC236}">
                  <a16:creationId xmlns:a16="http://schemas.microsoft.com/office/drawing/2014/main" id="{B2BA3CCE-9278-934F-8020-A9A3C0BDAD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60066" y="2439676"/>
              <a:ext cx="0" cy="103188"/>
            </a:xfrm>
            <a:prstGeom prst="line">
              <a:avLst/>
            </a:prstGeom>
            <a:noFill/>
            <a:ln w="9525">
              <a:solidFill>
                <a:srgbClr val="E4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6" name="Line 81">
              <a:extLst>
                <a:ext uri="{FF2B5EF4-FFF2-40B4-BE49-F238E27FC236}">
                  <a16:creationId xmlns:a16="http://schemas.microsoft.com/office/drawing/2014/main" id="{5AB37789-637D-C443-B20A-F54499BB7D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36354" y="2439676"/>
              <a:ext cx="0" cy="101600"/>
            </a:xfrm>
            <a:prstGeom prst="line">
              <a:avLst/>
            </a:prstGeom>
            <a:noFill/>
            <a:ln w="9525">
              <a:solidFill>
                <a:srgbClr val="E4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5" name="Freeform 4">
            <a:extLst>
              <a:ext uri="{FF2B5EF4-FFF2-40B4-BE49-F238E27FC236}">
                <a16:creationId xmlns:a16="http://schemas.microsoft.com/office/drawing/2014/main" id="{40BD8E7B-C44D-C64B-8B42-1AB6A22BDEC2}"/>
              </a:ext>
            </a:extLst>
          </p:cNvPr>
          <p:cNvSpPr/>
          <p:nvPr/>
        </p:nvSpPr>
        <p:spPr>
          <a:xfrm>
            <a:off x="4153301" y="3785951"/>
            <a:ext cx="3591390" cy="522811"/>
          </a:xfrm>
          <a:custGeom>
            <a:avLst/>
            <a:gdLst>
              <a:gd name="connsiteX0" fmla="*/ 0 w 5874327"/>
              <a:gd name="connsiteY0" fmla="*/ 0 h 277091"/>
              <a:gd name="connsiteX1" fmla="*/ 0 w 5874327"/>
              <a:gd name="connsiteY1" fmla="*/ 277091 h 277091"/>
              <a:gd name="connsiteX2" fmla="*/ 5874327 w 5874327"/>
              <a:gd name="connsiteY2" fmla="*/ 277091 h 277091"/>
              <a:gd name="connsiteX3" fmla="*/ 5874327 w 5874327"/>
              <a:gd name="connsiteY3" fmla="*/ 41564 h 277091"/>
              <a:gd name="connsiteX4" fmla="*/ 5874327 w 5874327"/>
              <a:gd name="connsiteY4" fmla="*/ 41564 h 277091"/>
              <a:gd name="connsiteX0" fmla="*/ 0 w 5881026"/>
              <a:gd name="connsiteY0" fmla="*/ 0 h 277091"/>
              <a:gd name="connsiteX1" fmla="*/ 0 w 5881026"/>
              <a:gd name="connsiteY1" fmla="*/ 277091 h 277091"/>
              <a:gd name="connsiteX2" fmla="*/ 5874327 w 5881026"/>
              <a:gd name="connsiteY2" fmla="*/ 277091 h 277091"/>
              <a:gd name="connsiteX3" fmla="*/ 5874327 w 5881026"/>
              <a:gd name="connsiteY3" fmla="*/ 41564 h 277091"/>
              <a:gd name="connsiteX4" fmla="*/ 5881026 w 5881026"/>
              <a:gd name="connsiteY4" fmla="*/ 48806 h 277091"/>
              <a:gd name="connsiteX0" fmla="*/ 0 w 5881026"/>
              <a:gd name="connsiteY0" fmla="*/ 0 h 277091"/>
              <a:gd name="connsiteX1" fmla="*/ 0 w 5881026"/>
              <a:gd name="connsiteY1" fmla="*/ 277091 h 277091"/>
              <a:gd name="connsiteX2" fmla="*/ 5874327 w 5881026"/>
              <a:gd name="connsiteY2" fmla="*/ 277091 h 277091"/>
              <a:gd name="connsiteX3" fmla="*/ 5874327 w 5881026"/>
              <a:gd name="connsiteY3" fmla="*/ 41564 h 277091"/>
              <a:gd name="connsiteX4" fmla="*/ 5881026 w 5881026"/>
              <a:gd name="connsiteY4" fmla="*/ 30701 h 277091"/>
              <a:gd name="connsiteX0" fmla="*/ 0 w 5874327"/>
              <a:gd name="connsiteY0" fmla="*/ 0 h 277091"/>
              <a:gd name="connsiteX1" fmla="*/ 0 w 5874327"/>
              <a:gd name="connsiteY1" fmla="*/ 277091 h 277091"/>
              <a:gd name="connsiteX2" fmla="*/ 5874327 w 5874327"/>
              <a:gd name="connsiteY2" fmla="*/ 277091 h 277091"/>
              <a:gd name="connsiteX3" fmla="*/ 5874327 w 5874327"/>
              <a:gd name="connsiteY3" fmla="*/ 41564 h 277091"/>
              <a:gd name="connsiteX0" fmla="*/ 0 w 5874327"/>
              <a:gd name="connsiteY0" fmla="*/ 5510 h 282601"/>
              <a:gd name="connsiteX1" fmla="*/ 0 w 5874327"/>
              <a:gd name="connsiteY1" fmla="*/ 282601 h 282601"/>
              <a:gd name="connsiteX2" fmla="*/ 5874327 w 5874327"/>
              <a:gd name="connsiteY2" fmla="*/ 282601 h 282601"/>
              <a:gd name="connsiteX3" fmla="*/ 5864278 w 5874327"/>
              <a:gd name="connsiteY3" fmla="*/ 0 h 282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74327" h="282601">
                <a:moveTo>
                  <a:pt x="0" y="5510"/>
                </a:moveTo>
                <a:lnTo>
                  <a:pt x="0" y="282601"/>
                </a:lnTo>
                <a:lnTo>
                  <a:pt x="5874327" y="282601"/>
                </a:lnTo>
                <a:cubicBezTo>
                  <a:pt x="5874327" y="204092"/>
                  <a:pt x="5863162" y="41065"/>
                  <a:pt x="5864278" y="0"/>
                </a:cubicBezTo>
              </a:path>
            </a:pathLst>
          </a:custGeom>
          <a:noFill/>
          <a:ln w="34925">
            <a:solidFill>
              <a:srgbClr val="0000A8"/>
            </a:solidFill>
            <a:headEnd type="triangle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3">
            <a:extLst>
              <a:ext uri="{FF2B5EF4-FFF2-40B4-BE49-F238E27FC236}">
                <a16:creationId xmlns:a16="http://schemas.microsoft.com/office/drawing/2014/main" id="{18B56FA4-5E06-734B-8CCA-520BDE95A7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1424" y="4590175"/>
            <a:ext cx="5247083" cy="193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0" indent="0">
              <a:buNone/>
              <a:defRPr/>
            </a:pPr>
            <a:r>
              <a:rPr lang="en-US" sz="2400" kern="0" dirty="0">
                <a:cs typeface="+mn-cs"/>
              </a:rPr>
              <a:t>sending side:</a:t>
            </a:r>
          </a:p>
          <a:p>
            <a:pPr marL="400050" indent="-276225">
              <a:defRPr/>
            </a:pPr>
            <a:r>
              <a:rPr lang="en-US" sz="2400" kern="0" dirty="0"/>
              <a:t>encapsulates datagram in frame</a:t>
            </a:r>
          </a:p>
          <a:p>
            <a:pPr marL="400050" indent="-276225">
              <a:defRPr/>
            </a:pPr>
            <a:r>
              <a:rPr lang="en-US" sz="2400" kern="0" dirty="0"/>
              <a:t>adds error checking bits, reliable data transfer, flow control, etc.</a:t>
            </a:r>
          </a:p>
        </p:txBody>
      </p:sp>
      <p:sp>
        <p:nvSpPr>
          <p:cNvPr id="82" name="Rectangle 4">
            <a:extLst>
              <a:ext uri="{FF2B5EF4-FFF2-40B4-BE49-F238E27FC236}">
                <a16:creationId xmlns:a16="http://schemas.microsoft.com/office/drawing/2014/main" id="{CE6ED78C-4BB6-A242-9D70-6F08129C21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3664" y="4606063"/>
            <a:ext cx="4829464" cy="185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0" indent="0">
              <a:buNone/>
              <a:defRPr/>
            </a:pPr>
            <a:r>
              <a:rPr lang="en-US" sz="2400" kern="0" dirty="0">
                <a:cs typeface="+mn-cs"/>
              </a:rPr>
              <a:t>receiving side:</a:t>
            </a:r>
          </a:p>
          <a:p>
            <a:pPr marL="400050" indent="-276225">
              <a:defRPr/>
            </a:pPr>
            <a:r>
              <a:rPr lang="en-US" sz="2400" kern="0" dirty="0"/>
              <a:t>looks for errors, reliable data transfer, flow control, etc.</a:t>
            </a:r>
          </a:p>
          <a:p>
            <a:pPr marL="400050" indent="-276225">
              <a:defRPr/>
            </a:pPr>
            <a:r>
              <a:rPr lang="en-US" sz="2400" kern="0" dirty="0"/>
              <a:t>extracts datagram, passes to upper layer at receiving side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37C4F57-1245-0842-89E6-D0D42B4637B1}"/>
              </a:ext>
            </a:extLst>
          </p:cNvPr>
          <p:cNvGrpSpPr/>
          <p:nvPr/>
        </p:nvGrpSpPr>
        <p:grpSpPr>
          <a:xfrm>
            <a:off x="957300" y="3054812"/>
            <a:ext cx="1569900" cy="338554"/>
            <a:chOff x="946500" y="2082812"/>
            <a:chExt cx="1569900" cy="338554"/>
          </a:xfr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9EDCCCEE-3CB2-1846-BBAC-01DB77CF94E9}"/>
                </a:ext>
              </a:extLst>
            </p:cNvPr>
            <p:cNvSpPr/>
            <p:nvPr/>
          </p:nvSpPr>
          <p:spPr>
            <a:xfrm>
              <a:off x="977194" y="2096985"/>
              <a:ext cx="1539206" cy="31141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0B6EC950-6D21-8943-AD9A-1A9BA731F563}"/>
                </a:ext>
              </a:extLst>
            </p:cNvPr>
            <p:cNvSpPr txBox="1"/>
            <p:nvPr/>
          </p:nvSpPr>
          <p:spPr>
            <a:xfrm>
              <a:off x="946500" y="2082812"/>
              <a:ext cx="6159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link</a:t>
              </a:r>
              <a:r>
                <a:rPr kumimoji="0" lang="en-US" sz="1600" b="0" i="0" u="none" strike="noStrike" kern="1200" cap="none" spc="0" normalizeH="0" baseline="-2500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h</a:t>
              </a:r>
              <a:endPara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974AB8B-EB99-0441-9682-66840F3A7F92}"/>
              </a:ext>
            </a:extLst>
          </p:cNvPr>
          <p:cNvGrpSpPr/>
          <p:nvPr/>
        </p:nvGrpSpPr>
        <p:grpSpPr>
          <a:xfrm>
            <a:off x="955870" y="3055124"/>
            <a:ext cx="1642179" cy="339427"/>
            <a:chOff x="8795014" y="27710"/>
            <a:chExt cx="1642179" cy="339427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3F4BB85F-69FB-5247-9776-577109762BF8}"/>
                </a:ext>
              </a:extLst>
            </p:cNvPr>
            <p:cNvGrpSpPr/>
            <p:nvPr/>
          </p:nvGrpSpPr>
          <p:grpSpPr>
            <a:xfrm>
              <a:off x="8795014" y="28583"/>
              <a:ext cx="1569900" cy="338554"/>
              <a:chOff x="946500" y="2082812"/>
              <a:chExt cx="1569900" cy="338554"/>
            </a:xfrm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grpSpPr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DBC16E38-D878-DA40-BBB8-6FB0CDBAC30B}"/>
                  </a:ext>
                </a:extLst>
              </p:cNvPr>
              <p:cNvSpPr/>
              <p:nvPr/>
            </p:nvSpPr>
            <p:spPr>
              <a:xfrm>
                <a:off x="977194" y="2096985"/>
                <a:ext cx="1539206" cy="31141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1A787236-15FA-7C49-9EC5-8D58F317FD53}"/>
                  </a:ext>
                </a:extLst>
              </p:cNvPr>
              <p:cNvSpPr txBox="1"/>
              <p:nvPr/>
            </p:nvSpPr>
            <p:spPr>
              <a:xfrm>
                <a:off x="946500" y="2082812"/>
                <a:ext cx="6159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link</a:t>
                </a:r>
                <a:r>
                  <a:rPr kumimoji="0" lang="en-US" sz="1600" b="0" i="0" u="none" strike="noStrike" kern="1200" cap="none" spc="0" normalizeH="0" baseline="-2500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h</a:t>
                </a:r>
                <a:endParaRPr kumimoji="0" lang="en-US" sz="16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C005BFB6-442F-8B4F-A9BE-E9EA4B39C815}"/>
                </a:ext>
              </a:extLst>
            </p:cNvPr>
            <p:cNvGrpSpPr/>
            <p:nvPr/>
          </p:nvGrpSpPr>
          <p:grpSpPr>
            <a:xfrm>
              <a:off x="9386857" y="27710"/>
              <a:ext cx="1050336" cy="338554"/>
              <a:chOff x="1551732" y="2084406"/>
              <a:chExt cx="1050336" cy="338554"/>
            </a:xfrm>
          </p:grpSpPr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D71FB187-96E4-244B-AF15-E9CD3D0042E1}"/>
                  </a:ext>
                </a:extLst>
              </p:cNvPr>
              <p:cNvSpPr/>
              <p:nvPr/>
            </p:nvSpPr>
            <p:spPr>
              <a:xfrm>
                <a:off x="1568121" y="2133017"/>
                <a:ext cx="925841" cy="24670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0070C0"/>
                </a:solidFill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B0772B65-2D38-BD48-890B-AE81492D2152}"/>
                  </a:ext>
                </a:extLst>
              </p:cNvPr>
              <p:cNvSpPr txBox="1"/>
              <p:nvPr/>
            </p:nvSpPr>
            <p:spPr>
              <a:xfrm>
                <a:off x="1551732" y="2084406"/>
                <a:ext cx="1050336" cy="338554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datagram</a:t>
                </a:r>
              </a:p>
            </p:txBody>
          </p: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96E2B94-DB9A-7246-AFC8-1AF4BF171909}"/>
              </a:ext>
            </a:extLst>
          </p:cNvPr>
          <p:cNvGrpSpPr/>
          <p:nvPr/>
        </p:nvGrpSpPr>
        <p:grpSpPr>
          <a:xfrm>
            <a:off x="1551732" y="2080806"/>
            <a:ext cx="1050336" cy="338554"/>
            <a:chOff x="1551732" y="2084406"/>
            <a:chExt cx="1050336" cy="338554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0FE69BAF-1146-6E49-A666-E323A3E57C63}"/>
                </a:ext>
              </a:extLst>
            </p:cNvPr>
            <p:cNvSpPr/>
            <p:nvPr/>
          </p:nvSpPr>
          <p:spPr>
            <a:xfrm>
              <a:off x="1568121" y="2133017"/>
              <a:ext cx="925841" cy="24670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70C0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16546C0F-2F99-5D49-9B71-D806E1F4AC4B}"/>
                </a:ext>
              </a:extLst>
            </p:cNvPr>
            <p:cNvSpPr txBox="1"/>
            <p:nvPr/>
          </p:nvSpPr>
          <p:spPr>
            <a:xfrm>
              <a:off x="1551732" y="2084406"/>
              <a:ext cx="1050336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datagram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4DCBCE-E716-334C-BD5E-3775F82A2DA5}"/>
              </a:ext>
            </a:extLst>
          </p:cNvPr>
          <p:cNvGrpSpPr/>
          <p:nvPr/>
        </p:nvGrpSpPr>
        <p:grpSpPr>
          <a:xfrm>
            <a:off x="9888337" y="3037360"/>
            <a:ext cx="1050336" cy="338554"/>
            <a:chOff x="309834" y="1124253"/>
            <a:chExt cx="1050336" cy="338554"/>
          </a:xfrm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E80854FB-94FB-5641-A2CE-545956B45415}"/>
                </a:ext>
              </a:extLst>
            </p:cNvPr>
            <p:cNvSpPr/>
            <p:nvPr/>
          </p:nvSpPr>
          <p:spPr>
            <a:xfrm>
              <a:off x="326223" y="1172864"/>
              <a:ext cx="925841" cy="24670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70C0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D9C16815-500B-C54D-BE20-C80213A27D36}"/>
                </a:ext>
              </a:extLst>
            </p:cNvPr>
            <p:cNvSpPr txBox="1"/>
            <p:nvPr/>
          </p:nvSpPr>
          <p:spPr>
            <a:xfrm>
              <a:off x="309834" y="1124253"/>
              <a:ext cx="1050336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datagram</a:t>
              </a:r>
            </a:p>
          </p:txBody>
        </p:sp>
      </p:grpSp>
      <p:sp>
        <p:nvSpPr>
          <p:cNvPr id="135" name="Slide Number Placeholder 4">
            <a:extLst>
              <a:ext uri="{FF2B5EF4-FFF2-40B4-BE49-F238E27FC236}">
                <a16:creationId xmlns:a16="http://schemas.microsoft.com/office/drawing/2014/main" id="{B42137AA-2705-A54C-8A5A-83DF24E92D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/>
              <a:t>Link Layer: 6-</a:t>
            </a:r>
            <a:fld id="{C4204591-24BD-A542-B9D5-F8D8A88D2FE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32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7.40741E-7 L -2.5E-6 0.1423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0.00023 C 0.00078 0.05555 0.0017 0.11111 0.00261 0.1669 L 0.68633 0.17477 L 0.68633 -0.00301 " pathEditMode="relative" rAng="0" ptsTypes="AAAA">
                                      <p:cBhvr>
                                        <p:cTn id="2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310" y="8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-0.00023 L -0.00039 -0.13842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69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8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23805</TotalTime>
  <Words>2871</Words>
  <Application>Microsoft Office PowerPoint</Application>
  <PresentationFormat>Panorámica</PresentationFormat>
  <Paragraphs>595</Paragraphs>
  <Slides>36</Slides>
  <Notes>35</Notes>
  <HiddenSlides>0</HiddenSlides>
  <MMClips>0</MMClips>
  <ScaleCrop>false</ScaleCrop>
  <HeadingPairs>
    <vt:vector size="8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36</vt:i4>
      </vt:variant>
    </vt:vector>
  </HeadingPairs>
  <TitlesOfParts>
    <vt:vector size="44" baseType="lpstr">
      <vt:lpstr>Arial</vt:lpstr>
      <vt:lpstr>Calibri</vt:lpstr>
      <vt:lpstr>Calibri Light</vt:lpstr>
      <vt:lpstr>Gill Sans MT</vt:lpstr>
      <vt:lpstr>Times New Roman</vt:lpstr>
      <vt:lpstr>Wingdings</vt:lpstr>
      <vt:lpstr>Office Theme</vt:lpstr>
      <vt:lpstr>Equation</vt:lpstr>
      <vt:lpstr>Presentación de PowerPoint</vt:lpstr>
      <vt:lpstr>Link layer and LANs: our goals</vt:lpstr>
      <vt:lpstr>Link layer, LANs: roadmap</vt:lpstr>
      <vt:lpstr>Link layer: introduction</vt:lpstr>
      <vt:lpstr>Link layer: context</vt:lpstr>
      <vt:lpstr>Link layer: services</vt:lpstr>
      <vt:lpstr>Link layer: services (more)</vt:lpstr>
      <vt:lpstr>Where is the link layer implemented?</vt:lpstr>
      <vt:lpstr>Interfaces communicating</vt:lpstr>
      <vt:lpstr>Link layer, LANs: roadmap</vt:lpstr>
      <vt:lpstr>Multiple access links, protocols</vt:lpstr>
      <vt:lpstr>Multiple access protocols</vt:lpstr>
      <vt:lpstr>An ideal multiple access protocol</vt:lpstr>
      <vt:lpstr>MAC protocols: taxonomy</vt:lpstr>
      <vt:lpstr>Channel partitioning MAC protocols: TDMA</vt:lpstr>
      <vt:lpstr>Channel partitioning MAC protocols: FDMA</vt:lpstr>
      <vt:lpstr>Random access protocols</vt:lpstr>
      <vt:lpstr>Slotted ALOHA</vt:lpstr>
      <vt:lpstr>Slotted ALOHA</vt:lpstr>
      <vt:lpstr>Slotted ALOHA: efficiency</vt:lpstr>
      <vt:lpstr>Pure ALOHA</vt:lpstr>
      <vt:lpstr>Pure ALOHA efficiency</vt:lpstr>
      <vt:lpstr>CSMA (carrier sense multiple access)</vt:lpstr>
      <vt:lpstr>CSMA: collisions</vt:lpstr>
      <vt:lpstr>CSMA/CD:</vt:lpstr>
      <vt:lpstr>Ethernet CSMA/CD algorithm</vt:lpstr>
      <vt:lpstr>CSMA/CD efficiency</vt:lpstr>
      <vt:lpstr>IEEE 802.11: multiple access</vt:lpstr>
      <vt:lpstr>IEEE 802.11 MAC Protocol: CSMA/CA</vt:lpstr>
      <vt:lpstr>Wireless link characteristics</vt:lpstr>
      <vt:lpstr>Avoiding collisions (more)</vt:lpstr>
      <vt:lpstr>Collision Avoidance: RTS-CTS exchange</vt:lpstr>
      <vt:lpstr>“Taking turns” MAC protocols</vt:lpstr>
      <vt:lpstr>“Taking turns” MAC protocols</vt:lpstr>
      <vt:lpstr>“Taking turns” MAC protocols</vt:lpstr>
      <vt:lpstr> Summary of MAC protocols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Kurose</dc:creator>
  <cp:lastModifiedBy>francisco valera</cp:lastModifiedBy>
  <cp:revision>855</cp:revision>
  <dcterms:created xsi:type="dcterms:W3CDTF">2020-01-18T07:24:59Z</dcterms:created>
  <dcterms:modified xsi:type="dcterms:W3CDTF">2020-07-14T14:20:33Z</dcterms:modified>
</cp:coreProperties>
</file>