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56CB4F0-C625-412C-87E9-1826511B30B8}" type="datetimeFigureOut">
              <a:rPr lang="es-ES" smtClean="0"/>
              <a:t>10/04/2018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86740B5-76C1-443B-A789-DA79249934D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F:\UC3M\Matem&#225;tica%20discreta\Material%20complementario\Contraccion_borrado.ppt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891338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Matemática </a:t>
            </a:r>
            <a:r>
              <a:rPr lang="es-ES" dirty="0" smtClean="0">
                <a:solidFill>
                  <a:srgbClr val="FF0000"/>
                </a:solidFill>
              </a:rPr>
              <a:t>Discreta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sz="3600" dirty="0" smtClean="0"/>
              <a:t>El polinomio cromático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3933056"/>
            <a:ext cx="6196405" cy="1813799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Book Antiqua" pitchFamily="18" charset="0"/>
              </a:rPr>
              <a:t>Grado </a:t>
            </a:r>
            <a:r>
              <a:rPr lang="es-ES" dirty="0">
                <a:latin typeface="Book Antiqua" pitchFamily="18" charset="0"/>
              </a:rPr>
              <a:t>en </a:t>
            </a:r>
            <a:r>
              <a:rPr lang="es-ES" dirty="0" smtClean="0">
                <a:latin typeface="Book Antiqua" pitchFamily="18" charset="0"/>
              </a:rPr>
              <a:t>Ingeniería </a:t>
            </a:r>
            <a:r>
              <a:rPr lang="es-ES" dirty="0">
                <a:latin typeface="Book Antiqua" pitchFamily="18" charset="0"/>
              </a:rPr>
              <a:t>en </a:t>
            </a:r>
            <a:r>
              <a:rPr lang="es-ES" dirty="0" smtClean="0">
                <a:latin typeface="Book Antiqua" pitchFamily="18" charset="0"/>
              </a:rPr>
              <a:t>Informática</a:t>
            </a:r>
            <a:endParaRPr lang="es-ES" dirty="0">
              <a:latin typeface="Book Antiqua" pitchFamily="18" charset="0"/>
            </a:endParaRPr>
          </a:p>
          <a:p>
            <a:pPr marL="0" indent="0" algn="ctr">
              <a:buNone/>
            </a:pPr>
            <a:endParaRPr lang="es-ES" dirty="0">
              <a:latin typeface="Book Antiqua" pitchFamily="18" charset="0"/>
            </a:endParaRPr>
          </a:p>
          <a:p>
            <a:pPr marL="0" indent="0" algn="ctr">
              <a:buNone/>
            </a:pPr>
            <a:r>
              <a:rPr lang="es-ES" dirty="0" smtClean="0">
                <a:latin typeface="Book Antiqua" pitchFamily="18" charset="0"/>
              </a:rPr>
              <a:t>Universidad </a:t>
            </a:r>
            <a:r>
              <a:rPr lang="es-ES" dirty="0">
                <a:latin typeface="Book Antiqua" pitchFamily="18" charset="0"/>
              </a:rPr>
              <a:t>Carlos III de Madrid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78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484785"/>
            <a:ext cx="7488833" cy="16359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500187"/>
            <a:ext cx="7488833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728787"/>
            <a:ext cx="7515225" cy="3400425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1501363" y="980728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3" y="980728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1" y="1700808"/>
            <a:ext cx="738187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3" y="980728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2" y="1628800"/>
            <a:ext cx="7488833" cy="38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1" y="908720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6" y="1484784"/>
            <a:ext cx="71723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1" y="908720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562388" cy="37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1" y="908720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4" y="1988840"/>
            <a:ext cx="7553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1" y="908720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7" y="1628800"/>
            <a:ext cx="7560840" cy="39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1" y="1268760"/>
            <a:ext cx="7372350" cy="18669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3" y="1196752"/>
            <a:ext cx="7586585" cy="34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0" y="1916832"/>
            <a:ext cx="7488832" cy="2165018"/>
          </a:xfrm>
          <a:prstGeom prst="rect">
            <a:avLst/>
          </a:prstGeom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09775"/>
            <a:ext cx="7581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89" y="1196752"/>
            <a:ext cx="7402214" cy="50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3" y="2090738"/>
            <a:ext cx="7517023" cy="24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59632" y="1268760"/>
            <a:ext cx="42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+mj-lt"/>
              </a:rPr>
              <a:t>Coeficientes del polinomio cromático</a:t>
            </a:r>
            <a:endParaRPr lang="es-ES" b="1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38092"/>
            <a:ext cx="6984776" cy="45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501360" y="764704"/>
            <a:ext cx="6141273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dirty="0" smtClean="0">
                <a:solidFill>
                  <a:srgbClr val="FF0000"/>
                </a:solidFill>
              </a:rPr>
              <a:t>El polinomio cromático</a:t>
            </a:r>
            <a:endParaRPr lang="es-ES" sz="2400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8" y="1628800"/>
            <a:ext cx="7480676" cy="37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6" y="1700808"/>
            <a:ext cx="7439025" cy="1171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6" y="3296660"/>
            <a:ext cx="7439025" cy="15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39" y="1988840"/>
            <a:ext cx="7515520" cy="32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219325"/>
            <a:ext cx="7372350" cy="241935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70" y="1724025"/>
            <a:ext cx="7580954" cy="34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91" y="1484784"/>
            <a:ext cx="7588033" cy="24166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9" y="1837759"/>
            <a:ext cx="7615905" cy="31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52550"/>
            <a:ext cx="7724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501363" y="980728"/>
            <a:ext cx="6141273" cy="307162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</a:t>
            </a:r>
            <a:r>
              <a:rPr lang="es-ES" sz="2800" dirty="0" smtClean="0">
                <a:solidFill>
                  <a:srgbClr val="FF0000"/>
                </a:solidFill>
              </a:rPr>
              <a:t>l polinomio cromático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02" y="1412776"/>
            <a:ext cx="7650593" cy="24426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02" y="3284984"/>
            <a:ext cx="7650593" cy="29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232</TotalTime>
  <Words>82</Words>
  <Application>Microsoft Office PowerPoint</Application>
  <PresentationFormat>Presentación en pantalla (4:3)</PresentationFormat>
  <Paragraphs>27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Book Antiqua</vt:lpstr>
      <vt:lpstr>Brush Script MT</vt:lpstr>
      <vt:lpstr>Constantia</vt:lpstr>
      <vt:lpstr>Franklin Gothic Book</vt:lpstr>
      <vt:lpstr>Rage Italic</vt:lpstr>
      <vt:lpstr>Chincheta</vt:lpstr>
      <vt:lpstr>Matemática Discreta  El polinomio cromático</vt:lpstr>
      <vt:lpstr>El polinomio cromático</vt:lpstr>
      <vt:lpstr>El polinomio cromático</vt:lpstr>
      <vt:lpstr>El polinomio cromático</vt:lpstr>
      <vt:lpstr>El polinomio cromático</vt:lpstr>
      <vt:lpstr>El polinomio cromático</vt:lpstr>
      <vt:lpstr>El polinomio cromático</vt:lpstr>
      <vt:lpstr>El polinomio cromático</vt:lpstr>
      <vt:lpstr>El polinomio cromático</vt:lpstr>
      <vt:lpstr>El polinomio cromático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VARA MARTIN, CARLOS ALBERTO</cp:lastModifiedBy>
  <cp:revision>36</cp:revision>
  <dcterms:created xsi:type="dcterms:W3CDTF">2013-02-19T07:42:52Z</dcterms:created>
  <dcterms:modified xsi:type="dcterms:W3CDTF">2018-04-10T12:00:08Z</dcterms:modified>
</cp:coreProperties>
</file>