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28/05/2020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errar llave 55">
            <a:extLst>
              <a:ext uri="{FF2B5EF4-FFF2-40B4-BE49-F238E27FC236}">
                <a16:creationId xmlns:a16="http://schemas.microsoft.com/office/drawing/2014/main" id="{2D3548E2-F111-4263-9418-9E45FCA31E99}"/>
              </a:ext>
            </a:extLst>
          </p:cNvPr>
          <p:cNvSpPr/>
          <p:nvPr/>
        </p:nvSpPr>
        <p:spPr>
          <a:xfrm rot="16200000">
            <a:off x="10857509" y="5697301"/>
            <a:ext cx="202592" cy="1651689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" name="Conector: angular 56" descr="DNA&#10;">
            <a:extLst>
              <a:ext uri="{FF2B5EF4-FFF2-40B4-BE49-F238E27FC236}">
                <a16:creationId xmlns:a16="http://schemas.microsoft.com/office/drawing/2014/main" id="{26469B84-8F01-45EA-B902-1AB333B5F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41561" y="6419554"/>
            <a:ext cx="282006" cy="268877"/>
          </a:xfrm>
          <a:prstGeom prst="bentConnector3">
            <a:avLst>
              <a:gd name="adj1" fmla="val 298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CBE4D619-9B74-4EE8-BFA5-FEFC1CDF4DD2}"/>
              </a:ext>
            </a:extLst>
          </p:cNvPr>
          <p:cNvCxnSpPr>
            <a:cxnSpLocks/>
          </p:cNvCxnSpPr>
          <p:nvPr/>
        </p:nvCxnSpPr>
        <p:spPr>
          <a:xfrm>
            <a:off x="9723565" y="6583446"/>
            <a:ext cx="0" cy="4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D39DB17-0532-41B7-8333-05AB596D53EE}"/>
              </a:ext>
            </a:extLst>
          </p:cNvPr>
          <p:cNvSpPr txBox="1"/>
          <p:nvPr/>
        </p:nvSpPr>
        <p:spPr>
          <a:xfrm>
            <a:off x="3930939" y="6473101"/>
            <a:ext cx="825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DNA/UNA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657825D-3AFD-422B-BE60-BAD9CF611B2C}"/>
              </a:ext>
            </a:extLst>
          </p:cNvPr>
          <p:cNvSpPr/>
          <p:nvPr/>
        </p:nvSpPr>
        <p:spPr>
          <a:xfrm>
            <a:off x="2938756" y="6493637"/>
            <a:ext cx="893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u="dash" dirty="0">
                <a:latin typeface="Arial" panose="020B0604020202020204" pitchFamily="34" charset="0"/>
                <a:cs typeface="Arial" panose="020B0604020202020204" pitchFamily="34" charset="0"/>
              </a:rPr>
              <a:t>Subrayado</a:t>
            </a:r>
            <a:endParaRPr lang="es-ES" sz="1050" dirty="0"/>
          </a:p>
        </p:txBody>
      </p:sp>
      <p:sp>
        <p:nvSpPr>
          <p:cNvPr id="139" name="Cerrar llave 138">
            <a:extLst>
              <a:ext uri="{FF2B5EF4-FFF2-40B4-BE49-F238E27FC236}">
                <a16:creationId xmlns:a16="http://schemas.microsoft.com/office/drawing/2014/main" id="{7076C040-4FB7-47DD-B3D8-C72BCBB97659}"/>
              </a:ext>
            </a:extLst>
          </p:cNvPr>
          <p:cNvSpPr/>
          <p:nvPr/>
        </p:nvSpPr>
        <p:spPr>
          <a:xfrm rot="5400000" flipV="1">
            <a:off x="7208430" y="6108679"/>
            <a:ext cx="163948" cy="60596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0" name="Conector: angular 139" descr="DNA&#10;">
            <a:extLst>
              <a:ext uri="{FF2B5EF4-FFF2-40B4-BE49-F238E27FC236}">
                <a16:creationId xmlns:a16="http://schemas.microsoft.com/office/drawing/2014/main" id="{AE4D8160-DF80-4A9C-B285-05490354F532}"/>
              </a:ext>
            </a:extLst>
          </p:cNvPr>
          <p:cNvCxnSpPr>
            <a:cxnSpLocks/>
            <a:stCxn id="139" idx="1"/>
          </p:cNvCxnSpPr>
          <p:nvPr/>
        </p:nvCxnSpPr>
        <p:spPr>
          <a:xfrm rot="16200000" flipH="1">
            <a:off x="7173715" y="6610326"/>
            <a:ext cx="233378" cy="12700"/>
          </a:xfrm>
          <a:prstGeom prst="bentConnector5">
            <a:avLst>
              <a:gd name="adj1" fmla="val 40114"/>
              <a:gd name="adj2" fmla="val -4639756"/>
              <a:gd name="adj3" fmla="val 1018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1201782" y="597766"/>
            <a:ext cx="61549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Grafos_relacionales(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 , creador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f_crea)</a:t>
            </a: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E64F9990-F7CE-4F0B-A7B5-10A25F3F5F4E}"/>
              </a:ext>
            </a:extLst>
          </p:cNvPr>
          <p:cNvSpPr/>
          <p:nvPr/>
        </p:nvSpPr>
        <p:spPr>
          <a:xfrm>
            <a:off x="1422968" y="6473101"/>
            <a:ext cx="12888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Query (Atributos)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D9C038-30A1-4FB9-A3BF-9486FEB18323}"/>
              </a:ext>
            </a:extLst>
          </p:cNvPr>
          <p:cNvSpPr/>
          <p:nvPr/>
        </p:nvSpPr>
        <p:spPr>
          <a:xfrm>
            <a:off x="1201781" y="1140690"/>
            <a:ext cx="67249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(nombre, grafo.nombre, grafo.creador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050" u="dash" dirty="0">
                <a:latin typeface="Arial" panose="020B0604020202020204" pitchFamily="34" charset="0"/>
                <a:cs typeface="Arial" panose="020B0604020202020204" pitchFamily="34" charset="0"/>
              </a:rPr>
              <a:t>atributo.nombre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nombreRelacionClavePrimaria)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C2FAA2-3962-4C0D-8204-57A6D45B7832}"/>
              </a:ext>
            </a:extLst>
          </p:cNvPr>
          <p:cNvSpPr/>
          <p:nvPr/>
        </p:nvSpPr>
        <p:spPr>
          <a:xfrm>
            <a:off x="1201779" y="3743988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RestriccionesDominio(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dominio, restricción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2AB697-5A10-4F61-A175-DDE46E512262}"/>
              </a:ext>
            </a:extLst>
          </p:cNvPr>
          <p:cNvSpPr/>
          <p:nvPr/>
        </p:nvSpPr>
        <p:spPr>
          <a:xfrm>
            <a:off x="1201779" y="4037449"/>
            <a:ext cx="72118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Usuario(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password, cuota, SGBD)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2804F11-F9E0-48C2-BB2C-29D61CFAC627}"/>
              </a:ext>
            </a:extLst>
          </p:cNvPr>
          <p:cNvSpPr/>
          <p:nvPr/>
        </p:nvSpPr>
        <p:spPr>
          <a:xfrm>
            <a:off x="1201779" y="4618605"/>
            <a:ext cx="19867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Privilegios(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2199CA-603A-4385-B453-875BF710B3C5}"/>
              </a:ext>
            </a:extLst>
          </p:cNvPr>
          <p:cNvSpPr/>
          <p:nvPr/>
        </p:nvSpPr>
        <p:spPr>
          <a:xfrm>
            <a:off x="1201778" y="5136858"/>
            <a:ext cx="26308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Privilegios_Usuario(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usuario, privilegio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A590269-BA16-4BAB-BF04-5EBE60C52E67}"/>
              </a:ext>
            </a:extLst>
          </p:cNvPr>
          <p:cNvSpPr/>
          <p:nvPr/>
        </p:nvSpPr>
        <p:spPr>
          <a:xfrm>
            <a:off x="1201779" y="3070436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Atributos(nombre, dominio)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522B39-4D85-49F0-B1AE-B12E4AC0C600}"/>
              </a:ext>
            </a:extLst>
          </p:cNvPr>
          <p:cNvSpPr/>
          <p:nvPr/>
        </p:nvSpPr>
        <p:spPr>
          <a:xfrm>
            <a:off x="1201779" y="3416748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Dominios(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tipo, tamaño)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777BE13-E2A6-4BE8-A10E-FDA9B4ECEDD2}"/>
              </a:ext>
            </a:extLst>
          </p:cNvPr>
          <p:cNvSpPr/>
          <p:nvPr/>
        </p:nvSpPr>
        <p:spPr>
          <a:xfrm>
            <a:off x="1201778" y="4291365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Tipos_BBDD(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554DB7-04C2-4B60-AF80-6C18D6C9A282}"/>
              </a:ext>
            </a:extLst>
          </p:cNvPr>
          <p:cNvSpPr/>
          <p:nvPr/>
        </p:nvSpPr>
        <p:spPr>
          <a:xfrm>
            <a:off x="6863938" y="566888"/>
            <a:ext cx="46584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Las restricciones de dominio son de tipo check y literal, esto se controlará con triggers.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Los tipos de BBDD y privilegios, son dominios pequeños y fijos por lo que se ha hecho una tabla de validación.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A436FFF-11C9-4B91-88AA-A4DDE484B0B4}"/>
              </a:ext>
            </a:extLst>
          </p:cNvPr>
          <p:cNvSpPr/>
          <p:nvPr/>
        </p:nvSpPr>
        <p:spPr>
          <a:xfrm>
            <a:off x="1201779" y="1521531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RestriccionesRelacion(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nombre, relación.grafo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relación.nombre)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FC722E-C1A2-4AF8-9360-3C3AF6BD06B4}"/>
              </a:ext>
            </a:extLst>
          </p:cNvPr>
          <p:cNvSpPr/>
          <p:nvPr/>
        </p:nvSpPr>
        <p:spPr>
          <a:xfrm>
            <a:off x="1201777" y="1797803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RestriccionesClavePrimaria(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RestriccionRelacion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atributo)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15EB3FF-535B-47B4-A3C2-A6E657D2906C}"/>
              </a:ext>
            </a:extLst>
          </p:cNvPr>
          <p:cNvSpPr/>
          <p:nvPr/>
        </p:nvSpPr>
        <p:spPr>
          <a:xfrm>
            <a:off x="1201776" y="2033319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RestriccionesSuperclave(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RestriccionRelacion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atributo)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7978039-8C4B-4247-92FA-5A3090131780}"/>
              </a:ext>
            </a:extLst>
          </p:cNvPr>
          <p:cNvSpPr/>
          <p:nvPr/>
        </p:nvSpPr>
        <p:spPr>
          <a:xfrm>
            <a:off x="1201775" y="2301291"/>
            <a:ext cx="93435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RestriccionesRechazo(</a:t>
            </a:r>
            <a:r>
              <a:rPr lang="es-ES" sz="1050" u="sng" dirty="0">
                <a:latin typeface="Arial" panose="020B0604020202020204" pitchFamily="34" charset="0"/>
                <a:cs typeface="Arial" panose="020B0604020202020204" pitchFamily="34" charset="0"/>
              </a:rPr>
              <a:t>RestriccionRelacion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, atributo, literal)</a:t>
            </a:r>
          </a:p>
        </p:txBody>
      </p:sp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168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16</cp:revision>
  <dcterms:created xsi:type="dcterms:W3CDTF">2020-05-04T10:46:50Z</dcterms:created>
  <dcterms:modified xsi:type="dcterms:W3CDTF">2020-05-28T10:48:43Z</dcterms:modified>
</cp:coreProperties>
</file>