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Lst>
  <p:sldSz cy="32759650" cx="219598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i4qBZ+5VQd7+IbDPrps3vJCnW4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646992" y="5361362"/>
            <a:ext cx="18665905" cy="1140521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410"/>
              <a:buFont typeface="Calibri"/>
              <a:buNone/>
              <a:defRPr sz="1441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2744986" y="17206402"/>
            <a:ext cx="16469916" cy="79093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402"/>
              </a:spcBef>
              <a:spcAft>
                <a:spcPts val="0"/>
              </a:spcAft>
              <a:buClr>
                <a:schemeClr val="dk1"/>
              </a:buClr>
              <a:buSzPts val="5764"/>
              <a:buNone/>
              <a:defRPr sz="5764"/>
            </a:lvl1pPr>
            <a:lvl2pPr lvl="1" algn="ctr">
              <a:lnSpc>
                <a:spcPct val="90000"/>
              </a:lnSpc>
              <a:spcBef>
                <a:spcPts val="1201"/>
              </a:spcBef>
              <a:spcAft>
                <a:spcPts val="0"/>
              </a:spcAft>
              <a:buClr>
                <a:schemeClr val="dk1"/>
              </a:buClr>
              <a:buSzPts val="4803"/>
              <a:buNone/>
              <a:defRPr sz="4803"/>
            </a:lvl2pPr>
            <a:lvl3pPr lvl="2" algn="ctr">
              <a:lnSpc>
                <a:spcPct val="90000"/>
              </a:lnSpc>
              <a:spcBef>
                <a:spcPts val="1201"/>
              </a:spcBef>
              <a:spcAft>
                <a:spcPts val="0"/>
              </a:spcAft>
              <a:buClr>
                <a:schemeClr val="dk1"/>
              </a:buClr>
              <a:buSzPts val="4323"/>
              <a:buNone/>
              <a:defRPr sz="4323"/>
            </a:lvl3pPr>
            <a:lvl4pPr lvl="3" algn="ctr">
              <a:lnSpc>
                <a:spcPct val="90000"/>
              </a:lnSpc>
              <a:spcBef>
                <a:spcPts val="1201"/>
              </a:spcBef>
              <a:spcAft>
                <a:spcPts val="0"/>
              </a:spcAft>
              <a:buClr>
                <a:schemeClr val="dk1"/>
              </a:buClr>
              <a:buSzPts val="3843"/>
              <a:buNone/>
              <a:defRPr sz="3843"/>
            </a:lvl4pPr>
            <a:lvl5pPr lvl="4" algn="ctr">
              <a:lnSpc>
                <a:spcPct val="90000"/>
              </a:lnSpc>
              <a:spcBef>
                <a:spcPts val="1201"/>
              </a:spcBef>
              <a:spcAft>
                <a:spcPts val="0"/>
              </a:spcAft>
              <a:buClr>
                <a:schemeClr val="dk1"/>
              </a:buClr>
              <a:buSzPts val="3843"/>
              <a:buNone/>
              <a:defRPr sz="3843"/>
            </a:lvl5pPr>
            <a:lvl6pPr lvl="5" algn="ctr">
              <a:lnSpc>
                <a:spcPct val="90000"/>
              </a:lnSpc>
              <a:spcBef>
                <a:spcPts val="1201"/>
              </a:spcBef>
              <a:spcAft>
                <a:spcPts val="0"/>
              </a:spcAft>
              <a:buClr>
                <a:schemeClr val="dk1"/>
              </a:buClr>
              <a:buSzPts val="3843"/>
              <a:buNone/>
              <a:defRPr sz="3843"/>
            </a:lvl6pPr>
            <a:lvl7pPr lvl="6" algn="ctr">
              <a:lnSpc>
                <a:spcPct val="90000"/>
              </a:lnSpc>
              <a:spcBef>
                <a:spcPts val="1201"/>
              </a:spcBef>
              <a:spcAft>
                <a:spcPts val="0"/>
              </a:spcAft>
              <a:buClr>
                <a:schemeClr val="dk1"/>
              </a:buClr>
              <a:buSzPts val="3843"/>
              <a:buNone/>
              <a:defRPr sz="3843"/>
            </a:lvl7pPr>
            <a:lvl8pPr lvl="7" algn="ctr">
              <a:lnSpc>
                <a:spcPct val="90000"/>
              </a:lnSpc>
              <a:spcBef>
                <a:spcPts val="1201"/>
              </a:spcBef>
              <a:spcAft>
                <a:spcPts val="0"/>
              </a:spcAft>
              <a:buClr>
                <a:schemeClr val="dk1"/>
              </a:buClr>
              <a:buSzPts val="3843"/>
              <a:buNone/>
              <a:defRPr sz="3843"/>
            </a:lvl8pPr>
            <a:lvl9pPr lvl="8" algn="ctr">
              <a:lnSpc>
                <a:spcPct val="90000"/>
              </a:lnSpc>
              <a:spcBef>
                <a:spcPts val="1201"/>
              </a:spcBef>
              <a:spcAft>
                <a:spcPts val="0"/>
              </a:spcAft>
              <a:buClr>
                <a:schemeClr val="dk1"/>
              </a:buClr>
              <a:buSzPts val="3843"/>
              <a:buNone/>
              <a:defRPr sz="3843"/>
            </a:lvl9pPr>
          </a:lstStyle>
          <a:p/>
        </p:txBody>
      </p:sp>
      <p:sp>
        <p:nvSpPr>
          <p:cNvPr id="14" name="Google Shape;14;p3"/>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509743" y="1744155"/>
            <a:ext cx="18940403"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587096" y="9643387"/>
            <a:ext cx="20785697" cy="189404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2"/>
              </a:spcBef>
              <a:spcAft>
                <a:spcPts val="0"/>
              </a:spcAft>
              <a:buClr>
                <a:schemeClr val="dk1"/>
              </a:buClr>
              <a:buSzPts val="1800"/>
              <a:buChar char="•"/>
              <a:defRPr/>
            </a:lvl1pPr>
            <a:lvl2pPr indent="-342900" lvl="1" marL="914400" algn="l">
              <a:lnSpc>
                <a:spcPct val="90000"/>
              </a:lnSpc>
              <a:spcBef>
                <a:spcPts val="1201"/>
              </a:spcBef>
              <a:spcAft>
                <a:spcPts val="0"/>
              </a:spcAft>
              <a:buClr>
                <a:schemeClr val="dk1"/>
              </a:buClr>
              <a:buSzPts val="1800"/>
              <a:buChar char="•"/>
              <a:defRPr/>
            </a:lvl2pPr>
            <a:lvl3pPr indent="-342900" lvl="2" marL="1371600" algn="l">
              <a:lnSpc>
                <a:spcPct val="90000"/>
              </a:lnSpc>
              <a:spcBef>
                <a:spcPts val="1201"/>
              </a:spcBef>
              <a:spcAft>
                <a:spcPts val="0"/>
              </a:spcAft>
              <a:buClr>
                <a:schemeClr val="dk1"/>
              </a:buClr>
              <a:buSzPts val="1800"/>
              <a:buChar char="•"/>
              <a:defRPr/>
            </a:lvl3pPr>
            <a:lvl4pPr indent="-342900" lvl="3" marL="1828800" algn="l">
              <a:lnSpc>
                <a:spcPct val="90000"/>
              </a:lnSpc>
              <a:spcBef>
                <a:spcPts val="1201"/>
              </a:spcBef>
              <a:spcAft>
                <a:spcPts val="0"/>
              </a:spcAft>
              <a:buClr>
                <a:schemeClr val="dk1"/>
              </a:buClr>
              <a:buSzPts val="1800"/>
              <a:buChar char="•"/>
              <a:defRPr/>
            </a:lvl4pPr>
            <a:lvl5pPr indent="-342900" lvl="4" marL="2286000" algn="l">
              <a:lnSpc>
                <a:spcPct val="90000"/>
              </a:lnSpc>
              <a:spcBef>
                <a:spcPts val="1201"/>
              </a:spcBef>
              <a:spcAft>
                <a:spcPts val="0"/>
              </a:spcAft>
              <a:buClr>
                <a:schemeClr val="dk1"/>
              </a:buClr>
              <a:buSzPts val="1800"/>
              <a:buChar char="•"/>
              <a:defRPr/>
            </a:lvl5pPr>
            <a:lvl6pPr indent="-342900" lvl="5" marL="2743200" algn="l">
              <a:lnSpc>
                <a:spcPct val="90000"/>
              </a:lnSpc>
              <a:spcBef>
                <a:spcPts val="1201"/>
              </a:spcBef>
              <a:spcAft>
                <a:spcPts val="0"/>
              </a:spcAft>
              <a:buClr>
                <a:schemeClr val="dk1"/>
              </a:buClr>
              <a:buSzPts val="1800"/>
              <a:buChar char="•"/>
              <a:defRPr/>
            </a:lvl6pPr>
            <a:lvl7pPr indent="-342900" lvl="6" marL="3200400" algn="l">
              <a:lnSpc>
                <a:spcPct val="90000"/>
              </a:lnSpc>
              <a:spcBef>
                <a:spcPts val="1201"/>
              </a:spcBef>
              <a:spcAft>
                <a:spcPts val="0"/>
              </a:spcAft>
              <a:buClr>
                <a:schemeClr val="dk1"/>
              </a:buClr>
              <a:buSzPts val="1800"/>
              <a:buChar char="•"/>
              <a:defRPr/>
            </a:lvl7pPr>
            <a:lvl8pPr indent="-342900" lvl="7" marL="3657600" algn="l">
              <a:lnSpc>
                <a:spcPct val="90000"/>
              </a:lnSpc>
              <a:spcBef>
                <a:spcPts val="1201"/>
              </a:spcBef>
              <a:spcAft>
                <a:spcPts val="0"/>
              </a:spcAft>
              <a:buClr>
                <a:schemeClr val="dk1"/>
              </a:buClr>
              <a:buSzPts val="1800"/>
              <a:buChar char="•"/>
              <a:defRPr/>
            </a:lvl8pPr>
            <a:lvl9pPr indent="-342900" lvl="8" marL="4114800" algn="l">
              <a:lnSpc>
                <a:spcPct val="90000"/>
              </a:lnSpc>
              <a:spcBef>
                <a:spcPts val="1201"/>
              </a:spcBef>
              <a:spcAft>
                <a:spcPts val="0"/>
              </a:spcAft>
              <a:buClr>
                <a:schemeClr val="dk1"/>
              </a:buClr>
              <a:buSzPts val="1800"/>
              <a:buChar char="•"/>
              <a:defRPr/>
            </a:lvl9pPr>
          </a:lstStyle>
          <a:p/>
        </p:txBody>
      </p:sp>
      <p:sp>
        <p:nvSpPr>
          <p:cNvPr id="71" name="Google Shape;71;p12"/>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4201452" y="13257742"/>
            <a:ext cx="27762288" cy="47351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5405999" y="8659890"/>
            <a:ext cx="27762288" cy="139308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2"/>
              </a:spcBef>
              <a:spcAft>
                <a:spcPts val="0"/>
              </a:spcAft>
              <a:buClr>
                <a:schemeClr val="dk1"/>
              </a:buClr>
              <a:buSzPts val="1800"/>
              <a:buChar char="•"/>
              <a:defRPr/>
            </a:lvl1pPr>
            <a:lvl2pPr indent="-342900" lvl="1" marL="914400" algn="l">
              <a:lnSpc>
                <a:spcPct val="90000"/>
              </a:lnSpc>
              <a:spcBef>
                <a:spcPts val="1201"/>
              </a:spcBef>
              <a:spcAft>
                <a:spcPts val="0"/>
              </a:spcAft>
              <a:buClr>
                <a:schemeClr val="dk1"/>
              </a:buClr>
              <a:buSzPts val="1800"/>
              <a:buChar char="•"/>
              <a:defRPr/>
            </a:lvl2pPr>
            <a:lvl3pPr indent="-342900" lvl="2" marL="1371600" algn="l">
              <a:lnSpc>
                <a:spcPct val="90000"/>
              </a:lnSpc>
              <a:spcBef>
                <a:spcPts val="1201"/>
              </a:spcBef>
              <a:spcAft>
                <a:spcPts val="0"/>
              </a:spcAft>
              <a:buClr>
                <a:schemeClr val="dk1"/>
              </a:buClr>
              <a:buSzPts val="1800"/>
              <a:buChar char="•"/>
              <a:defRPr/>
            </a:lvl3pPr>
            <a:lvl4pPr indent="-342900" lvl="3" marL="1828800" algn="l">
              <a:lnSpc>
                <a:spcPct val="90000"/>
              </a:lnSpc>
              <a:spcBef>
                <a:spcPts val="1201"/>
              </a:spcBef>
              <a:spcAft>
                <a:spcPts val="0"/>
              </a:spcAft>
              <a:buClr>
                <a:schemeClr val="dk1"/>
              </a:buClr>
              <a:buSzPts val="1800"/>
              <a:buChar char="•"/>
              <a:defRPr/>
            </a:lvl4pPr>
            <a:lvl5pPr indent="-342900" lvl="4" marL="2286000" algn="l">
              <a:lnSpc>
                <a:spcPct val="90000"/>
              </a:lnSpc>
              <a:spcBef>
                <a:spcPts val="1201"/>
              </a:spcBef>
              <a:spcAft>
                <a:spcPts val="0"/>
              </a:spcAft>
              <a:buClr>
                <a:schemeClr val="dk1"/>
              </a:buClr>
              <a:buSzPts val="1800"/>
              <a:buChar char="•"/>
              <a:defRPr/>
            </a:lvl5pPr>
            <a:lvl6pPr indent="-342900" lvl="5" marL="2743200" algn="l">
              <a:lnSpc>
                <a:spcPct val="90000"/>
              </a:lnSpc>
              <a:spcBef>
                <a:spcPts val="1201"/>
              </a:spcBef>
              <a:spcAft>
                <a:spcPts val="0"/>
              </a:spcAft>
              <a:buClr>
                <a:schemeClr val="dk1"/>
              </a:buClr>
              <a:buSzPts val="1800"/>
              <a:buChar char="•"/>
              <a:defRPr/>
            </a:lvl6pPr>
            <a:lvl7pPr indent="-342900" lvl="6" marL="3200400" algn="l">
              <a:lnSpc>
                <a:spcPct val="90000"/>
              </a:lnSpc>
              <a:spcBef>
                <a:spcPts val="1201"/>
              </a:spcBef>
              <a:spcAft>
                <a:spcPts val="0"/>
              </a:spcAft>
              <a:buClr>
                <a:schemeClr val="dk1"/>
              </a:buClr>
              <a:buSzPts val="1800"/>
              <a:buChar char="•"/>
              <a:defRPr/>
            </a:lvl7pPr>
            <a:lvl8pPr indent="-342900" lvl="7" marL="3657600" algn="l">
              <a:lnSpc>
                <a:spcPct val="90000"/>
              </a:lnSpc>
              <a:spcBef>
                <a:spcPts val="1201"/>
              </a:spcBef>
              <a:spcAft>
                <a:spcPts val="0"/>
              </a:spcAft>
              <a:buClr>
                <a:schemeClr val="dk1"/>
              </a:buClr>
              <a:buSzPts val="1800"/>
              <a:buChar char="•"/>
              <a:defRPr/>
            </a:lvl8pPr>
            <a:lvl9pPr indent="-342900" lvl="8" marL="4114800" algn="l">
              <a:lnSpc>
                <a:spcPct val="90000"/>
              </a:lnSpc>
              <a:spcBef>
                <a:spcPts val="1201"/>
              </a:spcBef>
              <a:spcAft>
                <a:spcPts val="0"/>
              </a:spcAft>
              <a:buClr>
                <a:schemeClr val="dk1"/>
              </a:buClr>
              <a:buSzPts val="1800"/>
              <a:buChar char="•"/>
              <a:defRPr/>
            </a:lvl9pPr>
          </a:lstStyle>
          <a:p/>
        </p:txBody>
      </p:sp>
      <p:sp>
        <p:nvSpPr>
          <p:cNvPr id="77" name="Google Shape;77;p13"/>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509743" y="1744155"/>
            <a:ext cx="18940403"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1509743" y="8720740"/>
            <a:ext cx="18940403"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2"/>
              </a:spcBef>
              <a:spcAft>
                <a:spcPts val="0"/>
              </a:spcAft>
              <a:buClr>
                <a:schemeClr val="dk1"/>
              </a:buClr>
              <a:buSzPts val="1800"/>
              <a:buChar char="•"/>
              <a:defRPr/>
            </a:lvl1pPr>
            <a:lvl2pPr indent="-342900" lvl="1" marL="914400" algn="l">
              <a:lnSpc>
                <a:spcPct val="90000"/>
              </a:lnSpc>
              <a:spcBef>
                <a:spcPts val="1201"/>
              </a:spcBef>
              <a:spcAft>
                <a:spcPts val="0"/>
              </a:spcAft>
              <a:buClr>
                <a:schemeClr val="dk1"/>
              </a:buClr>
              <a:buSzPts val="1800"/>
              <a:buChar char="•"/>
              <a:defRPr/>
            </a:lvl2pPr>
            <a:lvl3pPr indent="-342900" lvl="2" marL="1371600" algn="l">
              <a:lnSpc>
                <a:spcPct val="90000"/>
              </a:lnSpc>
              <a:spcBef>
                <a:spcPts val="1201"/>
              </a:spcBef>
              <a:spcAft>
                <a:spcPts val="0"/>
              </a:spcAft>
              <a:buClr>
                <a:schemeClr val="dk1"/>
              </a:buClr>
              <a:buSzPts val="1800"/>
              <a:buChar char="•"/>
              <a:defRPr/>
            </a:lvl3pPr>
            <a:lvl4pPr indent="-342900" lvl="3" marL="1828800" algn="l">
              <a:lnSpc>
                <a:spcPct val="90000"/>
              </a:lnSpc>
              <a:spcBef>
                <a:spcPts val="1201"/>
              </a:spcBef>
              <a:spcAft>
                <a:spcPts val="0"/>
              </a:spcAft>
              <a:buClr>
                <a:schemeClr val="dk1"/>
              </a:buClr>
              <a:buSzPts val="1800"/>
              <a:buChar char="•"/>
              <a:defRPr/>
            </a:lvl4pPr>
            <a:lvl5pPr indent="-342900" lvl="4" marL="2286000" algn="l">
              <a:lnSpc>
                <a:spcPct val="90000"/>
              </a:lnSpc>
              <a:spcBef>
                <a:spcPts val="1201"/>
              </a:spcBef>
              <a:spcAft>
                <a:spcPts val="0"/>
              </a:spcAft>
              <a:buClr>
                <a:schemeClr val="dk1"/>
              </a:buClr>
              <a:buSzPts val="1800"/>
              <a:buChar char="•"/>
              <a:defRPr/>
            </a:lvl5pPr>
            <a:lvl6pPr indent="-342900" lvl="5" marL="2743200" algn="l">
              <a:lnSpc>
                <a:spcPct val="90000"/>
              </a:lnSpc>
              <a:spcBef>
                <a:spcPts val="1201"/>
              </a:spcBef>
              <a:spcAft>
                <a:spcPts val="0"/>
              </a:spcAft>
              <a:buClr>
                <a:schemeClr val="dk1"/>
              </a:buClr>
              <a:buSzPts val="1800"/>
              <a:buChar char="•"/>
              <a:defRPr/>
            </a:lvl6pPr>
            <a:lvl7pPr indent="-342900" lvl="6" marL="3200400" algn="l">
              <a:lnSpc>
                <a:spcPct val="90000"/>
              </a:lnSpc>
              <a:spcBef>
                <a:spcPts val="1201"/>
              </a:spcBef>
              <a:spcAft>
                <a:spcPts val="0"/>
              </a:spcAft>
              <a:buClr>
                <a:schemeClr val="dk1"/>
              </a:buClr>
              <a:buSzPts val="1800"/>
              <a:buChar char="•"/>
              <a:defRPr/>
            </a:lvl7pPr>
            <a:lvl8pPr indent="-342900" lvl="7" marL="3657600" algn="l">
              <a:lnSpc>
                <a:spcPct val="90000"/>
              </a:lnSpc>
              <a:spcBef>
                <a:spcPts val="1201"/>
              </a:spcBef>
              <a:spcAft>
                <a:spcPts val="0"/>
              </a:spcAft>
              <a:buClr>
                <a:schemeClr val="dk1"/>
              </a:buClr>
              <a:buSzPts val="1800"/>
              <a:buChar char="•"/>
              <a:defRPr/>
            </a:lvl8pPr>
            <a:lvl9pPr indent="-342900" lvl="8" marL="4114800" algn="l">
              <a:lnSpc>
                <a:spcPct val="90000"/>
              </a:lnSpc>
              <a:spcBef>
                <a:spcPts val="1201"/>
              </a:spcBef>
              <a:spcAft>
                <a:spcPts val="0"/>
              </a:spcAft>
              <a:buClr>
                <a:schemeClr val="dk1"/>
              </a:buClr>
              <a:buSzPts val="1800"/>
              <a:buChar char="•"/>
              <a:defRPr/>
            </a:lvl9pPr>
          </a:lstStyle>
          <a:p/>
        </p:txBody>
      </p:sp>
      <p:sp>
        <p:nvSpPr>
          <p:cNvPr id="20" name="Google Shape;20;p4"/>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498306" y="8167172"/>
            <a:ext cx="18940403" cy="13627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410"/>
              <a:buFont typeface="Calibri"/>
              <a:buNone/>
              <a:defRPr sz="1441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1498306" y="21923192"/>
            <a:ext cx="18940403" cy="71661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2"/>
              </a:spcBef>
              <a:spcAft>
                <a:spcPts val="0"/>
              </a:spcAft>
              <a:buClr>
                <a:schemeClr val="dk1"/>
              </a:buClr>
              <a:buSzPts val="5764"/>
              <a:buNone/>
              <a:defRPr sz="5764">
                <a:solidFill>
                  <a:schemeClr val="dk1"/>
                </a:solidFill>
              </a:defRPr>
            </a:lvl1pPr>
            <a:lvl2pPr indent="-228600" lvl="1" marL="914400" algn="l">
              <a:lnSpc>
                <a:spcPct val="90000"/>
              </a:lnSpc>
              <a:spcBef>
                <a:spcPts val="1201"/>
              </a:spcBef>
              <a:spcAft>
                <a:spcPts val="0"/>
              </a:spcAft>
              <a:buClr>
                <a:srgbClr val="888888"/>
              </a:buClr>
              <a:buSzPts val="4803"/>
              <a:buNone/>
              <a:defRPr sz="4803">
                <a:solidFill>
                  <a:srgbClr val="888888"/>
                </a:solidFill>
              </a:defRPr>
            </a:lvl2pPr>
            <a:lvl3pPr indent="-228600" lvl="2" marL="1371600" algn="l">
              <a:lnSpc>
                <a:spcPct val="90000"/>
              </a:lnSpc>
              <a:spcBef>
                <a:spcPts val="1201"/>
              </a:spcBef>
              <a:spcAft>
                <a:spcPts val="0"/>
              </a:spcAft>
              <a:buClr>
                <a:srgbClr val="888888"/>
              </a:buClr>
              <a:buSzPts val="4323"/>
              <a:buNone/>
              <a:defRPr sz="4323">
                <a:solidFill>
                  <a:srgbClr val="888888"/>
                </a:solidFill>
              </a:defRPr>
            </a:lvl3pPr>
            <a:lvl4pPr indent="-228600" lvl="3" marL="1828800" algn="l">
              <a:lnSpc>
                <a:spcPct val="90000"/>
              </a:lnSpc>
              <a:spcBef>
                <a:spcPts val="1201"/>
              </a:spcBef>
              <a:spcAft>
                <a:spcPts val="0"/>
              </a:spcAft>
              <a:buClr>
                <a:srgbClr val="888888"/>
              </a:buClr>
              <a:buSzPts val="3843"/>
              <a:buNone/>
              <a:defRPr sz="3843">
                <a:solidFill>
                  <a:srgbClr val="888888"/>
                </a:solidFill>
              </a:defRPr>
            </a:lvl4pPr>
            <a:lvl5pPr indent="-228600" lvl="4" marL="2286000" algn="l">
              <a:lnSpc>
                <a:spcPct val="90000"/>
              </a:lnSpc>
              <a:spcBef>
                <a:spcPts val="1201"/>
              </a:spcBef>
              <a:spcAft>
                <a:spcPts val="0"/>
              </a:spcAft>
              <a:buClr>
                <a:srgbClr val="888888"/>
              </a:buClr>
              <a:buSzPts val="3843"/>
              <a:buNone/>
              <a:defRPr sz="3843">
                <a:solidFill>
                  <a:srgbClr val="888888"/>
                </a:solidFill>
              </a:defRPr>
            </a:lvl5pPr>
            <a:lvl6pPr indent="-228600" lvl="5" marL="2743200" algn="l">
              <a:lnSpc>
                <a:spcPct val="90000"/>
              </a:lnSpc>
              <a:spcBef>
                <a:spcPts val="1201"/>
              </a:spcBef>
              <a:spcAft>
                <a:spcPts val="0"/>
              </a:spcAft>
              <a:buClr>
                <a:srgbClr val="888888"/>
              </a:buClr>
              <a:buSzPts val="3843"/>
              <a:buNone/>
              <a:defRPr sz="3843">
                <a:solidFill>
                  <a:srgbClr val="888888"/>
                </a:solidFill>
              </a:defRPr>
            </a:lvl6pPr>
            <a:lvl7pPr indent="-228600" lvl="6" marL="3200400" algn="l">
              <a:lnSpc>
                <a:spcPct val="90000"/>
              </a:lnSpc>
              <a:spcBef>
                <a:spcPts val="1201"/>
              </a:spcBef>
              <a:spcAft>
                <a:spcPts val="0"/>
              </a:spcAft>
              <a:buClr>
                <a:srgbClr val="888888"/>
              </a:buClr>
              <a:buSzPts val="3843"/>
              <a:buNone/>
              <a:defRPr sz="3843">
                <a:solidFill>
                  <a:srgbClr val="888888"/>
                </a:solidFill>
              </a:defRPr>
            </a:lvl7pPr>
            <a:lvl8pPr indent="-228600" lvl="7" marL="3657600" algn="l">
              <a:lnSpc>
                <a:spcPct val="90000"/>
              </a:lnSpc>
              <a:spcBef>
                <a:spcPts val="1201"/>
              </a:spcBef>
              <a:spcAft>
                <a:spcPts val="0"/>
              </a:spcAft>
              <a:buClr>
                <a:srgbClr val="888888"/>
              </a:buClr>
              <a:buSzPts val="3843"/>
              <a:buNone/>
              <a:defRPr sz="3843">
                <a:solidFill>
                  <a:srgbClr val="888888"/>
                </a:solidFill>
              </a:defRPr>
            </a:lvl8pPr>
            <a:lvl9pPr indent="-228600" lvl="8" marL="4114800" algn="l">
              <a:lnSpc>
                <a:spcPct val="90000"/>
              </a:lnSpc>
              <a:spcBef>
                <a:spcPts val="1201"/>
              </a:spcBef>
              <a:spcAft>
                <a:spcPts val="0"/>
              </a:spcAft>
              <a:buClr>
                <a:srgbClr val="888888"/>
              </a:buClr>
              <a:buSzPts val="3843"/>
              <a:buNone/>
              <a:defRPr sz="3843">
                <a:solidFill>
                  <a:srgbClr val="888888"/>
                </a:solidFill>
              </a:defRPr>
            </a:lvl9pPr>
          </a:lstStyle>
          <a:p/>
        </p:txBody>
      </p:sp>
      <p:sp>
        <p:nvSpPr>
          <p:cNvPr id="26" name="Google Shape;26;p5"/>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509743" y="1744155"/>
            <a:ext cx="18940403"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1509743" y="8720740"/>
            <a:ext cx="9332952"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2"/>
              </a:spcBef>
              <a:spcAft>
                <a:spcPts val="0"/>
              </a:spcAft>
              <a:buClr>
                <a:schemeClr val="dk1"/>
              </a:buClr>
              <a:buSzPts val="1800"/>
              <a:buChar char="•"/>
              <a:defRPr/>
            </a:lvl1pPr>
            <a:lvl2pPr indent="-342900" lvl="1" marL="914400" algn="l">
              <a:lnSpc>
                <a:spcPct val="90000"/>
              </a:lnSpc>
              <a:spcBef>
                <a:spcPts val="1201"/>
              </a:spcBef>
              <a:spcAft>
                <a:spcPts val="0"/>
              </a:spcAft>
              <a:buClr>
                <a:schemeClr val="dk1"/>
              </a:buClr>
              <a:buSzPts val="1800"/>
              <a:buChar char="•"/>
              <a:defRPr/>
            </a:lvl2pPr>
            <a:lvl3pPr indent="-342900" lvl="2" marL="1371600" algn="l">
              <a:lnSpc>
                <a:spcPct val="90000"/>
              </a:lnSpc>
              <a:spcBef>
                <a:spcPts val="1201"/>
              </a:spcBef>
              <a:spcAft>
                <a:spcPts val="0"/>
              </a:spcAft>
              <a:buClr>
                <a:schemeClr val="dk1"/>
              </a:buClr>
              <a:buSzPts val="1800"/>
              <a:buChar char="•"/>
              <a:defRPr/>
            </a:lvl3pPr>
            <a:lvl4pPr indent="-342900" lvl="3" marL="1828800" algn="l">
              <a:lnSpc>
                <a:spcPct val="90000"/>
              </a:lnSpc>
              <a:spcBef>
                <a:spcPts val="1201"/>
              </a:spcBef>
              <a:spcAft>
                <a:spcPts val="0"/>
              </a:spcAft>
              <a:buClr>
                <a:schemeClr val="dk1"/>
              </a:buClr>
              <a:buSzPts val="1800"/>
              <a:buChar char="•"/>
              <a:defRPr/>
            </a:lvl4pPr>
            <a:lvl5pPr indent="-342900" lvl="4" marL="2286000" algn="l">
              <a:lnSpc>
                <a:spcPct val="90000"/>
              </a:lnSpc>
              <a:spcBef>
                <a:spcPts val="1201"/>
              </a:spcBef>
              <a:spcAft>
                <a:spcPts val="0"/>
              </a:spcAft>
              <a:buClr>
                <a:schemeClr val="dk1"/>
              </a:buClr>
              <a:buSzPts val="1800"/>
              <a:buChar char="•"/>
              <a:defRPr/>
            </a:lvl5pPr>
            <a:lvl6pPr indent="-342900" lvl="5" marL="2743200" algn="l">
              <a:lnSpc>
                <a:spcPct val="90000"/>
              </a:lnSpc>
              <a:spcBef>
                <a:spcPts val="1201"/>
              </a:spcBef>
              <a:spcAft>
                <a:spcPts val="0"/>
              </a:spcAft>
              <a:buClr>
                <a:schemeClr val="dk1"/>
              </a:buClr>
              <a:buSzPts val="1800"/>
              <a:buChar char="•"/>
              <a:defRPr/>
            </a:lvl6pPr>
            <a:lvl7pPr indent="-342900" lvl="6" marL="3200400" algn="l">
              <a:lnSpc>
                <a:spcPct val="90000"/>
              </a:lnSpc>
              <a:spcBef>
                <a:spcPts val="1201"/>
              </a:spcBef>
              <a:spcAft>
                <a:spcPts val="0"/>
              </a:spcAft>
              <a:buClr>
                <a:schemeClr val="dk1"/>
              </a:buClr>
              <a:buSzPts val="1800"/>
              <a:buChar char="•"/>
              <a:defRPr/>
            </a:lvl7pPr>
            <a:lvl8pPr indent="-342900" lvl="7" marL="3657600" algn="l">
              <a:lnSpc>
                <a:spcPct val="90000"/>
              </a:lnSpc>
              <a:spcBef>
                <a:spcPts val="1201"/>
              </a:spcBef>
              <a:spcAft>
                <a:spcPts val="0"/>
              </a:spcAft>
              <a:buClr>
                <a:schemeClr val="dk1"/>
              </a:buClr>
              <a:buSzPts val="1800"/>
              <a:buChar char="•"/>
              <a:defRPr/>
            </a:lvl8pPr>
            <a:lvl9pPr indent="-342900" lvl="8" marL="4114800" algn="l">
              <a:lnSpc>
                <a:spcPct val="90000"/>
              </a:lnSpc>
              <a:spcBef>
                <a:spcPts val="1201"/>
              </a:spcBef>
              <a:spcAft>
                <a:spcPts val="0"/>
              </a:spcAft>
              <a:buClr>
                <a:schemeClr val="dk1"/>
              </a:buClr>
              <a:buSzPts val="1800"/>
              <a:buChar char="•"/>
              <a:defRPr/>
            </a:lvl9pPr>
          </a:lstStyle>
          <a:p/>
        </p:txBody>
      </p:sp>
      <p:sp>
        <p:nvSpPr>
          <p:cNvPr id="32" name="Google Shape;32;p6"/>
          <p:cNvSpPr txBox="1"/>
          <p:nvPr>
            <p:ph idx="2" type="body"/>
          </p:nvPr>
        </p:nvSpPr>
        <p:spPr>
          <a:xfrm>
            <a:off x="11117194" y="8720740"/>
            <a:ext cx="9332952"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2"/>
              </a:spcBef>
              <a:spcAft>
                <a:spcPts val="0"/>
              </a:spcAft>
              <a:buClr>
                <a:schemeClr val="dk1"/>
              </a:buClr>
              <a:buSzPts val="1800"/>
              <a:buChar char="•"/>
              <a:defRPr/>
            </a:lvl1pPr>
            <a:lvl2pPr indent="-342900" lvl="1" marL="914400" algn="l">
              <a:lnSpc>
                <a:spcPct val="90000"/>
              </a:lnSpc>
              <a:spcBef>
                <a:spcPts val="1201"/>
              </a:spcBef>
              <a:spcAft>
                <a:spcPts val="0"/>
              </a:spcAft>
              <a:buClr>
                <a:schemeClr val="dk1"/>
              </a:buClr>
              <a:buSzPts val="1800"/>
              <a:buChar char="•"/>
              <a:defRPr/>
            </a:lvl2pPr>
            <a:lvl3pPr indent="-342900" lvl="2" marL="1371600" algn="l">
              <a:lnSpc>
                <a:spcPct val="90000"/>
              </a:lnSpc>
              <a:spcBef>
                <a:spcPts val="1201"/>
              </a:spcBef>
              <a:spcAft>
                <a:spcPts val="0"/>
              </a:spcAft>
              <a:buClr>
                <a:schemeClr val="dk1"/>
              </a:buClr>
              <a:buSzPts val="1800"/>
              <a:buChar char="•"/>
              <a:defRPr/>
            </a:lvl3pPr>
            <a:lvl4pPr indent="-342900" lvl="3" marL="1828800" algn="l">
              <a:lnSpc>
                <a:spcPct val="90000"/>
              </a:lnSpc>
              <a:spcBef>
                <a:spcPts val="1201"/>
              </a:spcBef>
              <a:spcAft>
                <a:spcPts val="0"/>
              </a:spcAft>
              <a:buClr>
                <a:schemeClr val="dk1"/>
              </a:buClr>
              <a:buSzPts val="1800"/>
              <a:buChar char="•"/>
              <a:defRPr/>
            </a:lvl4pPr>
            <a:lvl5pPr indent="-342900" lvl="4" marL="2286000" algn="l">
              <a:lnSpc>
                <a:spcPct val="90000"/>
              </a:lnSpc>
              <a:spcBef>
                <a:spcPts val="1201"/>
              </a:spcBef>
              <a:spcAft>
                <a:spcPts val="0"/>
              </a:spcAft>
              <a:buClr>
                <a:schemeClr val="dk1"/>
              </a:buClr>
              <a:buSzPts val="1800"/>
              <a:buChar char="•"/>
              <a:defRPr/>
            </a:lvl5pPr>
            <a:lvl6pPr indent="-342900" lvl="5" marL="2743200" algn="l">
              <a:lnSpc>
                <a:spcPct val="90000"/>
              </a:lnSpc>
              <a:spcBef>
                <a:spcPts val="1201"/>
              </a:spcBef>
              <a:spcAft>
                <a:spcPts val="0"/>
              </a:spcAft>
              <a:buClr>
                <a:schemeClr val="dk1"/>
              </a:buClr>
              <a:buSzPts val="1800"/>
              <a:buChar char="•"/>
              <a:defRPr/>
            </a:lvl6pPr>
            <a:lvl7pPr indent="-342900" lvl="6" marL="3200400" algn="l">
              <a:lnSpc>
                <a:spcPct val="90000"/>
              </a:lnSpc>
              <a:spcBef>
                <a:spcPts val="1201"/>
              </a:spcBef>
              <a:spcAft>
                <a:spcPts val="0"/>
              </a:spcAft>
              <a:buClr>
                <a:schemeClr val="dk1"/>
              </a:buClr>
              <a:buSzPts val="1800"/>
              <a:buChar char="•"/>
              <a:defRPr/>
            </a:lvl7pPr>
            <a:lvl8pPr indent="-342900" lvl="7" marL="3657600" algn="l">
              <a:lnSpc>
                <a:spcPct val="90000"/>
              </a:lnSpc>
              <a:spcBef>
                <a:spcPts val="1201"/>
              </a:spcBef>
              <a:spcAft>
                <a:spcPts val="0"/>
              </a:spcAft>
              <a:buClr>
                <a:schemeClr val="dk1"/>
              </a:buClr>
              <a:buSzPts val="1800"/>
              <a:buChar char="•"/>
              <a:defRPr/>
            </a:lvl8pPr>
            <a:lvl9pPr indent="-342900" lvl="8" marL="4114800" algn="l">
              <a:lnSpc>
                <a:spcPct val="90000"/>
              </a:lnSpc>
              <a:spcBef>
                <a:spcPts val="1201"/>
              </a:spcBef>
              <a:spcAft>
                <a:spcPts val="0"/>
              </a:spcAft>
              <a:buClr>
                <a:schemeClr val="dk1"/>
              </a:buClr>
              <a:buSzPts val="1800"/>
              <a:buChar char="•"/>
              <a:defRPr/>
            </a:lvl9pPr>
          </a:lstStyle>
          <a:p/>
        </p:txBody>
      </p:sp>
      <p:sp>
        <p:nvSpPr>
          <p:cNvPr id="33" name="Google Shape;33;p6"/>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512603" y="1744155"/>
            <a:ext cx="18940403"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1512605" y="8030666"/>
            <a:ext cx="9290060"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2"/>
              </a:spcBef>
              <a:spcAft>
                <a:spcPts val="0"/>
              </a:spcAft>
              <a:buClr>
                <a:schemeClr val="dk1"/>
              </a:buClr>
              <a:buSzPts val="5764"/>
              <a:buNone/>
              <a:defRPr b="1" sz="5764"/>
            </a:lvl1pPr>
            <a:lvl2pPr indent="-228600" lvl="1" marL="914400" algn="l">
              <a:lnSpc>
                <a:spcPct val="90000"/>
              </a:lnSpc>
              <a:spcBef>
                <a:spcPts val="1201"/>
              </a:spcBef>
              <a:spcAft>
                <a:spcPts val="0"/>
              </a:spcAft>
              <a:buClr>
                <a:schemeClr val="dk1"/>
              </a:buClr>
              <a:buSzPts val="4803"/>
              <a:buNone/>
              <a:defRPr b="1" sz="4803"/>
            </a:lvl2pPr>
            <a:lvl3pPr indent="-228600" lvl="2" marL="1371600" algn="l">
              <a:lnSpc>
                <a:spcPct val="90000"/>
              </a:lnSpc>
              <a:spcBef>
                <a:spcPts val="1201"/>
              </a:spcBef>
              <a:spcAft>
                <a:spcPts val="0"/>
              </a:spcAft>
              <a:buClr>
                <a:schemeClr val="dk1"/>
              </a:buClr>
              <a:buSzPts val="4323"/>
              <a:buNone/>
              <a:defRPr b="1" sz="4323"/>
            </a:lvl3pPr>
            <a:lvl4pPr indent="-228600" lvl="3" marL="1828800" algn="l">
              <a:lnSpc>
                <a:spcPct val="90000"/>
              </a:lnSpc>
              <a:spcBef>
                <a:spcPts val="1201"/>
              </a:spcBef>
              <a:spcAft>
                <a:spcPts val="0"/>
              </a:spcAft>
              <a:buClr>
                <a:schemeClr val="dk1"/>
              </a:buClr>
              <a:buSzPts val="3843"/>
              <a:buNone/>
              <a:defRPr b="1" sz="3843"/>
            </a:lvl4pPr>
            <a:lvl5pPr indent="-228600" lvl="4" marL="2286000" algn="l">
              <a:lnSpc>
                <a:spcPct val="90000"/>
              </a:lnSpc>
              <a:spcBef>
                <a:spcPts val="1201"/>
              </a:spcBef>
              <a:spcAft>
                <a:spcPts val="0"/>
              </a:spcAft>
              <a:buClr>
                <a:schemeClr val="dk1"/>
              </a:buClr>
              <a:buSzPts val="3843"/>
              <a:buNone/>
              <a:defRPr b="1" sz="3843"/>
            </a:lvl5pPr>
            <a:lvl6pPr indent="-228600" lvl="5" marL="2743200" algn="l">
              <a:lnSpc>
                <a:spcPct val="90000"/>
              </a:lnSpc>
              <a:spcBef>
                <a:spcPts val="1201"/>
              </a:spcBef>
              <a:spcAft>
                <a:spcPts val="0"/>
              </a:spcAft>
              <a:buClr>
                <a:schemeClr val="dk1"/>
              </a:buClr>
              <a:buSzPts val="3843"/>
              <a:buNone/>
              <a:defRPr b="1" sz="3843"/>
            </a:lvl6pPr>
            <a:lvl7pPr indent="-228600" lvl="6" marL="3200400" algn="l">
              <a:lnSpc>
                <a:spcPct val="90000"/>
              </a:lnSpc>
              <a:spcBef>
                <a:spcPts val="1201"/>
              </a:spcBef>
              <a:spcAft>
                <a:spcPts val="0"/>
              </a:spcAft>
              <a:buClr>
                <a:schemeClr val="dk1"/>
              </a:buClr>
              <a:buSzPts val="3843"/>
              <a:buNone/>
              <a:defRPr b="1" sz="3843"/>
            </a:lvl7pPr>
            <a:lvl8pPr indent="-228600" lvl="7" marL="3657600" algn="l">
              <a:lnSpc>
                <a:spcPct val="90000"/>
              </a:lnSpc>
              <a:spcBef>
                <a:spcPts val="1201"/>
              </a:spcBef>
              <a:spcAft>
                <a:spcPts val="0"/>
              </a:spcAft>
              <a:buClr>
                <a:schemeClr val="dk1"/>
              </a:buClr>
              <a:buSzPts val="3843"/>
              <a:buNone/>
              <a:defRPr b="1" sz="3843"/>
            </a:lvl8pPr>
            <a:lvl9pPr indent="-228600" lvl="8" marL="4114800" algn="l">
              <a:lnSpc>
                <a:spcPct val="90000"/>
              </a:lnSpc>
              <a:spcBef>
                <a:spcPts val="1201"/>
              </a:spcBef>
              <a:spcAft>
                <a:spcPts val="0"/>
              </a:spcAft>
              <a:buClr>
                <a:schemeClr val="dk1"/>
              </a:buClr>
              <a:buSzPts val="3843"/>
              <a:buNone/>
              <a:defRPr b="1" sz="3843"/>
            </a:lvl9pPr>
          </a:lstStyle>
          <a:p/>
        </p:txBody>
      </p:sp>
      <p:sp>
        <p:nvSpPr>
          <p:cNvPr id="39" name="Google Shape;39;p7"/>
          <p:cNvSpPr txBox="1"/>
          <p:nvPr>
            <p:ph idx="2" type="body"/>
          </p:nvPr>
        </p:nvSpPr>
        <p:spPr>
          <a:xfrm>
            <a:off x="1512605" y="11966372"/>
            <a:ext cx="9290060"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2"/>
              </a:spcBef>
              <a:spcAft>
                <a:spcPts val="0"/>
              </a:spcAft>
              <a:buClr>
                <a:schemeClr val="dk1"/>
              </a:buClr>
              <a:buSzPts val="1800"/>
              <a:buChar char="•"/>
              <a:defRPr/>
            </a:lvl1pPr>
            <a:lvl2pPr indent="-342900" lvl="1" marL="914400" algn="l">
              <a:lnSpc>
                <a:spcPct val="90000"/>
              </a:lnSpc>
              <a:spcBef>
                <a:spcPts val="1201"/>
              </a:spcBef>
              <a:spcAft>
                <a:spcPts val="0"/>
              </a:spcAft>
              <a:buClr>
                <a:schemeClr val="dk1"/>
              </a:buClr>
              <a:buSzPts val="1800"/>
              <a:buChar char="•"/>
              <a:defRPr/>
            </a:lvl2pPr>
            <a:lvl3pPr indent="-342900" lvl="2" marL="1371600" algn="l">
              <a:lnSpc>
                <a:spcPct val="90000"/>
              </a:lnSpc>
              <a:spcBef>
                <a:spcPts val="1201"/>
              </a:spcBef>
              <a:spcAft>
                <a:spcPts val="0"/>
              </a:spcAft>
              <a:buClr>
                <a:schemeClr val="dk1"/>
              </a:buClr>
              <a:buSzPts val="1800"/>
              <a:buChar char="•"/>
              <a:defRPr/>
            </a:lvl3pPr>
            <a:lvl4pPr indent="-342900" lvl="3" marL="1828800" algn="l">
              <a:lnSpc>
                <a:spcPct val="90000"/>
              </a:lnSpc>
              <a:spcBef>
                <a:spcPts val="1201"/>
              </a:spcBef>
              <a:spcAft>
                <a:spcPts val="0"/>
              </a:spcAft>
              <a:buClr>
                <a:schemeClr val="dk1"/>
              </a:buClr>
              <a:buSzPts val="1800"/>
              <a:buChar char="•"/>
              <a:defRPr/>
            </a:lvl4pPr>
            <a:lvl5pPr indent="-342900" lvl="4" marL="2286000" algn="l">
              <a:lnSpc>
                <a:spcPct val="90000"/>
              </a:lnSpc>
              <a:spcBef>
                <a:spcPts val="1201"/>
              </a:spcBef>
              <a:spcAft>
                <a:spcPts val="0"/>
              </a:spcAft>
              <a:buClr>
                <a:schemeClr val="dk1"/>
              </a:buClr>
              <a:buSzPts val="1800"/>
              <a:buChar char="•"/>
              <a:defRPr/>
            </a:lvl5pPr>
            <a:lvl6pPr indent="-342900" lvl="5" marL="2743200" algn="l">
              <a:lnSpc>
                <a:spcPct val="90000"/>
              </a:lnSpc>
              <a:spcBef>
                <a:spcPts val="1201"/>
              </a:spcBef>
              <a:spcAft>
                <a:spcPts val="0"/>
              </a:spcAft>
              <a:buClr>
                <a:schemeClr val="dk1"/>
              </a:buClr>
              <a:buSzPts val="1800"/>
              <a:buChar char="•"/>
              <a:defRPr/>
            </a:lvl6pPr>
            <a:lvl7pPr indent="-342900" lvl="6" marL="3200400" algn="l">
              <a:lnSpc>
                <a:spcPct val="90000"/>
              </a:lnSpc>
              <a:spcBef>
                <a:spcPts val="1201"/>
              </a:spcBef>
              <a:spcAft>
                <a:spcPts val="0"/>
              </a:spcAft>
              <a:buClr>
                <a:schemeClr val="dk1"/>
              </a:buClr>
              <a:buSzPts val="1800"/>
              <a:buChar char="•"/>
              <a:defRPr/>
            </a:lvl7pPr>
            <a:lvl8pPr indent="-342900" lvl="7" marL="3657600" algn="l">
              <a:lnSpc>
                <a:spcPct val="90000"/>
              </a:lnSpc>
              <a:spcBef>
                <a:spcPts val="1201"/>
              </a:spcBef>
              <a:spcAft>
                <a:spcPts val="0"/>
              </a:spcAft>
              <a:buClr>
                <a:schemeClr val="dk1"/>
              </a:buClr>
              <a:buSzPts val="1800"/>
              <a:buChar char="•"/>
              <a:defRPr/>
            </a:lvl8pPr>
            <a:lvl9pPr indent="-342900" lvl="8" marL="4114800" algn="l">
              <a:lnSpc>
                <a:spcPct val="90000"/>
              </a:lnSpc>
              <a:spcBef>
                <a:spcPts val="1201"/>
              </a:spcBef>
              <a:spcAft>
                <a:spcPts val="0"/>
              </a:spcAft>
              <a:buClr>
                <a:schemeClr val="dk1"/>
              </a:buClr>
              <a:buSzPts val="1800"/>
              <a:buChar char="•"/>
              <a:defRPr/>
            </a:lvl9pPr>
          </a:lstStyle>
          <a:p/>
        </p:txBody>
      </p:sp>
      <p:sp>
        <p:nvSpPr>
          <p:cNvPr id="40" name="Google Shape;40;p7"/>
          <p:cNvSpPr txBox="1"/>
          <p:nvPr>
            <p:ph idx="3" type="body"/>
          </p:nvPr>
        </p:nvSpPr>
        <p:spPr>
          <a:xfrm>
            <a:off x="11117194" y="8030666"/>
            <a:ext cx="9335813"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2"/>
              </a:spcBef>
              <a:spcAft>
                <a:spcPts val="0"/>
              </a:spcAft>
              <a:buClr>
                <a:schemeClr val="dk1"/>
              </a:buClr>
              <a:buSzPts val="5764"/>
              <a:buNone/>
              <a:defRPr b="1" sz="5764"/>
            </a:lvl1pPr>
            <a:lvl2pPr indent="-228600" lvl="1" marL="914400" algn="l">
              <a:lnSpc>
                <a:spcPct val="90000"/>
              </a:lnSpc>
              <a:spcBef>
                <a:spcPts val="1201"/>
              </a:spcBef>
              <a:spcAft>
                <a:spcPts val="0"/>
              </a:spcAft>
              <a:buClr>
                <a:schemeClr val="dk1"/>
              </a:buClr>
              <a:buSzPts val="4803"/>
              <a:buNone/>
              <a:defRPr b="1" sz="4803"/>
            </a:lvl2pPr>
            <a:lvl3pPr indent="-228600" lvl="2" marL="1371600" algn="l">
              <a:lnSpc>
                <a:spcPct val="90000"/>
              </a:lnSpc>
              <a:spcBef>
                <a:spcPts val="1201"/>
              </a:spcBef>
              <a:spcAft>
                <a:spcPts val="0"/>
              </a:spcAft>
              <a:buClr>
                <a:schemeClr val="dk1"/>
              </a:buClr>
              <a:buSzPts val="4323"/>
              <a:buNone/>
              <a:defRPr b="1" sz="4323"/>
            </a:lvl3pPr>
            <a:lvl4pPr indent="-228600" lvl="3" marL="1828800" algn="l">
              <a:lnSpc>
                <a:spcPct val="90000"/>
              </a:lnSpc>
              <a:spcBef>
                <a:spcPts val="1201"/>
              </a:spcBef>
              <a:spcAft>
                <a:spcPts val="0"/>
              </a:spcAft>
              <a:buClr>
                <a:schemeClr val="dk1"/>
              </a:buClr>
              <a:buSzPts val="3843"/>
              <a:buNone/>
              <a:defRPr b="1" sz="3843"/>
            </a:lvl4pPr>
            <a:lvl5pPr indent="-228600" lvl="4" marL="2286000" algn="l">
              <a:lnSpc>
                <a:spcPct val="90000"/>
              </a:lnSpc>
              <a:spcBef>
                <a:spcPts val="1201"/>
              </a:spcBef>
              <a:spcAft>
                <a:spcPts val="0"/>
              </a:spcAft>
              <a:buClr>
                <a:schemeClr val="dk1"/>
              </a:buClr>
              <a:buSzPts val="3843"/>
              <a:buNone/>
              <a:defRPr b="1" sz="3843"/>
            </a:lvl5pPr>
            <a:lvl6pPr indent="-228600" lvl="5" marL="2743200" algn="l">
              <a:lnSpc>
                <a:spcPct val="90000"/>
              </a:lnSpc>
              <a:spcBef>
                <a:spcPts val="1201"/>
              </a:spcBef>
              <a:spcAft>
                <a:spcPts val="0"/>
              </a:spcAft>
              <a:buClr>
                <a:schemeClr val="dk1"/>
              </a:buClr>
              <a:buSzPts val="3843"/>
              <a:buNone/>
              <a:defRPr b="1" sz="3843"/>
            </a:lvl6pPr>
            <a:lvl7pPr indent="-228600" lvl="6" marL="3200400" algn="l">
              <a:lnSpc>
                <a:spcPct val="90000"/>
              </a:lnSpc>
              <a:spcBef>
                <a:spcPts val="1201"/>
              </a:spcBef>
              <a:spcAft>
                <a:spcPts val="0"/>
              </a:spcAft>
              <a:buClr>
                <a:schemeClr val="dk1"/>
              </a:buClr>
              <a:buSzPts val="3843"/>
              <a:buNone/>
              <a:defRPr b="1" sz="3843"/>
            </a:lvl7pPr>
            <a:lvl8pPr indent="-228600" lvl="7" marL="3657600" algn="l">
              <a:lnSpc>
                <a:spcPct val="90000"/>
              </a:lnSpc>
              <a:spcBef>
                <a:spcPts val="1201"/>
              </a:spcBef>
              <a:spcAft>
                <a:spcPts val="0"/>
              </a:spcAft>
              <a:buClr>
                <a:schemeClr val="dk1"/>
              </a:buClr>
              <a:buSzPts val="3843"/>
              <a:buNone/>
              <a:defRPr b="1" sz="3843"/>
            </a:lvl8pPr>
            <a:lvl9pPr indent="-228600" lvl="8" marL="4114800" algn="l">
              <a:lnSpc>
                <a:spcPct val="90000"/>
              </a:lnSpc>
              <a:spcBef>
                <a:spcPts val="1201"/>
              </a:spcBef>
              <a:spcAft>
                <a:spcPts val="0"/>
              </a:spcAft>
              <a:buClr>
                <a:schemeClr val="dk1"/>
              </a:buClr>
              <a:buSzPts val="3843"/>
              <a:buNone/>
              <a:defRPr b="1" sz="3843"/>
            </a:lvl9pPr>
          </a:lstStyle>
          <a:p/>
        </p:txBody>
      </p:sp>
      <p:sp>
        <p:nvSpPr>
          <p:cNvPr id="41" name="Google Shape;41;p7"/>
          <p:cNvSpPr txBox="1"/>
          <p:nvPr>
            <p:ph idx="4" type="body"/>
          </p:nvPr>
        </p:nvSpPr>
        <p:spPr>
          <a:xfrm>
            <a:off x="11117194" y="11966372"/>
            <a:ext cx="9335813"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2"/>
              </a:spcBef>
              <a:spcAft>
                <a:spcPts val="0"/>
              </a:spcAft>
              <a:buClr>
                <a:schemeClr val="dk1"/>
              </a:buClr>
              <a:buSzPts val="1800"/>
              <a:buChar char="•"/>
              <a:defRPr/>
            </a:lvl1pPr>
            <a:lvl2pPr indent="-342900" lvl="1" marL="914400" algn="l">
              <a:lnSpc>
                <a:spcPct val="90000"/>
              </a:lnSpc>
              <a:spcBef>
                <a:spcPts val="1201"/>
              </a:spcBef>
              <a:spcAft>
                <a:spcPts val="0"/>
              </a:spcAft>
              <a:buClr>
                <a:schemeClr val="dk1"/>
              </a:buClr>
              <a:buSzPts val="1800"/>
              <a:buChar char="•"/>
              <a:defRPr/>
            </a:lvl2pPr>
            <a:lvl3pPr indent="-342900" lvl="2" marL="1371600" algn="l">
              <a:lnSpc>
                <a:spcPct val="90000"/>
              </a:lnSpc>
              <a:spcBef>
                <a:spcPts val="1201"/>
              </a:spcBef>
              <a:spcAft>
                <a:spcPts val="0"/>
              </a:spcAft>
              <a:buClr>
                <a:schemeClr val="dk1"/>
              </a:buClr>
              <a:buSzPts val="1800"/>
              <a:buChar char="•"/>
              <a:defRPr/>
            </a:lvl3pPr>
            <a:lvl4pPr indent="-342900" lvl="3" marL="1828800" algn="l">
              <a:lnSpc>
                <a:spcPct val="90000"/>
              </a:lnSpc>
              <a:spcBef>
                <a:spcPts val="1201"/>
              </a:spcBef>
              <a:spcAft>
                <a:spcPts val="0"/>
              </a:spcAft>
              <a:buClr>
                <a:schemeClr val="dk1"/>
              </a:buClr>
              <a:buSzPts val="1800"/>
              <a:buChar char="•"/>
              <a:defRPr/>
            </a:lvl4pPr>
            <a:lvl5pPr indent="-342900" lvl="4" marL="2286000" algn="l">
              <a:lnSpc>
                <a:spcPct val="90000"/>
              </a:lnSpc>
              <a:spcBef>
                <a:spcPts val="1201"/>
              </a:spcBef>
              <a:spcAft>
                <a:spcPts val="0"/>
              </a:spcAft>
              <a:buClr>
                <a:schemeClr val="dk1"/>
              </a:buClr>
              <a:buSzPts val="1800"/>
              <a:buChar char="•"/>
              <a:defRPr/>
            </a:lvl5pPr>
            <a:lvl6pPr indent="-342900" lvl="5" marL="2743200" algn="l">
              <a:lnSpc>
                <a:spcPct val="90000"/>
              </a:lnSpc>
              <a:spcBef>
                <a:spcPts val="1201"/>
              </a:spcBef>
              <a:spcAft>
                <a:spcPts val="0"/>
              </a:spcAft>
              <a:buClr>
                <a:schemeClr val="dk1"/>
              </a:buClr>
              <a:buSzPts val="1800"/>
              <a:buChar char="•"/>
              <a:defRPr/>
            </a:lvl6pPr>
            <a:lvl7pPr indent="-342900" lvl="6" marL="3200400" algn="l">
              <a:lnSpc>
                <a:spcPct val="90000"/>
              </a:lnSpc>
              <a:spcBef>
                <a:spcPts val="1201"/>
              </a:spcBef>
              <a:spcAft>
                <a:spcPts val="0"/>
              </a:spcAft>
              <a:buClr>
                <a:schemeClr val="dk1"/>
              </a:buClr>
              <a:buSzPts val="1800"/>
              <a:buChar char="•"/>
              <a:defRPr/>
            </a:lvl7pPr>
            <a:lvl8pPr indent="-342900" lvl="7" marL="3657600" algn="l">
              <a:lnSpc>
                <a:spcPct val="90000"/>
              </a:lnSpc>
              <a:spcBef>
                <a:spcPts val="1201"/>
              </a:spcBef>
              <a:spcAft>
                <a:spcPts val="0"/>
              </a:spcAft>
              <a:buClr>
                <a:schemeClr val="dk1"/>
              </a:buClr>
              <a:buSzPts val="1800"/>
              <a:buChar char="•"/>
              <a:defRPr/>
            </a:lvl8pPr>
            <a:lvl9pPr indent="-342900" lvl="8" marL="4114800" algn="l">
              <a:lnSpc>
                <a:spcPct val="90000"/>
              </a:lnSpc>
              <a:spcBef>
                <a:spcPts val="1201"/>
              </a:spcBef>
              <a:spcAft>
                <a:spcPts val="0"/>
              </a:spcAft>
              <a:buClr>
                <a:schemeClr val="dk1"/>
              </a:buClr>
              <a:buSzPts val="1800"/>
              <a:buChar char="•"/>
              <a:defRPr/>
            </a:lvl9pPr>
          </a:lstStyle>
          <a:p/>
        </p:txBody>
      </p:sp>
      <p:sp>
        <p:nvSpPr>
          <p:cNvPr id="42" name="Google Shape;42;p7"/>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509743" y="1744155"/>
            <a:ext cx="18940403"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512603" y="2183977"/>
            <a:ext cx="7082635"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5"/>
              <a:buFont typeface="Calibri"/>
              <a:buNone/>
              <a:defRPr sz="768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9335813" y="4716790"/>
            <a:ext cx="11117193" cy="23280584"/>
          </a:xfrm>
          <a:prstGeom prst="rect">
            <a:avLst/>
          </a:prstGeom>
          <a:noFill/>
          <a:ln>
            <a:noFill/>
          </a:ln>
        </p:spPr>
        <p:txBody>
          <a:bodyPr anchorCtr="0" anchor="t" bIns="45700" lIns="91425" spcFirstLastPara="1" rIns="91425" wrap="square" tIns="45700">
            <a:normAutofit/>
          </a:bodyPr>
          <a:lstStyle>
            <a:lvl1pPr indent="-716597" lvl="0" marL="457200" algn="l">
              <a:lnSpc>
                <a:spcPct val="90000"/>
              </a:lnSpc>
              <a:spcBef>
                <a:spcPts val="2402"/>
              </a:spcBef>
              <a:spcAft>
                <a:spcPts val="0"/>
              </a:spcAft>
              <a:buClr>
                <a:schemeClr val="dk1"/>
              </a:buClr>
              <a:buSzPts val="7685"/>
              <a:buChar char="•"/>
              <a:defRPr sz="7685"/>
            </a:lvl1pPr>
            <a:lvl2pPr indent="-655574" lvl="1" marL="914400" algn="l">
              <a:lnSpc>
                <a:spcPct val="90000"/>
              </a:lnSpc>
              <a:spcBef>
                <a:spcPts val="1201"/>
              </a:spcBef>
              <a:spcAft>
                <a:spcPts val="0"/>
              </a:spcAft>
              <a:buClr>
                <a:schemeClr val="dk1"/>
              </a:buClr>
              <a:buSzPts val="6724"/>
              <a:buChar char="•"/>
              <a:defRPr sz="6724"/>
            </a:lvl2pPr>
            <a:lvl3pPr indent="-594614" lvl="2" marL="1371600" algn="l">
              <a:lnSpc>
                <a:spcPct val="90000"/>
              </a:lnSpc>
              <a:spcBef>
                <a:spcPts val="1201"/>
              </a:spcBef>
              <a:spcAft>
                <a:spcPts val="0"/>
              </a:spcAft>
              <a:buClr>
                <a:schemeClr val="dk1"/>
              </a:buClr>
              <a:buSzPts val="5764"/>
              <a:buChar char="•"/>
              <a:defRPr sz="5764"/>
            </a:lvl3pPr>
            <a:lvl4pPr indent="-533590" lvl="3" marL="1828800" algn="l">
              <a:lnSpc>
                <a:spcPct val="90000"/>
              </a:lnSpc>
              <a:spcBef>
                <a:spcPts val="1201"/>
              </a:spcBef>
              <a:spcAft>
                <a:spcPts val="0"/>
              </a:spcAft>
              <a:buClr>
                <a:schemeClr val="dk1"/>
              </a:buClr>
              <a:buSzPts val="4803"/>
              <a:buChar char="•"/>
              <a:defRPr sz="4803"/>
            </a:lvl4pPr>
            <a:lvl5pPr indent="-533590" lvl="4" marL="2286000" algn="l">
              <a:lnSpc>
                <a:spcPct val="90000"/>
              </a:lnSpc>
              <a:spcBef>
                <a:spcPts val="1201"/>
              </a:spcBef>
              <a:spcAft>
                <a:spcPts val="0"/>
              </a:spcAft>
              <a:buClr>
                <a:schemeClr val="dk1"/>
              </a:buClr>
              <a:buSzPts val="4803"/>
              <a:buChar char="•"/>
              <a:defRPr sz="4803"/>
            </a:lvl5pPr>
            <a:lvl6pPr indent="-533590" lvl="5" marL="2743200" algn="l">
              <a:lnSpc>
                <a:spcPct val="90000"/>
              </a:lnSpc>
              <a:spcBef>
                <a:spcPts val="1201"/>
              </a:spcBef>
              <a:spcAft>
                <a:spcPts val="0"/>
              </a:spcAft>
              <a:buClr>
                <a:schemeClr val="dk1"/>
              </a:buClr>
              <a:buSzPts val="4803"/>
              <a:buChar char="•"/>
              <a:defRPr sz="4803"/>
            </a:lvl6pPr>
            <a:lvl7pPr indent="-533590" lvl="6" marL="3200400" algn="l">
              <a:lnSpc>
                <a:spcPct val="90000"/>
              </a:lnSpc>
              <a:spcBef>
                <a:spcPts val="1201"/>
              </a:spcBef>
              <a:spcAft>
                <a:spcPts val="0"/>
              </a:spcAft>
              <a:buClr>
                <a:schemeClr val="dk1"/>
              </a:buClr>
              <a:buSzPts val="4803"/>
              <a:buChar char="•"/>
              <a:defRPr sz="4803"/>
            </a:lvl7pPr>
            <a:lvl8pPr indent="-533590" lvl="7" marL="3657600" algn="l">
              <a:lnSpc>
                <a:spcPct val="90000"/>
              </a:lnSpc>
              <a:spcBef>
                <a:spcPts val="1201"/>
              </a:spcBef>
              <a:spcAft>
                <a:spcPts val="0"/>
              </a:spcAft>
              <a:buClr>
                <a:schemeClr val="dk1"/>
              </a:buClr>
              <a:buSzPts val="4803"/>
              <a:buChar char="•"/>
              <a:defRPr sz="4803"/>
            </a:lvl8pPr>
            <a:lvl9pPr indent="-533590" lvl="8" marL="4114800" algn="l">
              <a:lnSpc>
                <a:spcPct val="90000"/>
              </a:lnSpc>
              <a:spcBef>
                <a:spcPts val="1201"/>
              </a:spcBef>
              <a:spcAft>
                <a:spcPts val="0"/>
              </a:spcAft>
              <a:buClr>
                <a:schemeClr val="dk1"/>
              </a:buClr>
              <a:buSzPts val="4803"/>
              <a:buChar char="•"/>
              <a:defRPr sz="4803"/>
            </a:lvl9pPr>
          </a:lstStyle>
          <a:p/>
        </p:txBody>
      </p:sp>
      <p:sp>
        <p:nvSpPr>
          <p:cNvPr id="57" name="Google Shape;57;p10"/>
          <p:cNvSpPr txBox="1"/>
          <p:nvPr>
            <p:ph idx="2" type="body"/>
          </p:nvPr>
        </p:nvSpPr>
        <p:spPr>
          <a:xfrm>
            <a:off x="1512603" y="9827895"/>
            <a:ext cx="7082635"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2"/>
              </a:spcBef>
              <a:spcAft>
                <a:spcPts val="0"/>
              </a:spcAft>
              <a:buClr>
                <a:schemeClr val="dk1"/>
              </a:buClr>
              <a:buSzPts val="3843"/>
              <a:buNone/>
              <a:defRPr sz="3843"/>
            </a:lvl1pPr>
            <a:lvl2pPr indent="-228600" lvl="1" marL="914400" algn="l">
              <a:lnSpc>
                <a:spcPct val="90000"/>
              </a:lnSpc>
              <a:spcBef>
                <a:spcPts val="1201"/>
              </a:spcBef>
              <a:spcAft>
                <a:spcPts val="0"/>
              </a:spcAft>
              <a:buClr>
                <a:schemeClr val="dk1"/>
              </a:buClr>
              <a:buSzPts val="3362"/>
              <a:buNone/>
              <a:defRPr sz="3362"/>
            </a:lvl2pPr>
            <a:lvl3pPr indent="-228600" lvl="2" marL="1371600" algn="l">
              <a:lnSpc>
                <a:spcPct val="90000"/>
              </a:lnSpc>
              <a:spcBef>
                <a:spcPts val="1201"/>
              </a:spcBef>
              <a:spcAft>
                <a:spcPts val="0"/>
              </a:spcAft>
              <a:buClr>
                <a:schemeClr val="dk1"/>
              </a:buClr>
              <a:buSzPts val="2882"/>
              <a:buNone/>
              <a:defRPr sz="2882"/>
            </a:lvl3pPr>
            <a:lvl4pPr indent="-228600" lvl="3" marL="1828800" algn="l">
              <a:lnSpc>
                <a:spcPct val="90000"/>
              </a:lnSpc>
              <a:spcBef>
                <a:spcPts val="1201"/>
              </a:spcBef>
              <a:spcAft>
                <a:spcPts val="0"/>
              </a:spcAft>
              <a:buClr>
                <a:schemeClr val="dk1"/>
              </a:buClr>
              <a:buSzPts val="2402"/>
              <a:buNone/>
              <a:defRPr sz="2402"/>
            </a:lvl4pPr>
            <a:lvl5pPr indent="-228600" lvl="4" marL="2286000" algn="l">
              <a:lnSpc>
                <a:spcPct val="90000"/>
              </a:lnSpc>
              <a:spcBef>
                <a:spcPts val="1201"/>
              </a:spcBef>
              <a:spcAft>
                <a:spcPts val="0"/>
              </a:spcAft>
              <a:buClr>
                <a:schemeClr val="dk1"/>
              </a:buClr>
              <a:buSzPts val="2402"/>
              <a:buNone/>
              <a:defRPr sz="2402"/>
            </a:lvl5pPr>
            <a:lvl6pPr indent="-228600" lvl="5" marL="2743200" algn="l">
              <a:lnSpc>
                <a:spcPct val="90000"/>
              </a:lnSpc>
              <a:spcBef>
                <a:spcPts val="1201"/>
              </a:spcBef>
              <a:spcAft>
                <a:spcPts val="0"/>
              </a:spcAft>
              <a:buClr>
                <a:schemeClr val="dk1"/>
              </a:buClr>
              <a:buSzPts val="2402"/>
              <a:buNone/>
              <a:defRPr sz="2402"/>
            </a:lvl6pPr>
            <a:lvl7pPr indent="-228600" lvl="6" marL="3200400" algn="l">
              <a:lnSpc>
                <a:spcPct val="90000"/>
              </a:lnSpc>
              <a:spcBef>
                <a:spcPts val="1201"/>
              </a:spcBef>
              <a:spcAft>
                <a:spcPts val="0"/>
              </a:spcAft>
              <a:buClr>
                <a:schemeClr val="dk1"/>
              </a:buClr>
              <a:buSzPts val="2402"/>
              <a:buNone/>
              <a:defRPr sz="2402"/>
            </a:lvl7pPr>
            <a:lvl8pPr indent="-228600" lvl="7" marL="3657600" algn="l">
              <a:lnSpc>
                <a:spcPct val="90000"/>
              </a:lnSpc>
              <a:spcBef>
                <a:spcPts val="1201"/>
              </a:spcBef>
              <a:spcAft>
                <a:spcPts val="0"/>
              </a:spcAft>
              <a:buClr>
                <a:schemeClr val="dk1"/>
              </a:buClr>
              <a:buSzPts val="2402"/>
              <a:buNone/>
              <a:defRPr sz="2402"/>
            </a:lvl8pPr>
            <a:lvl9pPr indent="-228600" lvl="8" marL="4114800" algn="l">
              <a:lnSpc>
                <a:spcPct val="90000"/>
              </a:lnSpc>
              <a:spcBef>
                <a:spcPts val="1201"/>
              </a:spcBef>
              <a:spcAft>
                <a:spcPts val="0"/>
              </a:spcAft>
              <a:buClr>
                <a:schemeClr val="dk1"/>
              </a:buClr>
              <a:buSzPts val="2402"/>
              <a:buNone/>
              <a:defRPr sz="2402"/>
            </a:lvl9pPr>
          </a:lstStyle>
          <a:p/>
        </p:txBody>
      </p:sp>
      <p:sp>
        <p:nvSpPr>
          <p:cNvPr id="58" name="Google Shape;58;p10"/>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512603" y="2183977"/>
            <a:ext cx="7082635"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5"/>
              <a:buFont typeface="Calibri"/>
              <a:buNone/>
              <a:defRPr sz="768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9335813" y="4716790"/>
            <a:ext cx="11117193" cy="23280584"/>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2402"/>
              </a:spcBef>
              <a:spcAft>
                <a:spcPts val="0"/>
              </a:spcAft>
              <a:buClr>
                <a:schemeClr val="dk1"/>
              </a:buClr>
              <a:buSzPts val="7685"/>
              <a:buFont typeface="Arial"/>
              <a:buNone/>
              <a:defRPr b="0" i="0" sz="7685" u="none" cap="none" strike="noStrike">
                <a:solidFill>
                  <a:schemeClr val="dk1"/>
                </a:solidFill>
                <a:latin typeface="Calibri"/>
                <a:ea typeface="Calibri"/>
                <a:cs typeface="Calibri"/>
                <a:sym typeface="Calibri"/>
              </a:defRPr>
            </a:lvl1pPr>
            <a:lvl2pPr lvl="1" marR="0" rtl="0" algn="l">
              <a:lnSpc>
                <a:spcPct val="90000"/>
              </a:lnSpc>
              <a:spcBef>
                <a:spcPts val="1201"/>
              </a:spcBef>
              <a:spcAft>
                <a:spcPts val="0"/>
              </a:spcAft>
              <a:buClr>
                <a:schemeClr val="dk1"/>
              </a:buClr>
              <a:buSzPts val="6724"/>
              <a:buFont typeface="Arial"/>
              <a:buNone/>
              <a:defRPr b="0" i="0" sz="6724" u="none" cap="none" strike="noStrike">
                <a:solidFill>
                  <a:schemeClr val="dk1"/>
                </a:solidFill>
                <a:latin typeface="Calibri"/>
                <a:ea typeface="Calibri"/>
                <a:cs typeface="Calibri"/>
                <a:sym typeface="Calibri"/>
              </a:defRPr>
            </a:lvl2pPr>
            <a:lvl3pPr lvl="2" marR="0" rtl="0" algn="l">
              <a:lnSpc>
                <a:spcPct val="90000"/>
              </a:lnSpc>
              <a:spcBef>
                <a:spcPts val="1201"/>
              </a:spcBef>
              <a:spcAft>
                <a:spcPts val="0"/>
              </a:spcAft>
              <a:buClr>
                <a:schemeClr val="dk1"/>
              </a:buClr>
              <a:buSzPts val="5764"/>
              <a:buFont typeface="Arial"/>
              <a:buNone/>
              <a:defRPr b="0" i="0" sz="5764" u="none" cap="none" strike="noStrike">
                <a:solidFill>
                  <a:schemeClr val="dk1"/>
                </a:solidFill>
                <a:latin typeface="Calibri"/>
                <a:ea typeface="Calibri"/>
                <a:cs typeface="Calibri"/>
                <a:sym typeface="Calibri"/>
              </a:defRPr>
            </a:lvl3pPr>
            <a:lvl4pPr lvl="3" marR="0" rtl="0" algn="l">
              <a:lnSpc>
                <a:spcPct val="90000"/>
              </a:lnSpc>
              <a:spcBef>
                <a:spcPts val="1201"/>
              </a:spcBef>
              <a:spcAft>
                <a:spcPts val="0"/>
              </a:spcAft>
              <a:buClr>
                <a:schemeClr val="dk1"/>
              </a:buClr>
              <a:buSzPts val="4803"/>
              <a:buFont typeface="Arial"/>
              <a:buNone/>
              <a:defRPr b="0" i="0" sz="4803" u="none" cap="none" strike="noStrike">
                <a:solidFill>
                  <a:schemeClr val="dk1"/>
                </a:solidFill>
                <a:latin typeface="Calibri"/>
                <a:ea typeface="Calibri"/>
                <a:cs typeface="Calibri"/>
                <a:sym typeface="Calibri"/>
              </a:defRPr>
            </a:lvl4pPr>
            <a:lvl5pPr lvl="4" marR="0" rtl="0" algn="l">
              <a:lnSpc>
                <a:spcPct val="90000"/>
              </a:lnSpc>
              <a:spcBef>
                <a:spcPts val="1201"/>
              </a:spcBef>
              <a:spcAft>
                <a:spcPts val="0"/>
              </a:spcAft>
              <a:buClr>
                <a:schemeClr val="dk1"/>
              </a:buClr>
              <a:buSzPts val="4803"/>
              <a:buFont typeface="Arial"/>
              <a:buNone/>
              <a:defRPr b="0" i="0" sz="4803" u="none" cap="none" strike="noStrike">
                <a:solidFill>
                  <a:schemeClr val="dk1"/>
                </a:solidFill>
                <a:latin typeface="Calibri"/>
                <a:ea typeface="Calibri"/>
                <a:cs typeface="Calibri"/>
                <a:sym typeface="Calibri"/>
              </a:defRPr>
            </a:lvl5pPr>
            <a:lvl6pPr lvl="5" marR="0" rtl="0" algn="l">
              <a:lnSpc>
                <a:spcPct val="90000"/>
              </a:lnSpc>
              <a:spcBef>
                <a:spcPts val="1201"/>
              </a:spcBef>
              <a:spcAft>
                <a:spcPts val="0"/>
              </a:spcAft>
              <a:buClr>
                <a:schemeClr val="dk1"/>
              </a:buClr>
              <a:buSzPts val="4803"/>
              <a:buFont typeface="Arial"/>
              <a:buNone/>
              <a:defRPr b="0" i="0" sz="4803" u="none" cap="none" strike="noStrike">
                <a:solidFill>
                  <a:schemeClr val="dk1"/>
                </a:solidFill>
                <a:latin typeface="Calibri"/>
                <a:ea typeface="Calibri"/>
                <a:cs typeface="Calibri"/>
                <a:sym typeface="Calibri"/>
              </a:defRPr>
            </a:lvl6pPr>
            <a:lvl7pPr lvl="6" marR="0" rtl="0" algn="l">
              <a:lnSpc>
                <a:spcPct val="90000"/>
              </a:lnSpc>
              <a:spcBef>
                <a:spcPts val="1201"/>
              </a:spcBef>
              <a:spcAft>
                <a:spcPts val="0"/>
              </a:spcAft>
              <a:buClr>
                <a:schemeClr val="dk1"/>
              </a:buClr>
              <a:buSzPts val="4803"/>
              <a:buFont typeface="Arial"/>
              <a:buNone/>
              <a:defRPr b="0" i="0" sz="4803" u="none" cap="none" strike="noStrike">
                <a:solidFill>
                  <a:schemeClr val="dk1"/>
                </a:solidFill>
                <a:latin typeface="Calibri"/>
                <a:ea typeface="Calibri"/>
                <a:cs typeface="Calibri"/>
                <a:sym typeface="Calibri"/>
              </a:defRPr>
            </a:lvl7pPr>
            <a:lvl8pPr lvl="7" marR="0" rtl="0" algn="l">
              <a:lnSpc>
                <a:spcPct val="90000"/>
              </a:lnSpc>
              <a:spcBef>
                <a:spcPts val="1201"/>
              </a:spcBef>
              <a:spcAft>
                <a:spcPts val="0"/>
              </a:spcAft>
              <a:buClr>
                <a:schemeClr val="dk1"/>
              </a:buClr>
              <a:buSzPts val="4803"/>
              <a:buFont typeface="Arial"/>
              <a:buNone/>
              <a:defRPr b="0" i="0" sz="4803" u="none" cap="none" strike="noStrike">
                <a:solidFill>
                  <a:schemeClr val="dk1"/>
                </a:solidFill>
                <a:latin typeface="Calibri"/>
                <a:ea typeface="Calibri"/>
                <a:cs typeface="Calibri"/>
                <a:sym typeface="Calibri"/>
              </a:defRPr>
            </a:lvl8pPr>
            <a:lvl9pPr lvl="8" marR="0" rtl="0" algn="l">
              <a:lnSpc>
                <a:spcPct val="90000"/>
              </a:lnSpc>
              <a:spcBef>
                <a:spcPts val="1201"/>
              </a:spcBef>
              <a:spcAft>
                <a:spcPts val="0"/>
              </a:spcAft>
              <a:buClr>
                <a:schemeClr val="dk1"/>
              </a:buClr>
              <a:buSzPts val="4803"/>
              <a:buFont typeface="Arial"/>
              <a:buNone/>
              <a:defRPr b="0" i="0" sz="4803"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1512603" y="9827895"/>
            <a:ext cx="7082635"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2"/>
              </a:spcBef>
              <a:spcAft>
                <a:spcPts val="0"/>
              </a:spcAft>
              <a:buClr>
                <a:schemeClr val="dk1"/>
              </a:buClr>
              <a:buSzPts val="3843"/>
              <a:buNone/>
              <a:defRPr sz="3843"/>
            </a:lvl1pPr>
            <a:lvl2pPr indent="-228600" lvl="1" marL="914400" algn="l">
              <a:lnSpc>
                <a:spcPct val="90000"/>
              </a:lnSpc>
              <a:spcBef>
                <a:spcPts val="1201"/>
              </a:spcBef>
              <a:spcAft>
                <a:spcPts val="0"/>
              </a:spcAft>
              <a:buClr>
                <a:schemeClr val="dk1"/>
              </a:buClr>
              <a:buSzPts val="3362"/>
              <a:buNone/>
              <a:defRPr sz="3362"/>
            </a:lvl2pPr>
            <a:lvl3pPr indent="-228600" lvl="2" marL="1371600" algn="l">
              <a:lnSpc>
                <a:spcPct val="90000"/>
              </a:lnSpc>
              <a:spcBef>
                <a:spcPts val="1201"/>
              </a:spcBef>
              <a:spcAft>
                <a:spcPts val="0"/>
              </a:spcAft>
              <a:buClr>
                <a:schemeClr val="dk1"/>
              </a:buClr>
              <a:buSzPts val="2882"/>
              <a:buNone/>
              <a:defRPr sz="2882"/>
            </a:lvl3pPr>
            <a:lvl4pPr indent="-228600" lvl="3" marL="1828800" algn="l">
              <a:lnSpc>
                <a:spcPct val="90000"/>
              </a:lnSpc>
              <a:spcBef>
                <a:spcPts val="1201"/>
              </a:spcBef>
              <a:spcAft>
                <a:spcPts val="0"/>
              </a:spcAft>
              <a:buClr>
                <a:schemeClr val="dk1"/>
              </a:buClr>
              <a:buSzPts val="2402"/>
              <a:buNone/>
              <a:defRPr sz="2402"/>
            </a:lvl4pPr>
            <a:lvl5pPr indent="-228600" lvl="4" marL="2286000" algn="l">
              <a:lnSpc>
                <a:spcPct val="90000"/>
              </a:lnSpc>
              <a:spcBef>
                <a:spcPts val="1201"/>
              </a:spcBef>
              <a:spcAft>
                <a:spcPts val="0"/>
              </a:spcAft>
              <a:buClr>
                <a:schemeClr val="dk1"/>
              </a:buClr>
              <a:buSzPts val="2402"/>
              <a:buNone/>
              <a:defRPr sz="2402"/>
            </a:lvl5pPr>
            <a:lvl6pPr indent="-228600" lvl="5" marL="2743200" algn="l">
              <a:lnSpc>
                <a:spcPct val="90000"/>
              </a:lnSpc>
              <a:spcBef>
                <a:spcPts val="1201"/>
              </a:spcBef>
              <a:spcAft>
                <a:spcPts val="0"/>
              </a:spcAft>
              <a:buClr>
                <a:schemeClr val="dk1"/>
              </a:buClr>
              <a:buSzPts val="2402"/>
              <a:buNone/>
              <a:defRPr sz="2402"/>
            </a:lvl6pPr>
            <a:lvl7pPr indent="-228600" lvl="6" marL="3200400" algn="l">
              <a:lnSpc>
                <a:spcPct val="90000"/>
              </a:lnSpc>
              <a:spcBef>
                <a:spcPts val="1201"/>
              </a:spcBef>
              <a:spcAft>
                <a:spcPts val="0"/>
              </a:spcAft>
              <a:buClr>
                <a:schemeClr val="dk1"/>
              </a:buClr>
              <a:buSzPts val="2402"/>
              <a:buNone/>
              <a:defRPr sz="2402"/>
            </a:lvl7pPr>
            <a:lvl8pPr indent="-228600" lvl="7" marL="3657600" algn="l">
              <a:lnSpc>
                <a:spcPct val="90000"/>
              </a:lnSpc>
              <a:spcBef>
                <a:spcPts val="1201"/>
              </a:spcBef>
              <a:spcAft>
                <a:spcPts val="0"/>
              </a:spcAft>
              <a:buClr>
                <a:schemeClr val="dk1"/>
              </a:buClr>
              <a:buSzPts val="2402"/>
              <a:buNone/>
              <a:defRPr sz="2402"/>
            </a:lvl8pPr>
            <a:lvl9pPr indent="-228600" lvl="8" marL="4114800" algn="l">
              <a:lnSpc>
                <a:spcPct val="90000"/>
              </a:lnSpc>
              <a:spcBef>
                <a:spcPts val="1201"/>
              </a:spcBef>
              <a:spcAft>
                <a:spcPts val="0"/>
              </a:spcAft>
              <a:buClr>
                <a:schemeClr val="dk1"/>
              </a:buClr>
              <a:buSzPts val="2402"/>
              <a:buNone/>
              <a:defRPr sz="2402"/>
            </a:lvl9pPr>
          </a:lstStyle>
          <a:p/>
        </p:txBody>
      </p:sp>
      <p:sp>
        <p:nvSpPr>
          <p:cNvPr id="65" name="Google Shape;65;p11"/>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09743" y="1744155"/>
            <a:ext cx="18940403" cy="633201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567"/>
              <a:buFont typeface="Calibri"/>
              <a:buNone/>
              <a:defRPr b="0" i="0" sz="1056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509743" y="8720740"/>
            <a:ext cx="18940403" cy="20785697"/>
          </a:xfrm>
          <a:prstGeom prst="rect">
            <a:avLst/>
          </a:prstGeom>
          <a:noFill/>
          <a:ln>
            <a:noFill/>
          </a:ln>
        </p:spPr>
        <p:txBody>
          <a:bodyPr anchorCtr="0" anchor="t" bIns="45700" lIns="91425" spcFirstLastPara="1" rIns="91425" wrap="square" tIns="45700">
            <a:normAutofit/>
          </a:bodyPr>
          <a:lstStyle>
            <a:lvl1pPr indent="-655574" lvl="0" marL="457200" marR="0" rtl="0" algn="l">
              <a:lnSpc>
                <a:spcPct val="90000"/>
              </a:lnSpc>
              <a:spcBef>
                <a:spcPts val="2402"/>
              </a:spcBef>
              <a:spcAft>
                <a:spcPts val="0"/>
              </a:spcAft>
              <a:buClr>
                <a:schemeClr val="dk1"/>
              </a:buClr>
              <a:buSzPts val="6724"/>
              <a:buFont typeface="Arial"/>
              <a:buChar char="•"/>
              <a:defRPr b="0" i="0" sz="6724" u="none" cap="none" strike="noStrike">
                <a:solidFill>
                  <a:schemeClr val="dk1"/>
                </a:solidFill>
                <a:latin typeface="Calibri"/>
                <a:ea typeface="Calibri"/>
                <a:cs typeface="Calibri"/>
                <a:sym typeface="Calibri"/>
              </a:defRPr>
            </a:lvl1pPr>
            <a:lvl2pPr indent="-594614" lvl="1" marL="914400" marR="0" rtl="0" algn="l">
              <a:lnSpc>
                <a:spcPct val="90000"/>
              </a:lnSpc>
              <a:spcBef>
                <a:spcPts val="1201"/>
              </a:spcBef>
              <a:spcAft>
                <a:spcPts val="0"/>
              </a:spcAft>
              <a:buClr>
                <a:schemeClr val="dk1"/>
              </a:buClr>
              <a:buSzPts val="5764"/>
              <a:buFont typeface="Arial"/>
              <a:buChar char="•"/>
              <a:defRPr b="0" i="0" sz="5764" u="none" cap="none" strike="noStrike">
                <a:solidFill>
                  <a:schemeClr val="dk1"/>
                </a:solidFill>
                <a:latin typeface="Calibri"/>
                <a:ea typeface="Calibri"/>
                <a:cs typeface="Calibri"/>
                <a:sym typeface="Calibri"/>
              </a:defRPr>
            </a:lvl2pPr>
            <a:lvl3pPr indent="-533590" lvl="2" marL="1371600" marR="0" rtl="0" algn="l">
              <a:lnSpc>
                <a:spcPct val="90000"/>
              </a:lnSpc>
              <a:spcBef>
                <a:spcPts val="1201"/>
              </a:spcBef>
              <a:spcAft>
                <a:spcPts val="0"/>
              </a:spcAft>
              <a:buClr>
                <a:schemeClr val="dk1"/>
              </a:buClr>
              <a:buSzPts val="4803"/>
              <a:buFont typeface="Arial"/>
              <a:buChar char="•"/>
              <a:defRPr b="0" i="0" sz="4803" u="none" cap="none" strike="noStrike">
                <a:solidFill>
                  <a:schemeClr val="dk1"/>
                </a:solidFill>
                <a:latin typeface="Calibri"/>
                <a:ea typeface="Calibri"/>
                <a:cs typeface="Calibri"/>
                <a:sym typeface="Calibri"/>
              </a:defRPr>
            </a:lvl3pPr>
            <a:lvl4pPr indent="-503110" lvl="3" marL="1828800" marR="0" rtl="0" algn="l">
              <a:lnSpc>
                <a:spcPct val="90000"/>
              </a:lnSpc>
              <a:spcBef>
                <a:spcPts val="1201"/>
              </a:spcBef>
              <a:spcAft>
                <a:spcPts val="0"/>
              </a:spcAft>
              <a:buClr>
                <a:schemeClr val="dk1"/>
              </a:buClr>
              <a:buSzPts val="4323"/>
              <a:buFont typeface="Arial"/>
              <a:buChar char="•"/>
              <a:defRPr b="0" i="0" sz="4323" u="none" cap="none" strike="noStrike">
                <a:solidFill>
                  <a:schemeClr val="dk1"/>
                </a:solidFill>
                <a:latin typeface="Calibri"/>
                <a:ea typeface="Calibri"/>
                <a:cs typeface="Calibri"/>
                <a:sym typeface="Calibri"/>
              </a:defRPr>
            </a:lvl4pPr>
            <a:lvl5pPr indent="-503110" lvl="4" marL="2286000" marR="0" rtl="0" algn="l">
              <a:lnSpc>
                <a:spcPct val="90000"/>
              </a:lnSpc>
              <a:spcBef>
                <a:spcPts val="1201"/>
              </a:spcBef>
              <a:spcAft>
                <a:spcPts val="0"/>
              </a:spcAft>
              <a:buClr>
                <a:schemeClr val="dk1"/>
              </a:buClr>
              <a:buSzPts val="4323"/>
              <a:buFont typeface="Arial"/>
              <a:buChar char="•"/>
              <a:defRPr b="0" i="0" sz="4323" u="none" cap="none" strike="noStrike">
                <a:solidFill>
                  <a:schemeClr val="dk1"/>
                </a:solidFill>
                <a:latin typeface="Calibri"/>
                <a:ea typeface="Calibri"/>
                <a:cs typeface="Calibri"/>
                <a:sym typeface="Calibri"/>
              </a:defRPr>
            </a:lvl5pPr>
            <a:lvl6pPr indent="-503110" lvl="5" marL="2743200" marR="0" rtl="0" algn="l">
              <a:lnSpc>
                <a:spcPct val="90000"/>
              </a:lnSpc>
              <a:spcBef>
                <a:spcPts val="1201"/>
              </a:spcBef>
              <a:spcAft>
                <a:spcPts val="0"/>
              </a:spcAft>
              <a:buClr>
                <a:schemeClr val="dk1"/>
              </a:buClr>
              <a:buSzPts val="4323"/>
              <a:buFont typeface="Arial"/>
              <a:buChar char="•"/>
              <a:defRPr b="0" i="0" sz="4323" u="none" cap="none" strike="noStrike">
                <a:solidFill>
                  <a:schemeClr val="dk1"/>
                </a:solidFill>
                <a:latin typeface="Calibri"/>
                <a:ea typeface="Calibri"/>
                <a:cs typeface="Calibri"/>
                <a:sym typeface="Calibri"/>
              </a:defRPr>
            </a:lvl6pPr>
            <a:lvl7pPr indent="-503110" lvl="6" marL="3200400" marR="0" rtl="0" algn="l">
              <a:lnSpc>
                <a:spcPct val="90000"/>
              </a:lnSpc>
              <a:spcBef>
                <a:spcPts val="1201"/>
              </a:spcBef>
              <a:spcAft>
                <a:spcPts val="0"/>
              </a:spcAft>
              <a:buClr>
                <a:schemeClr val="dk1"/>
              </a:buClr>
              <a:buSzPts val="4323"/>
              <a:buFont typeface="Arial"/>
              <a:buChar char="•"/>
              <a:defRPr b="0" i="0" sz="4323" u="none" cap="none" strike="noStrike">
                <a:solidFill>
                  <a:schemeClr val="dk1"/>
                </a:solidFill>
                <a:latin typeface="Calibri"/>
                <a:ea typeface="Calibri"/>
                <a:cs typeface="Calibri"/>
                <a:sym typeface="Calibri"/>
              </a:defRPr>
            </a:lvl7pPr>
            <a:lvl8pPr indent="-503110" lvl="7" marL="3657600" marR="0" rtl="0" algn="l">
              <a:lnSpc>
                <a:spcPct val="90000"/>
              </a:lnSpc>
              <a:spcBef>
                <a:spcPts val="1201"/>
              </a:spcBef>
              <a:spcAft>
                <a:spcPts val="0"/>
              </a:spcAft>
              <a:buClr>
                <a:schemeClr val="dk1"/>
              </a:buClr>
              <a:buSzPts val="4323"/>
              <a:buFont typeface="Arial"/>
              <a:buChar char="•"/>
              <a:defRPr b="0" i="0" sz="4323" u="none" cap="none" strike="noStrike">
                <a:solidFill>
                  <a:schemeClr val="dk1"/>
                </a:solidFill>
                <a:latin typeface="Calibri"/>
                <a:ea typeface="Calibri"/>
                <a:cs typeface="Calibri"/>
                <a:sym typeface="Calibri"/>
              </a:defRPr>
            </a:lvl8pPr>
            <a:lvl9pPr indent="-503110" lvl="8" marL="4114800" marR="0" rtl="0" algn="l">
              <a:lnSpc>
                <a:spcPct val="90000"/>
              </a:lnSpc>
              <a:spcBef>
                <a:spcPts val="1201"/>
              </a:spcBef>
              <a:spcAft>
                <a:spcPts val="0"/>
              </a:spcAft>
              <a:buClr>
                <a:schemeClr val="dk1"/>
              </a:buClr>
              <a:buSzPts val="4323"/>
              <a:buFont typeface="Arial"/>
              <a:buChar char="•"/>
              <a:defRPr b="0" i="0" sz="4323"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509742" y="30363350"/>
            <a:ext cx="4940975" cy="174414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8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274213" y="30363350"/>
            <a:ext cx="7411462" cy="174414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88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7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509170" y="30363350"/>
            <a:ext cx="4940975" cy="174414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882" u="none" cap="none" strike="noStrike">
                <a:solidFill>
                  <a:srgbClr val="888888"/>
                </a:solidFill>
                <a:latin typeface="Calibri"/>
                <a:ea typeface="Calibri"/>
                <a:cs typeface="Calibri"/>
                <a:sym typeface="Calibri"/>
              </a:defRPr>
            </a:lvl1pPr>
            <a:lvl2pPr indent="0" lvl="1" marL="0" marR="0" rtl="0" algn="r">
              <a:spcBef>
                <a:spcPts val="0"/>
              </a:spcBef>
              <a:buNone/>
              <a:defRPr b="0" i="0" sz="2882" u="none" cap="none" strike="noStrike">
                <a:solidFill>
                  <a:srgbClr val="888888"/>
                </a:solidFill>
                <a:latin typeface="Calibri"/>
                <a:ea typeface="Calibri"/>
                <a:cs typeface="Calibri"/>
                <a:sym typeface="Calibri"/>
              </a:defRPr>
            </a:lvl2pPr>
            <a:lvl3pPr indent="0" lvl="2" marL="0" marR="0" rtl="0" algn="r">
              <a:spcBef>
                <a:spcPts val="0"/>
              </a:spcBef>
              <a:buNone/>
              <a:defRPr b="0" i="0" sz="2882" u="none" cap="none" strike="noStrike">
                <a:solidFill>
                  <a:srgbClr val="888888"/>
                </a:solidFill>
                <a:latin typeface="Calibri"/>
                <a:ea typeface="Calibri"/>
                <a:cs typeface="Calibri"/>
                <a:sym typeface="Calibri"/>
              </a:defRPr>
            </a:lvl3pPr>
            <a:lvl4pPr indent="0" lvl="3" marL="0" marR="0" rtl="0" algn="r">
              <a:spcBef>
                <a:spcPts val="0"/>
              </a:spcBef>
              <a:buNone/>
              <a:defRPr b="0" i="0" sz="2882" u="none" cap="none" strike="noStrike">
                <a:solidFill>
                  <a:srgbClr val="888888"/>
                </a:solidFill>
                <a:latin typeface="Calibri"/>
                <a:ea typeface="Calibri"/>
                <a:cs typeface="Calibri"/>
                <a:sym typeface="Calibri"/>
              </a:defRPr>
            </a:lvl4pPr>
            <a:lvl5pPr indent="0" lvl="4" marL="0" marR="0" rtl="0" algn="r">
              <a:spcBef>
                <a:spcPts val="0"/>
              </a:spcBef>
              <a:buNone/>
              <a:defRPr b="0" i="0" sz="2882" u="none" cap="none" strike="noStrike">
                <a:solidFill>
                  <a:srgbClr val="888888"/>
                </a:solidFill>
                <a:latin typeface="Calibri"/>
                <a:ea typeface="Calibri"/>
                <a:cs typeface="Calibri"/>
                <a:sym typeface="Calibri"/>
              </a:defRPr>
            </a:lvl5pPr>
            <a:lvl6pPr indent="0" lvl="5" marL="0" marR="0" rtl="0" algn="r">
              <a:spcBef>
                <a:spcPts val="0"/>
              </a:spcBef>
              <a:buNone/>
              <a:defRPr b="0" i="0" sz="2882" u="none" cap="none" strike="noStrike">
                <a:solidFill>
                  <a:srgbClr val="888888"/>
                </a:solidFill>
                <a:latin typeface="Calibri"/>
                <a:ea typeface="Calibri"/>
                <a:cs typeface="Calibri"/>
                <a:sym typeface="Calibri"/>
              </a:defRPr>
            </a:lvl6pPr>
            <a:lvl7pPr indent="0" lvl="6" marL="0" marR="0" rtl="0" algn="r">
              <a:spcBef>
                <a:spcPts val="0"/>
              </a:spcBef>
              <a:buNone/>
              <a:defRPr b="0" i="0" sz="2882" u="none" cap="none" strike="noStrike">
                <a:solidFill>
                  <a:srgbClr val="888888"/>
                </a:solidFill>
                <a:latin typeface="Calibri"/>
                <a:ea typeface="Calibri"/>
                <a:cs typeface="Calibri"/>
                <a:sym typeface="Calibri"/>
              </a:defRPr>
            </a:lvl7pPr>
            <a:lvl8pPr indent="0" lvl="7" marL="0" marR="0" rtl="0" algn="r">
              <a:spcBef>
                <a:spcPts val="0"/>
              </a:spcBef>
              <a:buNone/>
              <a:defRPr b="0" i="0" sz="2882" u="none" cap="none" strike="noStrike">
                <a:solidFill>
                  <a:srgbClr val="888888"/>
                </a:solidFill>
                <a:latin typeface="Calibri"/>
                <a:ea typeface="Calibri"/>
                <a:cs typeface="Calibri"/>
                <a:sym typeface="Calibri"/>
              </a:defRPr>
            </a:lvl8pPr>
            <a:lvl9pPr indent="0" lvl="8" marL="0" marR="0" rtl="0" algn="r">
              <a:spcBef>
                <a:spcPts val="0"/>
              </a:spcBef>
              <a:buNone/>
              <a:defRPr b="0" i="0" sz="288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11" Type="http://schemas.openxmlformats.org/officeDocument/2006/relationships/image" Target="../media/image7.png"/><Relationship Id="rId10" Type="http://schemas.openxmlformats.org/officeDocument/2006/relationships/image" Target="../media/image9.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83" name="Shape 83"/>
        <p:cNvGrpSpPr/>
        <p:nvPr/>
      </p:nvGrpSpPr>
      <p:grpSpPr>
        <a:xfrm>
          <a:off x="0" y="0"/>
          <a:ext cx="0" cy="0"/>
          <a:chOff x="0" y="0"/>
          <a:chExt cx="0" cy="0"/>
        </a:xfrm>
      </p:grpSpPr>
      <p:sp>
        <p:nvSpPr>
          <p:cNvPr id="84" name="Google Shape;84;p1"/>
          <p:cNvSpPr txBox="1"/>
          <p:nvPr/>
        </p:nvSpPr>
        <p:spPr>
          <a:xfrm>
            <a:off x="1156400" y="1122225"/>
            <a:ext cx="19392300" cy="2246700"/>
          </a:xfrm>
          <a:prstGeom prst="rect">
            <a:avLst/>
          </a:prstGeom>
          <a:solidFill>
            <a:srgbClr val="2E75B5"/>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0000" u="none" cap="none" strike="noStrike">
                <a:solidFill>
                  <a:schemeClr val="lt1"/>
                </a:solidFill>
                <a:latin typeface="Calibri"/>
                <a:ea typeface="Calibri"/>
                <a:cs typeface="Calibri"/>
                <a:sym typeface="Calibri"/>
              </a:rPr>
              <a:t>Los juegos </a:t>
            </a:r>
            <a:r>
              <a:rPr lang="es-ES" sz="10000">
                <a:solidFill>
                  <a:schemeClr val="lt1"/>
                </a:solidFill>
                <a:latin typeface="Calibri"/>
                <a:ea typeface="Calibri"/>
                <a:cs typeface="Calibri"/>
                <a:sym typeface="Calibri"/>
              </a:rPr>
              <a:t>más</a:t>
            </a:r>
            <a:r>
              <a:rPr b="0" i="0" lang="es-ES" sz="10000" u="none" cap="none" strike="noStrike">
                <a:solidFill>
                  <a:schemeClr val="lt1"/>
                </a:solidFill>
                <a:latin typeface="Calibri"/>
                <a:ea typeface="Calibri"/>
                <a:cs typeface="Calibri"/>
                <a:sym typeface="Calibri"/>
              </a:rPr>
              <a:t> jugados de Steam</a:t>
            </a:r>
            <a:endParaRPr/>
          </a:p>
          <a:p>
            <a:pPr indent="0" lvl="0" marL="0" marR="0" rtl="0" algn="ctr">
              <a:spcBef>
                <a:spcPts val="0"/>
              </a:spcBef>
              <a:spcAft>
                <a:spcPts val="0"/>
              </a:spcAft>
              <a:buNone/>
            </a:pPr>
            <a:r>
              <a:rPr b="0" i="0" lang="es-ES" sz="4000" u="none" cap="none" strike="noStrike">
                <a:solidFill>
                  <a:schemeClr val="lt1"/>
                </a:solidFill>
                <a:latin typeface="Calibri"/>
                <a:ea typeface="Calibri"/>
                <a:cs typeface="Calibri"/>
                <a:sym typeface="Calibri"/>
              </a:rPr>
              <a:t>Jorge Rodríguez Fraile y Carlos Rubio Olivares</a:t>
            </a:r>
            <a:endParaRPr/>
          </a:p>
        </p:txBody>
      </p:sp>
      <p:sp>
        <p:nvSpPr>
          <p:cNvPr id="85" name="Google Shape;85;p1"/>
          <p:cNvSpPr txBox="1"/>
          <p:nvPr/>
        </p:nvSpPr>
        <p:spPr>
          <a:xfrm>
            <a:off x="1563200" y="4038525"/>
            <a:ext cx="8602200" cy="88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ES" sz="5170" u="none" cap="none" strike="noStrike">
                <a:solidFill>
                  <a:schemeClr val="dk1"/>
                </a:solidFill>
                <a:latin typeface="Calibri"/>
                <a:ea typeface="Calibri"/>
                <a:cs typeface="Calibri"/>
                <a:sym typeface="Calibri"/>
              </a:rPr>
              <a:t>INTRODUCCIÓN Y OBJETIVOS</a:t>
            </a:r>
            <a:endParaRPr/>
          </a:p>
        </p:txBody>
      </p:sp>
      <p:sp>
        <p:nvSpPr>
          <p:cNvPr id="86" name="Google Shape;86;p1"/>
          <p:cNvSpPr txBox="1"/>
          <p:nvPr/>
        </p:nvSpPr>
        <p:spPr>
          <a:xfrm>
            <a:off x="1122218" y="5305047"/>
            <a:ext cx="9060873" cy="5839642"/>
          </a:xfrm>
          <a:prstGeom prst="rect">
            <a:avLst/>
          </a:prstGeom>
          <a:solidFill>
            <a:srgbClr val="FFFFFF"/>
          </a:solidFill>
          <a:ln>
            <a:noFill/>
          </a:ln>
        </p:spPr>
        <p:txBody>
          <a:bodyPr anchorCtr="0" anchor="t" bIns="163600" lIns="163600" spcFirstLastPara="1" rIns="163600" wrap="square" tIns="163600">
            <a:spAutoFit/>
          </a:bodyPr>
          <a:lstStyle/>
          <a:p>
            <a:pPr indent="0" lvl="0" marL="0" marR="0" rtl="0" algn="just">
              <a:spcBef>
                <a:spcPts val="0"/>
              </a:spcBef>
              <a:spcAft>
                <a:spcPts val="0"/>
              </a:spcAft>
              <a:buNone/>
            </a:pPr>
            <a:r>
              <a:rPr b="0" lang="es-ES" sz="2400" u="none">
                <a:solidFill>
                  <a:schemeClr val="dk1"/>
                </a:solidFill>
                <a:latin typeface="Arial"/>
                <a:ea typeface="Arial"/>
                <a:cs typeface="Arial"/>
                <a:sym typeface="Arial"/>
              </a:rPr>
              <a:t>	En este proyecto observaremos el comportamiento del jugador medio en la plataforma de videojuegos de Steam, la más utilizada del mundo. </a:t>
            </a:r>
            <a:endParaRPr b="0" sz="2400" u="none">
              <a:solidFill>
                <a:schemeClr val="dk1"/>
              </a:solidFill>
              <a:latin typeface="Arial"/>
              <a:ea typeface="Arial"/>
              <a:cs typeface="Arial"/>
              <a:sym typeface="Arial"/>
            </a:endParaRPr>
          </a:p>
          <a:p>
            <a:pPr indent="0" lvl="0" marL="0" marR="0" rtl="0" algn="just">
              <a:spcBef>
                <a:spcPts val="0"/>
              </a:spcBef>
              <a:spcAft>
                <a:spcPts val="0"/>
              </a:spcAft>
              <a:buNone/>
            </a:pPr>
            <a:r>
              <a:t/>
            </a:r>
            <a:endParaRPr sz="2400">
              <a:solidFill>
                <a:schemeClr val="dk1"/>
              </a:solidFill>
            </a:endParaRPr>
          </a:p>
          <a:p>
            <a:pPr indent="0" lvl="0" marL="0" marR="0" rtl="0" algn="just">
              <a:spcBef>
                <a:spcPts val="0"/>
              </a:spcBef>
              <a:spcAft>
                <a:spcPts val="0"/>
              </a:spcAft>
              <a:buNone/>
            </a:pPr>
            <a:r>
              <a:rPr b="0" lang="es-ES" sz="2400" u="none">
                <a:solidFill>
                  <a:schemeClr val="dk1"/>
                </a:solidFill>
                <a:latin typeface="Arial"/>
                <a:ea typeface="Arial"/>
                <a:cs typeface="Arial"/>
                <a:sym typeface="Arial"/>
              </a:rPr>
              <a:t>	Nuestro objetivo es analizar si lo más jugado es lo más valorado, si el precio influye en el número de jugadores, si existe homogeneidad en cuanto a los géneros, si los juegos actuales son los más jugados, o, en cambio, los más asentados y antiguos siguen liderando en cuanto a número de jugadores.</a:t>
            </a:r>
            <a:endParaRPr b="0" sz="2400" u="none">
              <a:solidFill>
                <a:schemeClr val="dk1"/>
              </a:solidFill>
              <a:latin typeface="Arial"/>
              <a:ea typeface="Arial"/>
              <a:cs typeface="Arial"/>
              <a:sym typeface="Arial"/>
            </a:endParaRPr>
          </a:p>
          <a:p>
            <a:pPr indent="0" lvl="0" marL="0" marR="0" rtl="0" algn="just">
              <a:spcBef>
                <a:spcPts val="0"/>
              </a:spcBef>
              <a:spcAft>
                <a:spcPts val="0"/>
              </a:spcAft>
              <a:buNone/>
            </a:pPr>
            <a:r>
              <a:t/>
            </a:r>
            <a:endParaRPr sz="2400">
              <a:solidFill>
                <a:schemeClr val="dk1"/>
              </a:solidFill>
            </a:endParaRPr>
          </a:p>
          <a:p>
            <a:pPr indent="0" lvl="0" marL="0" marR="0" rtl="0" algn="just">
              <a:spcBef>
                <a:spcPts val="0"/>
              </a:spcBef>
              <a:spcAft>
                <a:spcPts val="0"/>
              </a:spcAft>
              <a:buNone/>
            </a:pPr>
            <a:r>
              <a:rPr b="0" lang="es-ES" sz="2400" u="none">
                <a:solidFill>
                  <a:schemeClr val="dk1"/>
                </a:solidFill>
                <a:latin typeface="Arial"/>
                <a:ea typeface="Arial"/>
                <a:cs typeface="Arial"/>
                <a:sym typeface="Arial"/>
              </a:rPr>
              <a:t>	Hay que tener en cuenta que el mundo de los videojuegos es, en cierta manera, muy volátil, y está sujeta a un permanente cambio, por lo que estos datos se podrían quedar obsoletos en un corto período de tiempo.</a:t>
            </a:r>
            <a:endParaRPr b="0" sz="9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p:txBody>
      </p:sp>
      <p:sp>
        <p:nvSpPr>
          <p:cNvPr id="87" name="Google Shape;87;p1"/>
          <p:cNvSpPr txBox="1"/>
          <p:nvPr/>
        </p:nvSpPr>
        <p:spPr>
          <a:xfrm>
            <a:off x="11355000" y="13723325"/>
            <a:ext cx="9185700" cy="11053200"/>
          </a:xfrm>
          <a:prstGeom prst="rect">
            <a:avLst/>
          </a:prstGeom>
          <a:solidFill>
            <a:srgbClr val="FFFFFF"/>
          </a:solidFill>
          <a:ln>
            <a:noFill/>
          </a:ln>
        </p:spPr>
        <p:txBody>
          <a:bodyPr anchorCtr="0" anchor="t" bIns="163600" lIns="163600" spcFirstLastPara="1" rIns="163600" wrap="square" tIns="163600">
            <a:spAutoFit/>
          </a:bodyPr>
          <a:lstStyle/>
          <a:p>
            <a:pPr indent="0" lvl="0" marL="0" marR="0" rtl="0" algn="just">
              <a:lnSpc>
                <a:spcPct val="100000"/>
              </a:lnSpc>
              <a:spcBef>
                <a:spcPts val="0"/>
              </a:spcBef>
              <a:spcAft>
                <a:spcPts val="0"/>
              </a:spcAft>
              <a:buClr>
                <a:srgbClr val="000000"/>
              </a:buClr>
              <a:buFont typeface="Arial"/>
              <a:buNone/>
            </a:pPr>
            <a:r>
              <a:rPr lang="es-ES" sz="2400">
                <a:solidFill>
                  <a:schemeClr val="dk1"/>
                </a:solidFill>
              </a:rPr>
              <a:t>Hemos realizado una regresión múltiple con la variable dependiente pico máximo de jugadores y como variables dependientes precio, tiempo de juego medio, valoraciones negativas, año de salida y valoraciones positivas. Al hacer este modelo, hemos observado que val pos y val neg tiene un p-valor mayor a 0,05, por lo que hemos intentado transformar nuestros datos con el log, pero no ha resultado efecto. Al final hemos optado por eliminar val pos y neg, (tras probarlas por separado), nuestra hipótesis es que muchas de estas valoraciones provienen de publicidad o gente que es extremadamente fan del propio juego, y crean numerosas valoraciones positivas con el mismo usuario.En cuanto al género, no </a:t>
            </a:r>
            <a:r>
              <a:rPr lang="es-ES" sz="2400">
                <a:solidFill>
                  <a:schemeClr val="dk1"/>
                </a:solidFill>
              </a:rPr>
              <a:t>poseemos</a:t>
            </a:r>
            <a:r>
              <a:rPr lang="es-ES" sz="2400">
                <a:solidFill>
                  <a:schemeClr val="dk1"/>
                </a:solidFill>
              </a:rPr>
              <a:t> suficientes datos como para hacer una relación con ellos. Por último, año de salida no aporta mucho, ya que hay juegos en el top de incluso 5 años de </a:t>
            </a:r>
            <a:r>
              <a:rPr lang="es-ES" sz="2400">
                <a:solidFill>
                  <a:schemeClr val="dk1"/>
                </a:solidFill>
              </a:rPr>
              <a:t>antigüedad</a:t>
            </a:r>
            <a:r>
              <a:rPr lang="es-ES" sz="2400">
                <a:solidFill>
                  <a:schemeClr val="dk1"/>
                </a:solidFill>
              </a:rPr>
              <a:t>.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rPr lang="es-ES" sz="2400">
                <a:solidFill>
                  <a:schemeClr val="dk1"/>
                </a:solidFill>
              </a:rPr>
              <a:t>Nuestra regresión tiene una R cuadrado de 28%, que es bastante poco, esto implica que nuestro modelo es bastante malo, nuestra explicación es que Steam es una plataforma cambiante constantemente, con más 130.000 de juegos en la actualidad, lo que implica que muchos de nuestros valores sean éxitos efímeros que en un corto plazo vuelvan a bajar de los tops.</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t/>
            </a:r>
            <a:endParaRPr sz="2400">
              <a:solidFill>
                <a:schemeClr val="dk1"/>
              </a:solidFill>
            </a:endParaRPr>
          </a:p>
        </p:txBody>
      </p:sp>
      <p:sp>
        <p:nvSpPr>
          <p:cNvPr id="88" name="Google Shape;88;p1"/>
          <p:cNvSpPr txBox="1"/>
          <p:nvPr/>
        </p:nvSpPr>
        <p:spPr>
          <a:xfrm>
            <a:off x="1122325" y="11178475"/>
            <a:ext cx="9060900" cy="88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5170">
                <a:solidFill>
                  <a:schemeClr val="dk1"/>
                </a:solidFill>
                <a:latin typeface="Calibri"/>
                <a:ea typeface="Calibri"/>
                <a:cs typeface="Calibri"/>
                <a:sym typeface="Calibri"/>
              </a:rPr>
              <a:t>ESTUDIO DESCRIPTIVO</a:t>
            </a:r>
            <a:endParaRPr/>
          </a:p>
        </p:txBody>
      </p:sp>
      <p:sp>
        <p:nvSpPr>
          <p:cNvPr id="89" name="Google Shape;89;p1"/>
          <p:cNvSpPr txBox="1"/>
          <p:nvPr/>
        </p:nvSpPr>
        <p:spPr>
          <a:xfrm>
            <a:off x="1156392" y="12510367"/>
            <a:ext cx="9077097" cy="9933071"/>
          </a:xfrm>
          <a:prstGeom prst="rect">
            <a:avLst/>
          </a:prstGeom>
          <a:solidFill>
            <a:srgbClr val="FFFFFF"/>
          </a:solidFill>
          <a:ln>
            <a:noFill/>
          </a:ln>
        </p:spPr>
        <p:txBody>
          <a:bodyPr anchorCtr="0" anchor="t" bIns="163600" lIns="163600" spcFirstLastPara="1" rIns="163600" wrap="square" tIns="163600">
            <a:spAutoFit/>
          </a:bodyPr>
          <a:lstStyle/>
          <a:p>
            <a:pPr indent="0" lvl="0" marL="0" marR="0" rtl="0" algn="l">
              <a:spcBef>
                <a:spcPts val="0"/>
              </a:spcBef>
              <a:spcAft>
                <a:spcPts val="0"/>
              </a:spcAft>
              <a:buNone/>
            </a:pPr>
            <a:r>
              <a:rPr b="0" lang="es-ES" sz="2400" u="none">
                <a:solidFill>
                  <a:schemeClr val="dk1"/>
                </a:solidFill>
                <a:latin typeface="Arial"/>
                <a:ea typeface="Arial"/>
                <a:cs typeface="Arial"/>
                <a:sym typeface="Arial"/>
              </a:rPr>
              <a:t>Tras la eliminación de los datos extremadamente atípicos obtenemos:</a:t>
            </a:r>
            <a:endParaRPr/>
          </a:p>
          <a:p>
            <a:pPr indent="0" lvl="0" marL="0" marR="0" rtl="0" algn="l">
              <a:spcBef>
                <a:spcPts val="0"/>
              </a:spcBef>
              <a:spcAft>
                <a:spcPts val="0"/>
              </a:spcAft>
              <a:buNone/>
            </a:pPr>
            <a:r>
              <a:t/>
            </a:r>
            <a:endParaRPr b="0" sz="2400" u="none">
              <a:solidFill>
                <a:schemeClr val="dk1"/>
              </a:solidFill>
              <a:latin typeface="Arial"/>
              <a:ea typeface="Arial"/>
              <a:cs typeface="Arial"/>
              <a:sym typeface="Arial"/>
            </a:endParaRPr>
          </a:p>
          <a:p>
            <a:pPr indent="0" lvl="0" marL="0" marR="0" rtl="0" algn="l">
              <a:spcBef>
                <a:spcPts val="0"/>
              </a:spcBef>
              <a:spcAft>
                <a:spcPts val="0"/>
              </a:spcAft>
              <a:buNone/>
            </a:pPr>
            <a:r>
              <a:rPr b="0" lang="es-ES" sz="2400" u="none">
                <a:solidFill>
                  <a:schemeClr val="dk1"/>
                </a:solidFill>
                <a:latin typeface="Arial"/>
                <a:ea typeface="Arial"/>
                <a:cs typeface="Arial"/>
                <a:sym typeface="Arial"/>
              </a:rPr>
              <a:t>Media = 194.908 jugadores</a:t>
            </a:r>
            <a:endParaRPr/>
          </a:p>
          <a:p>
            <a:pPr indent="0" lvl="0" marL="0" marR="0" rtl="0" algn="l">
              <a:spcBef>
                <a:spcPts val="0"/>
              </a:spcBef>
              <a:spcAft>
                <a:spcPts val="0"/>
              </a:spcAft>
              <a:buNone/>
            </a:pPr>
            <a:r>
              <a:rPr b="0" lang="es-ES" sz="2400" u="none">
                <a:solidFill>
                  <a:schemeClr val="dk1"/>
                </a:solidFill>
                <a:latin typeface="Arial"/>
                <a:ea typeface="Arial"/>
                <a:cs typeface="Arial"/>
                <a:sym typeface="Arial"/>
              </a:rPr>
              <a:t>Mediana = 164.688 jugadores</a:t>
            </a:r>
            <a:endParaRPr/>
          </a:p>
          <a:p>
            <a:pPr indent="0" lvl="0" marL="0" marR="0" rtl="0" algn="l">
              <a:spcBef>
                <a:spcPts val="0"/>
              </a:spcBef>
              <a:spcAft>
                <a:spcPts val="0"/>
              </a:spcAft>
              <a:buNone/>
            </a:pPr>
            <a:r>
              <a:rPr b="0" lang="es-ES" sz="2400" u="none">
                <a:solidFill>
                  <a:schemeClr val="dk1"/>
                </a:solidFill>
                <a:latin typeface="Arial"/>
                <a:ea typeface="Arial"/>
                <a:cs typeface="Arial"/>
                <a:sym typeface="Arial"/>
              </a:rPr>
              <a:t>Intervalo modal es el de 178.571 de marca de clase. </a:t>
            </a:r>
            <a:endParaRPr/>
          </a:p>
          <a:p>
            <a:pPr indent="0" lvl="0" marL="0" marR="0" rtl="0" algn="l">
              <a:spcBef>
                <a:spcPts val="0"/>
              </a:spcBef>
              <a:spcAft>
                <a:spcPts val="0"/>
              </a:spcAft>
              <a:buNone/>
            </a:pPr>
            <a:r>
              <a:rPr b="0" lang="es-ES" sz="2400" u="none">
                <a:solidFill>
                  <a:schemeClr val="dk1"/>
                </a:solidFill>
                <a:latin typeface="Arial"/>
                <a:ea typeface="Arial"/>
                <a:cs typeface="Arial"/>
                <a:sym typeface="Arial"/>
              </a:rPr>
              <a:t>Varianza = 6,774E9</a:t>
            </a:r>
            <a:r>
              <a:rPr lang="es-ES" sz="2400">
                <a:solidFill>
                  <a:schemeClr val="dk1"/>
                </a:solidFill>
              </a:rPr>
              <a:t> </a:t>
            </a:r>
            <a:r>
              <a:rPr b="0" lang="es-ES" sz="2400" u="none">
                <a:solidFill>
                  <a:schemeClr val="dk1"/>
                </a:solidFill>
                <a:latin typeface="Arial"/>
                <a:ea typeface="Arial"/>
                <a:cs typeface="Arial"/>
                <a:sym typeface="Arial"/>
              </a:rPr>
              <a:t>jugadores</a:t>
            </a:r>
            <a:r>
              <a:rPr b="0" baseline="30000" lang="es-ES" sz="2400" u="none">
                <a:solidFill>
                  <a:schemeClr val="dk1"/>
                </a:solidFill>
                <a:latin typeface="Arial"/>
                <a:ea typeface="Arial"/>
                <a:cs typeface="Arial"/>
                <a:sym typeface="Arial"/>
              </a:rPr>
              <a:t>2</a:t>
            </a:r>
            <a:endParaRPr b="0" sz="3000" u="none">
              <a:solidFill>
                <a:srgbClr val="000000"/>
              </a:solidFill>
              <a:latin typeface="Calibri"/>
              <a:ea typeface="Calibri"/>
              <a:cs typeface="Calibri"/>
              <a:sym typeface="Calibri"/>
            </a:endParaRPr>
          </a:p>
          <a:p>
            <a:pPr indent="0" lvl="0" marL="0" marR="0" rtl="0" algn="l">
              <a:spcBef>
                <a:spcPts val="0"/>
              </a:spcBef>
              <a:spcAft>
                <a:spcPts val="0"/>
              </a:spcAft>
              <a:buNone/>
            </a:pPr>
            <a:r>
              <a:rPr b="0" lang="es-ES" sz="3000" u="none">
                <a:solidFill>
                  <a:srgbClr val="000000"/>
                </a:solidFill>
                <a:latin typeface="Calibri"/>
                <a:ea typeface="Calibri"/>
                <a:cs typeface="Calibri"/>
                <a:sym typeface="Calibri"/>
              </a:rPr>
              <a:t>D</a:t>
            </a:r>
            <a:r>
              <a:rPr b="0" lang="es-ES" sz="2400" u="none">
                <a:solidFill>
                  <a:schemeClr val="dk1"/>
                </a:solidFill>
                <a:latin typeface="Arial"/>
                <a:ea typeface="Arial"/>
                <a:cs typeface="Arial"/>
                <a:sym typeface="Arial"/>
              </a:rPr>
              <a:t>esviación típica = 82.308,7 jugadores</a:t>
            </a:r>
            <a:endParaRPr/>
          </a:p>
          <a:p>
            <a:pPr indent="0" lvl="0" marL="0" marR="0" rtl="0" algn="l">
              <a:spcBef>
                <a:spcPts val="0"/>
              </a:spcBef>
              <a:spcAft>
                <a:spcPts val="0"/>
              </a:spcAft>
              <a:buNone/>
            </a:pPr>
            <a:r>
              <a:rPr b="0" lang="es-ES" sz="2400" u="none">
                <a:solidFill>
                  <a:schemeClr val="dk1"/>
                </a:solidFill>
                <a:latin typeface="Arial"/>
                <a:ea typeface="Arial"/>
                <a:cs typeface="Arial"/>
                <a:sym typeface="Arial"/>
              </a:rPr>
              <a:t>Coeficiente de variación de 42’23%</a:t>
            </a:r>
            <a:endParaRPr/>
          </a:p>
          <a:p>
            <a:pPr indent="0" lvl="0" marL="0" marR="0" rtl="0" algn="l">
              <a:spcBef>
                <a:spcPts val="0"/>
              </a:spcBef>
              <a:spcAft>
                <a:spcPts val="0"/>
              </a:spcAft>
              <a:buNone/>
            </a:pPr>
            <a:r>
              <a:t/>
            </a:r>
            <a:endParaRPr b="0" sz="2400" u="none">
              <a:solidFill>
                <a:schemeClr val="dk1"/>
              </a:solidFill>
              <a:latin typeface="Arial"/>
              <a:ea typeface="Arial"/>
              <a:cs typeface="Arial"/>
              <a:sym typeface="Arial"/>
            </a:endParaRPr>
          </a:p>
          <a:p>
            <a:pPr indent="0" lvl="0" marL="0" marR="0" rtl="0" algn="l">
              <a:spcBef>
                <a:spcPts val="0"/>
              </a:spcBef>
              <a:spcAft>
                <a:spcPts val="0"/>
              </a:spcAft>
              <a:buNone/>
            </a:pPr>
            <a:r>
              <a:rPr b="0" lang="es-ES" sz="2400" u="none">
                <a:solidFill>
                  <a:schemeClr val="dk1"/>
                </a:solidFill>
                <a:latin typeface="Arial"/>
                <a:ea typeface="Arial"/>
                <a:cs typeface="Arial"/>
                <a:sym typeface="Arial"/>
              </a:rPr>
              <a:t>Asimetría positiva en lo que respecta a la forma, coeficiente de asimetría de 1’47.</a:t>
            </a:r>
            <a:endParaRPr/>
          </a:p>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rPr lang="es-ES" sz="2400">
                <a:solidFill>
                  <a:schemeClr val="dk1"/>
                </a:solidFill>
              </a:rPr>
              <a:t>Esto nos muestra que tenemos una concentración de datos en la parte izquierda de la muestra, lo que implica que hay muy pocos juegos con valores mayores a 300.000 jugadores, algo con bastante sentido.</a:t>
            </a:r>
            <a:endParaRPr sz="2400">
              <a:solidFill>
                <a:schemeClr val="dk1"/>
              </a:solidFill>
            </a:endParaRPr>
          </a:p>
          <a:p>
            <a:pPr indent="0" lvl="0" marL="0" marR="0" rtl="0" algn="l">
              <a:lnSpc>
                <a:spcPct val="100000"/>
              </a:lnSpc>
              <a:spcBef>
                <a:spcPts val="0"/>
              </a:spcBef>
              <a:spcAft>
                <a:spcPts val="0"/>
              </a:spcAft>
              <a:buClr>
                <a:schemeClr val="dk1"/>
              </a:buClr>
              <a:buSzPts val="3000"/>
              <a:buFont typeface="Arial"/>
              <a:buNone/>
            </a:pPr>
            <a:r>
              <a:t/>
            </a:r>
            <a:endParaRPr sz="2400">
              <a:solidFill>
                <a:schemeClr val="dk1"/>
              </a:solidFill>
            </a:endParaRPr>
          </a:p>
          <a:p>
            <a:pPr indent="0" lvl="0" marL="0" marR="0" rtl="0" algn="l">
              <a:lnSpc>
                <a:spcPct val="100000"/>
              </a:lnSpc>
              <a:spcBef>
                <a:spcPts val="0"/>
              </a:spcBef>
              <a:spcAft>
                <a:spcPts val="0"/>
              </a:spcAft>
              <a:buClr>
                <a:schemeClr val="dk1"/>
              </a:buClr>
              <a:buSzPts val="3000"/>
              <a:buFont typeface="Arial"/>
              <a:buNone/>
            </a:pPr>
            <a:r>
              <a:t/>
            </a:r>
            <a:endParaRPr sz="2400">
              <a:solidFill>
                <a:schemeClr val="dk1"/>
              </a:solidFill>
            </a:endParaRPr>
          </a:p>
          <a:p>
            <a:pPr indent="0" lvl="0" marL="0" marR="0" rtl="0" algn="l">
              <a:lnSpc>
                <a:spcPct val="100000"/>
              </a:lnSpc>
              <a:spcBef>
                <a:spcPts val="0"/>
              </a:spcBef>
              <a:spcAft>
                <a:spcPts val="0"/>
              </a:spcAft>
              <a:buClr>
                <a:schemeClr val="dk1"/>
              </a:buClr>
              <a:buSzPts val="3000"/>
              <a:buFont typeface="Arial"/>
              <a:buNone/>
            </a:pPr>
            <a:r>
              <a:t/>
            </a:r>
            <a:endParaRPr b="0" sz="30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0" sz="30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0" sz="30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rPr lang="es-ES" sz="3000">
                <a:latin typeface="Calibri"/>
                <a:ea typeface="Calibri"/>
                <a:cs typeface="Calibri"/>
                <a:sym typeface="Calibri"/>
              </a:rPr>
              <a:t>. Co m</a:t>
            </a:r>
            <a:endParaRPr b="0" i="0" sz="3000" u="none" cap="none" strike="noStrike">
              <a:solidFill>
                <a:srgbClr val="000000"/>
              </a:solidFill>
              <a:latin typeface="Calibri"/>
              <a:ea typeface="Calibri"/>
              <a:cs typeface="Calibri"/>
              <a:sym typeface="Calibri"/>
            </a:endParaRPr>
          </a:p>
        </p:txBody>
      </p:sp>
      <p:sp>
        <p:nvSpPr>
          <p:cNvPr id="90" name="Google Shape;90;p1"/>
          <p:cNvSpPr txBox="1"/>
          <p:nvPr/>
        </p:nvSpPr>
        <p:spPr>
          <a:xfrm>
            <a:off x="1553488" y="23315400"/>
            <a:ext cx="8471700" cy="88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5170">
                <a:solidFill>
                  <a:schemeClr val="dk1"/>
                </a:solidFill>
                <a:latin typeface="Calibri"/>
                <a:ea typeface="Calibri"/>
                <a:cs typeface="Calibri"/>
                <a:sym typeface="Calibri"/>
              </a:rPr>
              <a:t>AJUSTE DE DISTRIBUCIONES</a:t>
            </a:r>
            <a:endParaRPr/>
          </a:p>
        </p:txBody>
      </p:sp>
      <p:sp>
        <p:nvSpPr>
          <p:cNvPr id="91" name="Google Shape;91;p1"/>
          <p:cNvSpPr txBox="1"/>
          <p:nvPr/>
        </p:nvSpPr>
        <p:spPr>
          <a:xfrm>
            <a:off x="1404400" y="24794151"/>
            <a:ext cx="8769900" cy="7130100"/>
          </a:xfrm>
          <a:prstGeom prst="rect">
            <a:avLst/>
          </a:prstGeom>
          <a:solidFill>
            <a:srgbClr val="FFFFFF"/>
          </a:solidFill>
          <a:ln>
            <a:noFill/>
          </a:ln>
        </p:spPr>
        <p:txBody>
          <a:bodyPr anchorCtr="0" anchor="t" bIns="163600" lIns="163600" spcFirstLastPara="1" rIns="163600" wrap="square" tIns="163600">
            <a:spAutoFit/>
          </a:bodyPr>
          <a:lstStyle/>
          <a:p>
            <a:pPr indent="0" lvl="0" marL="0" marR="0" rtl="0" algn="l">
              <a:lnSpc>
                <a:spcPct val="100000"/>
              </a:lnSpc>
              <a:spcBef>
                <a:spcPts val="0"/>
              </a:spcBef>
              <a:spcAft>
                <a:spcPts val="0"/>
              </a:spcAft>
              <a:buClr>
                <a:srgbClr val="000000"/>
              </a:buClr>
              <a:buSzPts val="3000"/>
              <a:buFont typeface="Calibri"/>
              <a:buNone/>
            </a:pPr>
            <a:r>
              <a:rPr lang="es-ES" sz="2400" u="none">
                <a:solidFill>
                  <a:srgbClr val="000000"/>
                </a:solidFill>
              </a:rPr>
              <a:t>La distribución que </a:t>
            </a:r>
            <a:r>
              <a:rPr lang="es-ES" sz="2400"/>
              <a:t>más</a:t>
            </a:r>
            <a:r>
              <a:rPr lang="es-ES" sz="2400" u="none">
                <a:solidFill>
                  <a:srgbClr val="000000"/>
                </a:solidFill>
              </a:rPr>
              <a:t> se ajusta es la Lognormal para </a:t>
            </a:r>
            <a:r>
              <a:rPr lang="es-ES" sz="2400"/>
              <a:t>8</a:t>
            </a:r>
            <a:r>
              <a:rPr lang="es-ES" sz="2400" u="none">
                <a:solidFill>
                  <a:srgbClr val="000000"/>
                </a:solidFill>
              </a:rPr>
              <a:t> clases: LogN(194032, 73677,8).</a:t>
            </a:r>
            <a:endParaRPr sz="2400" u="none">
              <a:solidFill>
                <a:srgbClr val="000000"/>
              </a:solidFill>
            </a:endParaRPr>
          </a:p>
          <a:p>
            <a:pPr indent="0" lvl="0" marL="0" marR="0" rtl="0" algn="l">
              <a:lnSpc>
                <a:spcPct val="100000"/>
              </a:lnSpc>
              <a:spcBef>
                <a:spcPts val="0"/>
              </a:spcBef>
              <a:spcAft>
                <a:spcPts val="0"/>
              </a:spcAft>
              <a:buClr>
                <a:srgbClr val="000000"/>
              </a:buClr>
              <a:buSzPts val="3000"/>
              <a:buFont typeface="Calibri"/>
              <a:buNone/>
            </a:pPr>
            <a:r>
              <a:rPr lang="es-ES" sz="2400" u="none">
                <a:solidFill>
                  <a:srgbClr val="000000"/>
                </a:solidFill>
              </a:rPr>
              <a:t>Como hemos explicado en el apartado de descript</a:t>
            </a:r>
            <a:r>
              <a:rPr lang="es-ES" sz="2400"/>
              <a:t>iva, hemos utilizado una lognormal para centrar los datos que estaban acumulados en la parte izquierda de nuestra muestra.</a:t>
            </a:r>
            <a:endParaRPr sz="2400"/>
          </a:p>
          <a:p>
            <a:pPr indent="0" lvl="0" marL="0" marR="0" rtl="0" algn="l">
              <a:lnSpc>
                <a:spcPct val="100000"/>
              </a:lnSpc>
              <a:spcBef>
                <a:spcPts val="0"/>
              </a:spcBef>
              <a:spcAft>
                <a:spcPts val="0"/>
              </a:spcAft>
              <a:buClr>
                <a:schemeClr val="dk1"/>
              </a:buClr>
              <a:buSzPts val="3000"/>
              <a:buFont typeface="Arial"/>
              <a:buNone/>
            </a:pPr>
            <a:r>
              <a:t/>
            </a:r>
            <a:endParaRPr b="1" sz="30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30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30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sz="30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92" name="Google Shape;92;p1"/>
          <p:cNvSpPr txBox="1"/>
          <p:nvPr/>
        </p:nvSpPr>
        <p:spPr>
          <a:xfrm>
            <a:off x="11346872" y="3557262"/>
            <a:ext cx="9185564" cy="1683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5170">
                <a:solidFill>
                  <a:schemeClr val="dk1"/>
                </a:solidFill>
                <a:latin typeface="Calibri"/>
                <a:ea typeface="Calibri"/>
                <a:cs typeface="Calibri"/>
                <a:sym typeface="Calibri"/>
              </a:rPr>
              <a:t>INTERVALOS DE CONFIANZA Y CONTRASTE DE HIPÓTESIS</a:t>
            </a:r>
            <a:endParaRPr/>
          </a:p>
        </p:txBody>
      </p:sp>
      <p:sp>
        <p:nvSpPr>
          <p:cNvPr id="93" name="Google Shape;93;p1"/>
          <p:cNvSpPr txBox="1"/>
          <p:nvPr/>
        </p:nvSpPr>
        <p:spPr>
          <a:xfrm>
            <a:off x="11346875" y="5305050"/>
            <a:ext cx="9201900" cy="7392300"/>
          </a:xfrm>
          <a:prstGeom prst="rect">
            <a:avLst/>
          </a:prstGeom>
          <a:solidFill>
            <a:srgbClr val="FFFFFF"/>
          </a:solidFill>
          <a:ln>
            <a:noFill/>
          </a:ln>
        </p:spPr>
        <p:txBody>
          <a:bodyPr anchorCtr="0" anchor="t" bIns="163600" lIns="163600" spcFirstLastPara="1" rIns="163600" wrap="square" tIns="163600">
            <a:spAutoFit/>
          </a:bodyPr>
          <a:lstStyle/>
          <a:p>
            <a:pPr indent="457200" lvl="0" marL="0" marR="0" rtl="0" algn="just">
              <a:lnSpc>
                <a:spcPct val="100000"/>
              </a:lnSpc>
              <a:spcBef>
                <a:spcPts val="0"/>
              </a:spcBef>
              <a:spcAft>
                <a:spcPts val="0"/>
              </a:spcAft>
              <a:buClr>
                <a:srgbClr val="000000"/>
              </a:buClr>
              <a:buSzPts val="3000"/>
              <a:buFont typeface="Calibri"/>
              <a:buNone/>
            </a:pPr>
            <a:r>
              <a:rPr lang="es-ES" sz="2400">
                <a:solidFill>
                  <a:schemeClr val="dk1"/>
                </a:solidFill>
              </a:rPr>
              <a:t>El intervalo de confianza al 95%para la media se encuentra entre 170.741 y 219.074 jugadores, pero no podemos aplicar este estudio a nuestro contraste de hipótesis, ya que vamos a usar un contraste unilateral.</a:t>
            </a:r>
            <a:endParaRPr sz="2400">
              <a:solidFill>
                <a:schemeClr val="dk1"/>
              </a:solidFill>
            </a:endParaRPr>
          </a:p>
          <a:p>
            <a:pPr indent="0" lvl="0" marL="0" marR="0" rtl="0" algn="just">
              <a:lnSpc>
                <a:spcPct val="100000"/>
              </a:lnSpc>
              <a:spcBef>
                <a:spcPts val="0"/>
              </a:spcBef>
              <a:spcAft>
                <a:spcPts val="0"/>
              </a:spcAft>
              <a:buClr>
                <a:srgbClr val="000000"/>
              </a:buClr>
              <a:buSzPts val="3000"/>
              <a:buFont typeface="Calibri"/>
              <a:buNone/>
            </a:pPr>
            <a:r>
              <a:t/>
            </a:r>
            <a:endParaRPr sz="2400">
              <a:solidFill>
                <a:schemeClr val="dk1"/>
              </a:solidFill>
            </a:endParaRPr>
          </a:p>
          <a:p>
            <a:pPr indent="0" lvl="0" marL="0" marR="0" rtl="0" algn="just">
              <a:lnSpc>
                <a:spcPct val="100000"/>
              </a:lnSpc>
              <a:spcBef>
                <a:spcPts val="0"/>
              </a:spcBef>
              <a:spcAft>
                <a:spcPts val="0"/>
              </a:spcAft>
              <a:buClr>
                <a:srgbClr val="000000"/>
              </a:buClr>
              <a:buSzPts val="3000"/>
              <a:buFont typeface="Calibri"/>
              <a:buNone/>
            </a:pPr>
            <a:r>
              <a:t/>
            </a:r>
            <a:endParaRPr sz="2400">
              <a:solidFill>
                <a:schemeClr val="dk1"/>
              </a:solidFill>
            </a:endParaRPr>
          </a:p>
          <a:p>
            <a:pPr indent="457200" lvl="0" marL="0" marR="0" rtl="0" algn="just">
              <a:lnSpc>
                <a:spcPct val="100000"/>
              </a:lnSpc>
              <a:spcBef>
                <a:spcPts val="0"/>
              </a:spcBef>
              <a:spcAft>
                <a:spcPts val="0"/>
              </a:spcAft>
              <a:buClr>
                <a:srgbClr val="000000"/>
              </a:buClr>
              <a:buSzPts val="3000"/>
              <a:buFont typeface="Calibri"/>
              <a:buNone/>
            </a:pPr>
            <a:r>
              <a:rPr lang="es-ES" sz="2400">
                <a:solidFill>
                  <a:schemeClr val="dk1"/>
                </a:solidFill>
              </a:rPr>
              <a:t>La hipótesis que analizaremos será ver la media del pico máximo de jugadores de un juego de Steam será mayor de 200.000</a:t>
            </a:r>
            <a:endParaRPr sz="2400">
              <a:solidFill>
                <a:schemeClr val="dk1"/>
              </a:solidFill>
            </a:endParaRPr>
          </a:p>
          <a:p>
            <a:pPr indent="0" lvl="0" marL="0" marR="0" rtl="0" algn="just">
              <a:lnSpc>
                <a:spcPct val="100000"/>
              </a:lnSpc>
              <a:spcBef>
                <a:spcPts val="0"/>
              </a:spcBef>
              <a:spcAft>
                <a:spcPts val="0"/>
              </a:spcAft>
              <a:buClr>
                <a:srgbClr val="000000"/>
              </a:buClr>
              <a:buSzPts val="3000"/>
              <a:buFont typeface="Calibri"/>
              <a:buNone/>
            </a:pPr>
            <a:r>
              <a:rPr lang="es-ES" sz="2400">
                <a:solidFill>
                  <a:schemeClr val="dk1"/>
                </a:solidFill>
              </a:rPr>
              <a:t>Como el p-valor de este contraste de hipótesis es mayor a nuestro intervalo de confianza,</a:t>
            </a:r>
            <a:r>
              <a:rPr lang="es-ES" sz="2400">
                <a:solidFill>
                  <a:schemeClr val="dk1"/>
                </a:solidFill>
              </a:rPr>
              <a:t> </a:t>
            </a:r>
            <a:r>
              <a:rPr lang="es-ES" sz="2400">
                <a:solidFill>
                  <a:schemeClr val="dk1"/>
                </a:solidFill>
              </a:rPr>
              <a:t>(0,05) por lo que no podemo</a:t>
            </a:r>
            <a:r>
              <a:rPr lang="es-ES" sz="2400">
                <a:solidFill>
                  <a:schemeClr val="dk1"/>
                </a:solidFill>
              </a:rPr>
              <a:t>s rechazar</a:t>
            </a:r>
            <a:r>
              <a:rPr lang="es-ES" sz="2400">
                <a:solidFill>
                  <a:schemeClr val="dk1"/>
                </a:solidFill>
              </a:rPr>
              <a:t> la hipótesis base y afirmar que la media es mayor a 200.000</a:t>
            </a:r>
            <a:endParaRPr sz="3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Calibri"/>
              <a:buNone/>
            </a:pPr>
            <a:r>
              <a:t/>
            </a:r>
            <a:endParaRPr sz="30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94" name="Google Shape;94;p1"/>
          <p:cNvSpPr txBox="1"/>
          <p:nvPr/>
        </p:nvSpPr>
        <p:spPr>
          <a:xfrm>
            <a:off x="11346900" y="12766375"/>
            <a:ext cx="9201900" cy="88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5170">
                <a:solidFill>
                  <a:schemeClr val="dk1"/>
                </a:solidFill>
                <a:latin typeface="Calibri"/>
                <a:ea typeface="Calibri"/>
                <a:cs typeface="Calibri"/>
                <a:sym typeface="Calibri"/>
              </a:rPr>
              <a:t>REGRESIÓN MÚLTIPLE</a:t>
            </a:r>
            <a:endParaRPr/>
          </a:p>
        </p:txBody>
      </p:sp>
      <p:sp>
        <p:nvSpPr>
          <p:cNvPr id="95" name="Google Shape;95;p1"/>
          <p:cNvSpPr txBox="1"/>
          <p:nvPr/>
        </p:nvSpPr>
        <p:spPr>
          <a:xfrm>
            <a:off x="11355151" y="24794138"/>
            <a:ext cx="9185400" cy="88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5170">
                <a:solidFill>
                  <a:schemeClr val="dk1"/>
                </a:solidFill>
                <a:latin typeface="Calibri"/>
                <a:ea typeface="Calibri"/>
                <a:cs typeface="Calibri"/>
                <a:sym typeface="Calibri"/>
              </a:rPr>
              <a:t>CONCLUSIONES</a:t>
            </a:r>
            <a:endParaRPr/>
          </a:p>
        </p:txBody>
      </p:sp>
      <p:sp>
        <p:nvSpPr>
          <p:cNvPr id="96" name="Google Shape;96;p1"/>
          <p:cNvSpPr txBox="1"/>
          <p:nvPr/>
        </p:nvSpPr>
        <p:spPr>
          <a:xfrm>
            <a:off x="11465488" y="25802413"/>
            <a:ext cx="9185700" cy="6121800"/>
          </a:xfrm>
          <a:prstGeom prst="rect">
            <a:avLst/>
          </a:prstGeom>
          <a:solidFill>
            <a:srgbClr val="FFFFFF"/>
          </a:solidFill>
          <a:ln>
            <a:noFill/>
          </a:ln>
        </p:spPr>
        <p:txBody>
          <a:bodyPr anchorCtr="0" anchor="t" bIns="163600" lIns="163600" spcFirstLastPara="1" rIns="163600" wrap="square" tIns="163600">
            <a:spAutoFit/>
          </a:bodyPr>
          <a:lstStyle/>
          <a:p>
            <a:pPr indent="0" lvl="0" marL="0" marR="0" rtl="0" algn="just">
              <a:lnSpc>
                <a:spcPct val="100000"/>
              </a:lnSpc>
              <a:spcBef>
                <a:spcPts val="0"/>
              </a:spcBef>
              <a:spcAft>
                <a:spcPts val="0"/>
              </a:spcAft>
              <a:buClr>
                <a:srgbClr val="000000"/>
              </a:buClr>
              <a:buFont typeface="Arial"/>
              <a:buNone/>
            </a:pPr>
            <a:r>
              <a:rPr lang="es-ES" sz="2400">
                <a:solidFill>
                  <a:schemeClr val="dk1"/>
                </a:solidFill>
              </a:rPr>
              <a:t>Teniendo en cuenta todos los resultados previos, podemos afirmar que lo que de verdad influye en que un juego tenga muchos seguidores se debe principalmente al precio que tiene y el tiempo de entretenimiento que nos ofrece</a:t>
            </a:r>
            <a:r>
              <a:rPr lang="es-ES" sz="2400">
                <a:latin typeface="Calibri"/>
                <a:ea typeface="Calibri"/>
                <a:cs typeface="Calibri"/>
                <a:sym typeface="Calibri"/>
              </a:rPr>
              <a:t>, </a:t>
            </a:r>
            <a:r>
              <a:rPr lang="es-ES" sz="2400">
                <a:solidFill>
                  <a:schemeClr val="dk1"/>
                </a:solidFill>
              </a:rPr>
              <a:t>por otro lado, la opinión externa es muy poco valorada.</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rPr lang="es-ES" sz="2400">
                <a:solidFill>
                  <a:schemeClr val="dk1"/>
                </a:solidFill>
              </a:rPr>
              <a:t>Debemos tener en cuenta que hemos quitado juegos muy famosos, debido a que la base de seguidores que tienen es enorme, pero aún así hemos podido observar cómo se comporta el usuario medio de esta plataforma y qué valores son los que más se tienen en cuenta.</a:t>
            </a:r>
            <a:endParaRPr sz="2400">
              <a:solidFill>
                <a:schemeClr val="dk1"/>
              </a:solidFill>
            </a:endParaRPr>
          </a:p>
          <a:p>
            <a:pPr indent="0" lvl="0" marL="0" marR="0" rtl="0" algn="just">
              <a:lnSpc>
                <a:spcPct val="100000"/>
              </a:lnSpc>
              <a:spcBef>
                <a:spcPts val="0"/>
              </a:spcBef>
              <a:spcAft>
                <a:spcPts val="0"/>
              </a:spcAft>
              <a:buClr>
                <a:srgbClr val="000000"/>
              </a:buClr>
              <a:buFont typeface="Arial"/>
              <a:buNone/>
            </a:pPr>
            <a:r>
              <a:rPr lang="es-ES" sz="2400">
                <a:solidFill>
                  <a:schemeClr val="dk1"/>
                </a:solidFill>
              </a:rPr>
              <a:t>Por último, cabe recalcar que los éxitos temporales se han tenido en cuenta, como también grandes bajadas de precios en algunos juegos, por lo que muchos de ellos aparecen en el top 50 por estas causas, aún así, esto refuerza los resultados obtenidos, ya que estas </a:t>
            </a:r>
            <a:r>
              <a:rPr lang="es-ES" sz="2400">
                <a:solidFill>
                  <a:schemeClr val="dk1"/>
                </a:solidFill>
              </a:rPr>
              <a:t>características</a:t>
            </a:r>
            <a:r>
              <a:rPr lang="es-ES" sz="2400">
                <a:solidFill>
                  <a:schemeClr val="dk1"/>
                </a:solidFill>
              </a:rPr>
              <a:t> son tan importantes como para hacer que un juego suba tanto en los rankings.</a:t>
            </a:r>
            <a:endParaRPr sz="2400">
              <a:solidFill>
                <a:schemeClr val="dk1"/>
              </a:solidFill>
            </a:endParaRPr>
          </a:p>
          <a:p>
            <a:pPr indent="0" lvl="0" marL="0" marR="0" rtl="0" algn="just">
              <a:lnSpc>
                <a:spcPct val="100000"/>
              </a:lnSpc>
              <a:spcBef>
                <a:spcPts val="0"/>
              </a:spcBef>
              <a:spcAft>
                <a:spcPts val="0"/>
              </a:spcAft>
              <a:buClr>
                <a:srgbClr val="000000"/>
              </a:buClr>
              <a:buSzPts val="3000"/>
              <a:buFont typeface="Calibri"/>
              <a:buNone/>
            </a:pPr>
            <a:r>
              <a:t/>
            </a:r>
            <a:endParaRPr sz="2400">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000"/>
              <a:buFont typeface="Calibri"/>
              <a:buNone/>
            </a:pPr>
            <a:r>
              <a:t/>
            </a:r>
            <a:endParaRPr sz="2400">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000"/>
              <a:buFont typeface="Calibri"/>
              <a:buNone/>
            </a:pPr>
            <a:r>
              <a:t/>
            </a:r>
            <a:endParaRPr sz="3000">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000"/>
              <a:buFont typeface="Calibri"/>
              <a:buNone/>
            </a:pPr>
            <a:r>
              <a:t/>
            </a:r>
            <a:endParaRPr sz="3000">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000"/>
              <a:buFont typeface="Arial"/>
              <a:buNone/>
            </a:pPr>
            <a:r>
              <a:t/>
            </a:r>
            <a:endParaRPr b="0" sz="3000" u="non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000"/>
              <a:buFont typeface="Arial"/>
              <a:buNone/>
            </a:pPr>
            <a:r>
              <a:t/>
            </a:r>
            <a:endParaRPr b="0" sz="3000" u="non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000"/>
              <a:buFont typeface="Arial"/>
              <a:buNone/>
            </a:pPr>
            <a:r>
              <a:t/>
            </a:r>
            <a:endParaRPr b="0" sz="3000" u="non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000"/>
              <a:buFont typeface="Arial"/>
              <a:buNone/>
            </a:pPr>
            <a:r>
              <a:t/>
            </a:r>
            <a:endParaRPr b="0" sz="3000" u="non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Calibri"/>
              <a:ea typeface="Calibri"/>
              <a:cs typeface="Calibri"/>
              <a:sym typeface="Calibri"/>
            </a:endParaRPr>
          </a:p>
        </p:txBody>
      </p:sp>
      <p:sp>
        <p:nvSpPr>
          <p:cNvPr id="97" name="Google Shape;97;p1"/>
          <p:cNvSpPr txBox="1"/>
          <p:nvPr/>
        </p:nvSpPr>
        <p:spPr>
          <a:xfrm>
            <a:off x="5041323" y="106928"/>
            <a:ext cx="11862953" cy="8879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5170">
                <a:solidFill>
                  <a:schemeClr val="dk1"/>
                </a:solidFill>
                <a:latin typeface="Calibri"/>
                <a:ea typeface="Calibri"/>
                <a:cs typeface="Calibri"/>
                <a:sym typeface="Calibri"/>
              </a:rPr>
              <a:t>Ingeniería Informática – 2019/2020</a:t>
            </a:r>
            <a:endParaRPr/>
          </a:p>
        </p:txBody>
      </p:sp>
      <p:pic>
        <p:nvPicPr>
          <p:cNvPr descr="https://lh3.googleusercontent.com/kweaXeuV4Y8na4s6FENrywkCVJWYC6FQQWsjbz2_zmmRzG65ndq9uq9v9y3nrAy6xFio6iJPgnciJfy_Pip_7azPqhFv_DoNXxTAo-9iS7vjh9ZxChWaMOaYCWDycozIXzT1uq5w" id="98" name="Google Shape;98;p1"/>
          <p:cNvPicPr preferRelativeResize="0"/>
          <p:nvPr/>
        </p:nvPicPr>
        <p:blipFill rotWithShape="1">
          <a:blip r:embed="rId3">
            <a:alphaModFix/>
          </a:blip>
          <a:srcRect b="0" l="0" r="0" t="0"/>
          <a:stretch/>
        </p:blipFill>
        <p:spPr>
          <a:xfrm>
            <a:off x="1156393" y="19379591"/>
            <a:ext cx="4591270" cy="3148743"/>
          </a:xfrm>
          <a:prstGeom prst="rect">
            <a:avLst/>
          </a:prstGeom>
          <a:noFill/>
          <a:ln>
            <a:noFill/>
          </a:ln>
        </p:spPr>
      </p:pic>
      <p:pic>
        <p:nvPicPr>
          <p:cNvPr descr="https://lh6.googleusercontent.com/NdG3ezJ_nFnQYymXloo0JvN1MzwthxfTBmjbmQsRJPyoZEBBQqz2A8lL80I6SX81iopOtfk84VVzkGiSiFxVRo5PIa0Y2vmEEzosXwEZzvsgt0pTL_xB7H6jBtfvogo_L-AIdTBd" id="99" name="Google Shape;99;p1"/>
          <p:cNvPicPr preferRelativeResize="0"/>
          <p:nvPr/>
        </p:nvPicPr>
        <p:blipFill rotWithShape="1">
          <a:blip r:embed="rId4">
            <a:alphaModFix/>
          </a:blip>
          <a:srcRect b="0" l="0" r="0" t="0"/>
          <a:stretch/>
        </p:blipFill>
        <p:spPr>
          <a:xfrm>
            <a:off x="5747663" y="19683663"/>
            <a:ext cx="4485826" cy="2844670"/>
          </a:xfrm>
          <a:prstGeom prst="rect">
            <a:avLst/>
          </a:prstGeom>
          <a:noFill/>
          <a:ln>
            <a:noFill/>
          </a:ln>
        </p:spPr>
      </p:pic>
      <p:pic>
        <p:nvPicPr>
          <p:cNvPr id="100" name="Google Shape;100;p1"/>
          <p:cNvPicPr preferRelativeResize="0"/>
          <p:nvPr/>
        </p:nvPicPr>
        <p:blipFill>
          <a:blip r:embed="rId5">
            <a:alphaModFix/>
          </a:blip>
          <a:stretch>
            <a:fillRect/>
          </a:stretch>
        </p:blipFill>
        <p:spPr>
          <a:xfrm>
            <a:off x="1413188" y="27639100"/>
            <a:ext cx="8752331" cy="4285125"/>
          </a:xfrm>
          <a:prstGeom prst="rect">
            <a:avLst/>
          </a:prstGeom>
          <a:noFill/>
          <a:ln>
            <a:noFill/>
          </a:ln>
        </p:spPr>
      </p:pic>
      <p:pic>
        <p:nvPicPr>
          <p:cNvPr id="101" name="Google Shape;101;p1"/>
          <p:cNvPicPr preferRelativeResize="0"/>
          <p:nvPr/>
        </p:nvPicPr>
        <p:blipFill rotWithShape="1">
          <a:blip r:embed="rId6">
            <a:alphaModFix/>
          </a:blip>
          <a:srcRect b="0" l="0" r="0" t="0"/>
          <a:stretch/>
        </p:blipFill>
        <p:spPr>
          <a:xfrm>
            <a:off x="4057879" y="27005079"/>
            <a:ext cx="3462956" cy="634025"/>
          </a:xfrm>
          <a:prstGeom prst="rect">
            <a:avLst/>
          </a:prstGeom>
          <a:noFill/>
          <a:ln>
            <a:noFill/>
          </a:ln>
        </p:spPr>
      </p:pic>
      <p:pic>
        <p:nvPicPr>
          <p:cNvPr id="102" name="Google Shape;102;p1"/>
          <p:cNvPicPr preferRelativeResize="0"/>
          <p:nvPr/>
        </p:nvPicPr>
        <p:blipFill rotWithShape="1">
          <a:blip r:embed="rId7">
            <a:alphaModFix/>
          </a:blip>
          <a:srcRect b="-578993" l="39463" r="0" t="618457"/>
          <a:stretch/>
        </p:blipFill>
        <p:spPr>
          <a:xfrm>
            <a:off x="14419063" y="18236209"/>
            <a:ext cx="3057525" cy="1019175"/>
          </a:xfrm>
          <a:prstGeom prst="rect">
            <a:avLst/>
          </a:prstGeom>
          <a:noFill/>
          <a:ln>
            <a:noFill/>
          </a:ln>
        </p:spPr>
      </p:pic>
      <p:pic>
        <p:nvPicPr>
          <p:cNvPr id="103" name="Google Shape;103;p1"/>
          <p:cNvPicPr preferRelativeResize="0"/>
          <p:nvPr/>
        </p:nvPicPr>
        <p:blipFill rotWithShape="1">
          <a:blip r:embed="rId8">
            <a:alphaModFix/>
          </a:blip>
          <a:srcRect b="0" l="351" r="-17447" t="0"/>
          <a:stretch/>
        </p:blipFill>
        <p:spPr>
          <a:xfrm>
            <a:off x="12901350" y="9977950"/>
            <a:ext cx="6738401" cy="2719475"/>
          </a:xfrm>
          <a:prstGeom prst="rect">
            <a:avLst/>
          </a:prstGeom>
          <a:noFill/>
          <a:ln>
            <a:noFill/>
          </a:ln>
        </p:spPr>
      </p:pic>
      <p:pic>
        <p:nvPicPr>
          <p:cNvPr id="104" name="Google Shape;104;p1"/>
          <p:cNvPicPr preferRelativeResize="0"/>
          <p:nvPr/>
        </p:nvPicPr>
        <p:blipFill>
          <a:blip r:embed="rId9">
            <a:alphaModFix/>
          </a:blip>
          <a:stretch>
            <a:fillRect/>
          </a:stretch>
        </p:blipFill>
        <p:spPr>
          <a:xfrm>
            <a:off x="11465500" y="19306452"/>
            <a:ext cx="5015575" cy="2466973"/>
          </a:xfrm>
          <a:prstGeom prst="rect">
            <a:avLst/>
          </a:prstGeom>
          <a:noFill/>
          <a:ln>
            <a:noFill/>
          </a:ln>
        </p:spPr>
      </p:pic>
      <p:pic>
        <p:nvPicPr>
          <p:cNvPr id="105" name="Google Shape;105;p1"/>
          <p:cNvPicPr preferRelativeResize="0"/>
          <p:nvPr/>
        </p:nvPicPr>
        <p:blipFill>
          <a:blip r:embed="rId10">
            <a:alphaModFix/>
          </a:blip>
          <a:stretch>
            <a:fillRect/>
          </a:stretch>
        </p:blipFill>
        <p:spPr>
          <a:xfrm>
            <a:off x="11465498" y="21680500"/>
            <a:ext cx="4591275" cy="495300"/>
          </a:xfrm>
          <a:prstGeom prst="rect">
            <a:avLst/>
          </a:prstGeom>
          <a:noFill/>
          <a:ln>
            <a:noFill/>
          </a:ln>
        </p:spPr>
      </p:pic>
      <p:sp>
        <p:nvSpPr>
          <p:cNvPr id="106" name="Google Shape;106;p1"/>
          <p:cNvSpPr txBox="1"/>
          <p:nvPr/>
        </p:nvSpPr>
        <p:spPr>
          <a:xfrm>
            <a:off x="16904275" y="19117638"/>
            <a:ext cx="3215100" cy="2844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2400">
                <a:latin typeface="Calibri"/>
                <a:ea typeface="Calibri"/>
                <a:cs typeface="Calibri"/>
                <a:sym typeface="Calibri"/>
              </a:rPr>
              <a:t>Pico máximo con un tiempo medio de 50 </a:t>
            </a:r>
            <a:r>
              <a:rPr lang="es-ES" sz="2400">
                <a:latin typeface="Calibri"/>
                <a:ea typeface="Calibri"/>
                <a:cs typeface="Calibri"/>
                <a:sym typeface="Calibri"/>
              </a:rPr>
              <a:t>horas y</a:t>
            </a:r>
            <a:r>
              <a:rPr lang="es-ES" sz="2400">
                <a:latin typeface="Calibri"/>
                <a:ea typeface="Calibri"/>
                <a:cs typeface="Calibri"/>
                <a:sym typeface="Calibri"/>
              </a:rPr>
              <a:t> precio de 60 euros: 217.363</a:t>
            </a:r>
            <a:endParaRPr sz="2400">
              <a:latin typeface="Calibri"/>
              <a:ea typeface="Calibri"/>
              <a:cs typeface="Calibri"/>
              <a:sym typeface="Calibri"/>
            </a:endParaRPr>
          </a:p>
          <a:p>
            <a:pPr indent="0" lvl="0" marL="0" rtl="0" algn="l">
              <a:spcBef>
                <a:spcPts val="0"/>
              </a:spcBef>
              <a:spcAft>
                <a:spcPts val="0"/>
              </a:spcAft>
              <a:buNone/>
            </a:pPr>
            <a:r>
              <a:rPr lang="es-ES" sz="2400">
                <a:latin typeface="Calibri"/>
                <a:ea typeface="Calibri"/>
                <a:cs typeface="Calibri"/>
                <a:sym typeface="Calibri"/>
              </a:rPr>
              <a:t>Estimamos una rebaja de 10 euros y el mismo tiempo: sube 15.423 jugadores</a:t>
            </a:r>
            <a:endParaRPr sz="2400">
              <a:latin typeface="Calibri"/>
              <a:ea typeface="Calibri"/>
              <a:cs typeface="Calibri"/>
              <a:sym typeface="Calibri"/>
            </a:endParaRPr>
          </a:p>
        </p:txBody>
      </p:sp>
      <p:pic>
        <p:nvPicPr>
          <p:cNvPr id="107" name="Google Shape;107;p1"/>
          <p:cNvPicPr preferRelativeResize="0"/>
          <p:nvPr/>
        </p:nvPicPr>
        <p:blipFill>
          <a:blip r:embed="rId11">
            <a:alphaModFix/>
          </a:blip>
          <a:stretch>
            <a:fillRect/>
          </a:stretch>
        </p:blipFill>
        <p:spPr>
          <a:xfrm>
            <a:off x="13126225" y="7077775"/>
            <a:ext cx="4605659" cy="49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2018-05-18T08:21:06Z</dcterms:created>
  <dc:creator>MONTES BOTELLA, CARLOS</dc:creator>
</cp:coreProperties>
</file>