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5A0B0-58F9-45F0-92C9-90327A73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9FDF6-F9FC-46EB-9AF7-52DF1E0D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16823-206D-4E7A-8824-D5B33F40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5007-B3B9-4821-94CB-245B6B5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F939A-8931-47CF-9260-6E18F499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34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61396-D03C-45F2-B402-486104CD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2A9FCC-4860-4ADA-9D4E-C9F960C9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2932C-39D7-4693-A16A-E5943426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703E5-2C57-4E82-A7CF-F95A5E09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48A5E-B26C-4CDF-BBDD-F6E47ED6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7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224DE-ECB9-40D3-A59A-2CEE165B2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E7A04C-D416-4F34-A234-4DA1A17CD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C4E898-8D59-425F-A327-F9628D4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DC6D3-9636-4883-86A6-ED0461B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22239-97E8-4BB8-BBF2-0B4F2892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36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F300-C299-4412-BC87-122355C6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0BAEC-BD80-4A9F-95D3-86CAB2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5A18D-5898-49D6-8D77-84429D32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BFEF6-A446-4CE5-8777-CD7C919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A9FDB-3BC6-4326-BB8D-67432BD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2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1116-F6B6-4C9D-B1C4-96B97CB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39DC8-AEA8-43BD-8D85-9440981E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85B93-8761-47E8-9458-A41076ED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33675-CD07-42E9-A5D1-0D89C970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92A28-6C7F-4C79-9600-F47A167B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3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FA8CD-72A3-479F-BBA5-A4A56208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6180F-BAD3-417B-AF5C-564D4C5C6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CF5A6-0AE7-48FE-80E4-0F1ADF27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96907A-4883-48E1-9617-7925A8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1E6594-D565-42DD-B31A-D8AFCB54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E53DBF-E94D-4400-901E-B1891057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0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BFDF-4F38-42CC-8936-6923F4F8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51220-9657-4F3B-AFA1-FFCA57AF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E512F2-C7FC-4387-AFA8-6692E5C88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987457-EF92-4A42-BBCF-54DA9DBA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10CD09-92A9-48E0-B8C0-8A95FAA9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AC46C9-54F7-437E-A3DC-9482669B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87F5EA-B0C9-4772-9598-12DF2F8D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E06C2E-A650-4D0C-89FA-CAED079F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0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A7476-D846-4393-8686-2CEBBE83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8FC121-102A-4643-82E6-CBC95E09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6F0A5-3804-48CB-A802-151D8179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DC4AEF-03C1-40B8-B91C-E374A6F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5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34499-EE47-4D30-9A22-C236D26A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33818D-5E13-403A-8049-8D28F210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EF0A2B-9F66-41DE-B7A1-FD9B784B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64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0674-298D-42FF-99E7-2C87EA7C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CF18-9AA3-475F-8E30-F5AE8A17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51BF25-9776-4CF7-8AC2-649B1BAB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177CD-FF91-41E9-A1F3-A97FBB60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5EF5D-9A75-4CEA-A67C-2127C11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6B83A-4699-4A80-8416-E69D9C6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8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D7C23-33E2-4910-81C0-7FEDE470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36F087-6E60-4F98-ABCB-4B1436931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5BFF65-5800-4178-BF74-F08DBCA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58E6F-493F-4768-9517-DA0E1487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11D29-CFAD-441B-8FC7-2CAF9AC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AC271-678D-4527-B56F-336F19CA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9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855C6C-3CB2-4F86-A0C3-DE69759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1FF06-6765-4377-837E-59301CE6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A45E8-488C-4F67-BC8D-EC8C55A0E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B419-C0C3-48D5-977A-9807815BFE3C}" type="datetimeFigureOut">
              <a:rPr lang="es-ES" smtClean="0"/>
              <a:t>03/06/2020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CFD16-3102-464A-AD85-7B50EA038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3CFD8-BC61-45A7-A7D6-8325E163D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D2B3-E738-4F71-85D4-23652DFDEC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3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errar llave 55">
            <a:extLst>
              <a:ext uri="{FF2B5EF4-FFF2-40B4-BE49-F238E27FC236}">
                <a16:creationId xmlns:a16="http://schemas.microsoft.com/office/drawing/2014/main" id="{2D3548E2-F111-4263-9418-9E45FCA31E99}"/>
              </a:ext>
            </a:extLst>
          </p:cNvPr>
          <p:cNvSpPr/>
          <p:nvPr/>
        </p:nvSpPr>
        <p:spPr>
          <a:xfrm rot="16200000">
            <a:off x="10857509" y="5697301"/>
            <a:ext cx="202592" cy="1651689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cxnSp>
        <p:nvCxnSpPr>
          <p:cNvPr id="57" name="Conector: angular 56" descr="DNA&#10;">
            <a:extLst>
              <a:ext uri="{FF2B5EF4-FFF2-40B4-BE49-F238E27FC236}">
                <a16:creationId xmlns:a16="http://schemas.microsoft.com/office/drawing/2014/main" id="{26469B84-8F01-45EA-B902-1AB333B5F2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41561" y="6419554"/>
            <a:ext cx="282006" cy="268877"/>
          </a:xfrm>
          <a:prstGeom prst="bentConnector3">
            <a:avLst>
              <a:gd name="adj1" fmla="val 2984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CBE4D619-9B74-4EE8-BFA5-FEFC1CDF4DD2}"/>
              </a:ext>
            </a:extLst>
          </p:cNvPr>
          <p:cNvCxnSpPr>
            <a:cxnSpLocks/>
          </p:cNvCxnSpPr>
          <p:nvPr/>
        </p:nvCxnSpPr>
        <p:spPr>
          <a:xfrm>
            <a:off x="9723567" y="6375405"/>
            <a:ext cx="0" cy="44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3D39DB17-0532-41B7-8333-05AB596D53EE}"/>
              </a:ext>
            </a:extLst>
          </p:cNvPr>
          <p:cNvSpPr txBox="1"/>
          <p:nvPr/>
        </p:nvSpPr>
        <p:spPr>
          <a:xfrm>
            <a:off x="3930939" y="6473101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A657825D-3AFD-422B-BE60-BAD9CF611B2C}"/>
              </a:ext>
            </a:extLst>
          </p:cNvPr>
          <p:cNvSpPr/>
          <p:nvPr/>
        </p:nvSpPr>
        <p:spPr>
          <a:xfrm>
            <a:off x="2938756" y="6493637"/>
            <a:ext cx="8938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u="dash" dirty="0">
                <a:latin typeface="Arial" panose="020B0604020202020204" pitchFamily="34" charset="0"/>
                <a:cs typeface="Arial" panose="020B0604020202020204" pitchFamily="34" charset="0"/>
              </a:rPr>
              <a:t>Subrayado</a:t>
            </a:r>
            <a:endParaRPr lang="es-ES" sz="1100" dirty="0"/>
          </a:p>
        </p:txBody>
      </p:sp>
      <p:sp>
        <p:nvSpPr>
          <p:cNvPr id="139" name="Cerrar llave 138">
            <a:extLst>
              <a:ext uri="{FF2B5EF4-FFF2-40B4-BE49-F238E27FC236}">
                <a16:creationId xmlns:a16="http://schemas.microsoft.com/office/drawing/2014/main" id="{7076C040-4FB7-47DD-B3D8-C72BCBB97659}"/>
              </a:ext>
            </a:extLst>
          </p:cNvPr>
          <p:cNvSpPr/>
          <p:nvPr/>
        </p:nvSpPr>
        <p:spPr>
          <a:xfrm rot="5400000" flipV="1">
            <a:off x="7182795" y="6108681"/>
            <a:ext cx="163948" cy="60596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cxnSp>
        <p:nvCxnSpPr>
          <p:cNvPr id="140" name="Conector: angular 139" descr="DNA&#10;">
            <a:extLst>
              <a:ext uri="{FF2B5EF4-FFF2-40B4-BE49-F238E27FC236}">
                <a16:creationId xmlns:a16="http://schemas.microsoft.com/office/drawing/2014/main" id="{AE4D8160-DF80-4A9C-B285-05490354F532}"/>
              </a:ext>
            </a:extLst>
          </p:cNvPr>
          <p:cNvCxnSpPr>
            <a:cxnSpLocks/>
            <a:stCxn id="139" idx="1"/>
          </p:cNvCxnSpPr>
          <p:nvPr/>
        </p:nvCxnSpPr>
        <p:spPr>
          <a:xfrm rot="16200000" flipH="1">
            <a:off x="7148080" y="6610328"/>
            <a:ext cx="233378" cy="12700"/>
          </a:xfrm>
          <a:prstGeom prst="bentConnector5">
            <a:avLst>
              <a:gd name="adj1" fmla="val 40114"/>
              <a:gd name="adj2" fmla="val -4639756"/>
              <a:gd name="adj3" fmla="val 1018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D06D6D83-6E5F-4719-8B32-675D03A956E7}"/>
              </a:ext>
            </a:extLst>
          </p:cNvPr>
          <p:cNvSpPr/>
          <p:nvPr/>
        </p:nvSpPr>
        <p:spPr>
          <a:xfrm>
            <a:off x="436760" y="990015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Query(Atributos)</a:t>
            </a:r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E64F9990-F7CE-4F0B-A7B5-10A25F3F5F4E}"/>
              </a:ext>
            </a:extLst>
          </p:cNvPr>
          <p:cNvSpPr/>
          <p:nvPr/>
        </p:nvSpPr>
        <p:spPr>
          <a:xfrm>
            <a:off x="1422968" y="6473101"/>
            <a:ext cx="12888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Query(Atributos)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DBD085-FD29-4684-9AE7-09CDD07477FD}"/>
              </a:ext>
            </a:extLst>
          </p:cNvPr>
          <p:cNvSpPr/>
          <p:nvPr/>
        </p:nvSpPr>
        <p:spPr>
          <a:xfrm>
            <a:off x="7394350" y="233558"/>
            <a:ext cx="43902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Supuestos Semánticos explicito no contemplado.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 semántico implícito.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EB3C65-55AA-464C-855B-C13255BF7802}"/>
              </a:ext>
            </a:extLst>
          </p:cNvPr>
          <p:cNvSpPr/>
          <p:nvPr/>
        </p:nvSpPr>
        <p:spPr>
          <a:xfrm>
            <a:off x="0" y="0"/>
            <a:ext cx="6096000" cy="990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Asignatura: Ficheros y Bases de Datos.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Titulación: Ingeniería Informática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05/06/2020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y Apellidos: Jorge Rodríguez Fraile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 o pasaporte: 02592368S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FE2D7160-2A72-4106-9607-0701E6D717EB}"/>
                  </a:ext>
                </a:extLst>
              </p:cNvPr>
              <p:cNvSpPr/>
              <p:nvPr/>
            </p:nvSpPr>
            <p:spPr>
              <a:xfrm>
                <a:off x="69888" y="6008261"/>
                <a:ext cx="82195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 ≡ ∪ ∩ –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sym typeface="Webdings" panose="05030102010509060703" pitchFamily="18" charset="2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  <a:sym typeface="Webdings" panose="05030102010509060703" pitchFamily="18" charset="2"/>
                            </a:rPr>
                            <m:t>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  <a:sym typeface="Webdings" panose="05030102010509060703" pitchFamily="18" charset="2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  <a:sym typeface="Webdings" panose="05030102010509060703" pitchFamily="18" charset="2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sym typeface="Webdings" panose="05030102010509060703" pitchFamily="18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Ģ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_tradnl" sz="1400"/>
                            <m:t>┬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╤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÷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|∗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∗|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|&gt;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&lt;|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]∗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∗[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]∗[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FE2D7160-2A72-4106-9607-0701E6D71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8" y="6008261"/>
                <a:ext cx="8219531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30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errar llave 55">
            <a:extLst>
              <a:ext uri="{FF2B5EF4-FFF2-40B4-BE49-F238E27FC236}">
                <a16:creationId xmlns:a16="http://schemas.microsoft.com/office/drawing/2014/main" id="{2D3548E2-F111-4263-9418-9E45FCA31E99}"/>
              </a:ext>
            </a:extLst>
          </p:cNvPr>
          <p:cNvSpPr/>
          <p:nvPr/>
        </p:nvSpPr>
        <p:spPr>
          <a:xfrm rot="16200000">
            <a:off x="10857509" y="5697301"/>
            <a:ext cx="202592" cy="1651689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cxnSp>
        <p:nvCxnSpPr>
          <p:cNvPr id="57" name="Conector: angular 56" descr="DNA&#10;">
            <a:extLst>
              <a:ext uri="{FF2B5EF4-FFF2-40B4-BE49-F238E27FC236}">
                <a16:creationId xmlns:a16="http://schemas.microsoft.com/office/drawing/2014/main" id="{26469B84-8F01-45EA-B902-1AB333B5F2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41561" y="6419554"/>
            <a:ext cx="282006" cy="268877"/>
          </a:xfrm>
          <a:prstGeom prst="bentConnector3">
            <a:avLst>
              <a:gd name="adj1" fmla="val 2984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CBE4D619-9B74-4EE8-BFA5-FEFC1CDF4DD2}"/>
              </a:ext>
            </a:extLst>
          </p:cNvPr>
          <p:cNvCxnSpPr>
            <a:cxnSpLocks/>
          </p:cNvCxnSpPr>
          <p:nvPr/>
        </p:nvCxnSpPr>
        <p:spPr>
          <a:xfrm>
            <a:off x="9723567" y="6375405"/>
            <a:ext cx="0" cy="44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3D39DB17-0532-41B7-8333-05AB596D53EE}"/>
              </a:ext>
            </a:extLst>
          </p:cNvPr>
          <p:cNvSpPr txBox="1"/>
          <p:nvPr/>
        </p:nvSpPr>
        <p:spPr>
          <a:xfrm>
            <a:off x="3930939" y="6473101"/>
            <a:ext cx="825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DNA/UC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A657825D-3AFD-422B-BE60-BAD9CF611B2C}"/>
              </a:ext>
            </a:extLst>
          </p:cNvPr>
          <p:cNvSpPr/>
          <p:nvPr/>
        </p:nvSpPr>
        <p:spPr>
          <a:xfrm>
            <a:off x="2938756" y="6493637"/>
            <a:ext cx="8938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u="dash" dirty="0">
                <a:latin typeface="Arial" panose="020B0604020202020204" pitchFamily="34" charset="0"/>
                <a:cs typeface="Arial" panose="020B0604020202020204" pitchFamily="34" charset="0"/>
              </a:rPr>
              <a:t>Subrayado</a:t>
            </a:r>
            <a:endParaRPr lang="es-ES" sz="1100" dirty="0"/>
          </a:p>
        </p:txBody>
      </p:sp>
      <p:sp>
        <p:nvSpPr>
          <p:cNvPr id="139" name="Cerrar llave 138">
            <a:extLst>
              <a:ext uri="{FF2B5EF4-FFF2-40B4-BE49-F238E27FC236}">
                <a16:creationId xmlns:a16="http://schemas.microsoft.com/office/drawing/2014/main" id="{7076C040-4FB7-47DD-B3D8-C72BCBB97659}"/>
              </a:ext>
            </a:extLst>
          </p:cNvPr>
          <p:cNvSpPr/>
          <p:nvPr/>
        </p:nvSpPr>
        <p:spPr>
          <a:xfrm rot="5400000" flipV="1">
            <a:off x="7182795" y="6108681"/>
            <a:ext cx="163948" cy="605968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100"/>
          </a:p>
        </p:txBody>
      </p:sp>
      <p:cxnSp>
        <p:nvCxnSpPr>
          <p:cNvPr id="140" name="Conector: angular 139" descr="DNA&#10;">
            <a:extLst>
              <a:ext uri="{FF2B5EF4-FFF2-40B4-BE49-F238E27FC236}">
                <a16:creationId xmlns:a16="http://schemas.microsoft.com/office/drawing/2014/main" id="{AE4D8160-DF80-4A9C-B285-05490354F532}"/>
              </a:ext>
            </a:extLst>
          </p:cNvPr>
          <p:cNvCxnSpPr>
            <a:cxnSpLocks/>
            <a:stCxn id="139" idx="1"/>
          </p:cNvCxnSpPr>
          <p:nvPr/>
        </p:nvCxnSpPr>
        <p:spPr>
          <a:xfrm rot="16200000" flipH="1">
            <a:off x="7148080" y="6610328"/>
            <a:ext cx="233378" cy="12700"/>
          </a:xfrm>
          <a:prstGeom prst="bentConnector5">
            <a:avLst>
              <a:gd name="adj1" fmla="val 40114"/>
              <a:gd name="adj2" fmla="val -4639756"/>
              <a:gd name="adj3" fmla="val 1018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D06D6D83-6E5F-4719-8B32-675D03A956E7}"/>
              </a:ext>
            </a:extLst>
          </p:cNvPr>
          <p:cNvSpPr/>
          <p:nvPr/>
        </p:nvSpPr>
        <p:spPr>
          <a:xfrm>
            <a:off x="436760" y="990015"/>
            <a:ext cx="69575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Query(Atributos)</a:t>
            </a:r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E64F9990-F7CE-4F0B-A7B5-10A25F3F5F4E}"/>
              </a:ext>
            </a:extLst>
          </p:cNvPr>
          <p:cNvSpPr/>
          <p:nvPr/>
        </p:nvSpPr>
        <p:spPr>
          <a:xfrm>
            <a:off x="1422968" y="6473101"/>
            <a:ext cx="12888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Query(Atributos)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DBD085-FD29-4684-9AE7-09CDD07477FD}"/>
              </a:ext>
            </a:extLst>
          </p:cNvPr>
          <p:cNvSpPr/>
          <p:nvPr/>
        </p:nvSpPr>
        <p:spPr>
          <a:xfrm>
            <a:off x="7394350" y="233558"/>
            <a:ext cx="43902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Supuestos Semánticos explicito no contemplado.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Supuesto semántico implícito.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EB3C65-55AA-464C-855B-C13255BF7802}"/>
              </a:ext>
            </a:extLst>
          </p:cNvPr>
          <p:cNvSpPr/>
          <p:nvPr/>
        </p:nvSpPr>
        <p:spPr>
          <a:xfrm>
            <a:off x="0" y="0"/>
            <a:ext cx="6096000" cy="9900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Asignatura: Ficheros y Bases de Datos.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Titulación: Ingeniería Informática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Fecha: 05/06/2020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y Apellidos: Jorge Rodríguez Fraile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 o pasaporte: 02592368S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FE2D7160-2A72-4106-9607-0701E6D717EB}"/>
                  </a:ext>
                </a:extLst>
              </p:cNvPr>
              <p:cNvSpPr/>
              <p:nvPr/>
            </p:nvSpPr>
            <p:spPr>
              <a:xfrm>
                <a:off x="69888" y="6008261"/>
                <a:ext cx="821953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 ≡ ∪ ∩ –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sym typeface="Webdings" panose="05030102010509060703" pitchFamily="18" charset="2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  <a:sym typeface="Webdings" panose="05030102010509060703" pitchFamily="18" charset="2"/>
                            </a:rPr>
                            <m:t>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  <a:sym typeface="Webdings" panose="05030102010509060703" pitchFamily="18" charset="2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  <a:sym typeface="Webdings" panose="05030102010509060703" pitchFamily="18" charset="2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sym typeface="Webdings" panose="05030102010509060703" pitchFamily="18" charset="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Ģ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_tradnl" sz="1400"/>
                            <m:t>┬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╤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÷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|∗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∗|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|&gt;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&lt;|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]∗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∗[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]∗[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FE2D7160-2A72-4106-9607-0701E6D71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8" y="6008261"/>
                <a:ext cx="8219531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54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140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Rodríguez Fraile</dc:creator>
  <cp:lastModifiedBy>Jorge Rodríguez Fraile</cp:lastModifiedBy>
  <cp:revision>13</cp:revision>
  <dcterms:created xsi:type="dcterms:W3CDTF">2020-05-04T10:46:50Z</dcterms:created>
  <dcterms:modified xsi:type="dcterms:W3CDTF">2020-06-02T23:51:38Z</dcterms:modified>
</cp:coreProperties>
</file>