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960" r:id="rId2"/>
    <p:sldId id="956" r:id="rId3"/>
    <p:sldId id="964" r:id="rId4"/>
    <p:sldId id="1047" r:id="rId5"/>
    <p:sldId id="1048" r:id="rId6"/>
    <p:sldId id="1153" r:id="rId7"/>
    <p:sldId id="1154" r:id="rId8"/>
    <p:sldId id="1086" r:id="rId9"/>
    <p:sldId id="1049" r:id="rId10"/>
    <p:sldId id="1041" r:id="rId11"/>
    <p:sldId id="1155" r:id="rId12"/>
    <p:sldId id="1156" r:id="rId13"/>
    <p:sldId id="1157" r:id="rId14"/>
    <p:sldId id="1158" r:id="rId15"/>
    <p:sldId id="1159" r:id="rId16"/>
    <p:sldId id="1050" r:id="rId17"/>
    <p:sldId id="1051" r:id="rId18"/>
    <p:sldId id="1052" r:id="rId19"/>
    <p:sldId id="1053" r:id="rId20"/>
    <p:sldId id="1054" r:id="rId21"/>
    <p:sldId id="1055" r:id="rId22"/>
    <p:sldId id="1160" r:id="rId23"/>
    <p:sldId id="1042" r:id="rId24"/>
    <p:sldId id="1161" r:id="rId25"/>
    <p:sldId id="1162" r:id="rId26"/>
    <p:sldId id="1163" r:id="rId27"/>
    <p:sldId id="1164" r:id="rId28"/>
    <p:sldId id="1165" r:id="rId29"/>
    <p:sldId id="1166" r:id="rId30"/>
    <p:sldId id="1167" r:id="rId31"/>
    <p:sldId id="1058" r:id="rId32"/>
    <p:sldId id="1168" r:id="rId33"/>
    <p:sldId id="1169" r:id="rId34"/>
    <p:sldId id="1170" r:id="rId35"/>
    <p:sldId id="11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5" autoAdjust="0"/>
    <p:restoredTop sz="90729"/>
  </p:normalViewPr>
  <p:slideViewPr>
    <p:cSldViewPr snapToGrid="0" snapToObjects="1">
      <p:cViewPr varScale="1">
        <p:scale>
          <a:sx n="22" d="100"/>
          <a:sy n="22" d="100"/>
        </p:scale>
        <p:origin x="40" y="870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51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18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71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435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01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82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14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94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41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</a:t>
            </a:r>
            <a:r>
              <a:rPr lang="en-US"/>
              <a:t>it’s only 2.5 pages!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3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28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B21A-FE22-1F4F-81B8-C7DE0CD9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6B19-18BF-2345-8627-5E54E4C0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7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065CB0E2-E88A-814E-8D57-5A55C91A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Slide Number Placeholder 2">
            <a:extLst>
              <a:ext uri="{FF2B5EF4-FFF2-40B4-BE49-F238E27FC236}">
                <a16:creationId xmlns:a16="http://schemas.microsoft.com/office/drawing/2014/main" id="{3651FB73-A1BA-B148-9B5B-B80094A9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2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18E3F3-40BD-0C49-8324-41152F4086DF}"/>
              </a:ext>
            </a:extLst>
          </p:cNvPr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BFCB17-7AF9-A04A-B142-3A8A74A0F13F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480891-1114-0843-9D86-8F8D5F0BD098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80BA86-1AC2-8249-A8BF-24B0BD4B001D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80B3B-4ADE-F941-961B-5B939CD2E4D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5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18E3F3-40BD-0C49-8324-41152F4086DF}"/>
              </a:ext>
            </a:extLst>
          </p:cNvPr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BFCB17-7AF9-A04A-B142-3A8A74A0F13F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480891-1114-0843-9D86-8F8D5F0BD098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80BA86-1AC2-8249-A8BF-24B0BD4B001D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80B3B-4ADE-F941-961B-5B939CD2E4D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834CFE-E231-7940-A2C6-E5A762AAF408}"/>
              </a:ext>
            </a:extLst>
          </p:cNvPr>
          <p:cNvCxnSpPr/>
          <p:nvPr/>
        </p:nvCxnSpPr>
        <p:spPr>
          <a:xfrm flipH="1">
            <a:off x="3701909" y="5774614"/>
            <a:ext cx="3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9D27FD24-CD71-B149-A674-58F712CA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721857" cy="344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  <a:r>
                <a: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0EE723F-4512-B04F-A1A8-CFC321B8BC75}"/>
                </a:ext>
              </a:extLst>
            </p:cNvPr>
            <p:cNvSpPr txBox="1"/>
            <p:nvPr/>
          </p:nvSpPr>
          <p:spPr>
            <a:xfrm>
              <a:off x="8196770" y="3636485"/>
              <a:ext cx="721857" cy="344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  <a:r>
                <a: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9704593" y="3018504"/>
            <a:ext cx="0" cy="23296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6146230" y="5329338"/>
            <a:ext cx="355836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28">
            <a:extLst>
              <a:ext uri="{FF2B5EF4-FFF2-40B4-BE49-F238E27FC236}">
                <a16:creationId xmlns:a16="http://schemas.microsoft.com/office/drawing/2014/main" id="{C9683072-CF4E-DB4A-85E4-079345D6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90" y="1924156"/>
            <a:ext cx="1049472" cy="530701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P-client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</a:t>
            </a:r>
          </a:p>
        </p:txBody>
      </p:sp>
      <p:sp>
        <p:nvSpPr>
          <p:cNvPr id="108" name="Oval 128">
            <a:extLst>
              <a:ext uri="{FF2B5EF4-FFF2-40B4-BE49-F238E27FC236}">
                <a16:creationId xmlns:a16="http://schemas.microsoft.com/office/drawing/2014/main" id="{12C63F66-A046-B04C-ABF5-DE764DC4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177" y="1951196"/>
            <a:ext cx="1049472" cy="530701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P-client</a:t>
            </a:r>
            <a:r>
              <a: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06AE4EB-B6F7-D647-8126-954E43EA0CD4}"/>
              </a:ext>
            </a:extLst>
          </p:cNvPr>
          <p:cNvSpPr/>
          <p:nvPr/>
        </p:nvSpPr>
        <p:spPr>
          <a:xfrm>
            <a:off x="6149438" y="2346690"/>
            <a:ext cx="163654" cy="3001414"/>
          </a:xfrm>
          <a:custGeom>
            <a:avLst/>
            <a:gdLst>
              <a:gd name="connsiteX0" fmla="*/ 0 w 237994"/>
              <a:gd name="connsiteY0" fmla="*/ 3006247 h 3006247"/>
              <a:gd name="connsiteX1" fmla="*/ 0 w 237994"/>
              <a:gd name="connsiteY1" fmla="*/ 125260 h 3006247"/>
              <a:gd name="connsiteX2" fmla="*/ 125260 w 237994"/>
              <a:gd name="connsiteY2" fmla="*/ 0 h 3006247"/>
              <a:gd name="connsiteX3" fmla="*/ 237994 w 237994"/>
              <a:gd name="connsiteY3" fmla="*/ 0 h 3006247"/>
              <a:gd name="connsiteX4" fmla="*/ 237994 w 237994"/>
              <a:gd name="connsiteY4" fmla="*/ 0 h 3006247"/>
              <a:gd name="connsiteX0" fmla="*/ 0 w 237994"/>
              <a:gd name="connsiteY0" fmla="*/ 3006247 h 3006247"/>
              <a:gd name="connsiteX1" fmla="*/ 0 w 237994"/>
              <a:gd name="connsiteY1" fmla="*/ 125260 h 3006247"/>
              <a:gd name="connsiteX2" fmla="*/ 125260 w 237994"/>
              <a:gd name="connsiteY2" fmla="*/ 0 h 3006247"/>
              <a:gd name="connsiteX3" fmla="*/ 237994 w 237994"/>
              <a:gd name="connsiteY3" fmla="*/ 0 h 3006247"/>
              <a:gd name="connsiteX0" fmla="*/ 0 w 125260"/>
              <a:gd name="connsiteY0" fmla="*/ 3006247 h 3006247"/>
              <a:gd name="connsiteX1" fmla="*/ 0 w 125260"/>
              <a:gd name="connsiteY1" fmla="*/ 125260 h 3006247"/>
              <a:gd name="connsiteX2" fmla="*/ 125260 w 125260"/>
              <a:gd name="connsiteY2" fmla="*/ 0 h 300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0" h="3006247">
                <a:moveTo>
                  <a:pt x="0" y="3006247"/>
                </a:moveTo>
                <a:lnTo>
                  <a:pt x="0" y="125260"/>
                </a:lnTo>
                <a:lnTo>
                  <a:pt x="125260" y="0"/>
                </a:lnTo>
              </a:path>
            </a:pathLst>
          </a:custGeom>
          <a:noFill/>
          <a:ln w="34925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26C1DF51-2C5A-3042-AF2B-8FAC17544498}"/>
              </a:ext>
            </a:extLst>
          </p:cNvPr>
          <p:cNvSpPr/>
          <p:nvPr/>
        </p:nvSpPr>
        <p:spPr>
          <a:xfrm flipH="1">
            <a:off x="5797083" y="2342230"/>
            <a:ext cx="163654" cy="3099711"/>
          </a:xfrm>
          <a:custGeom>
            <a:avLst/>
            <a:gdLst>
              <a:gd name="connsiteX0" fmla="*/ 0 w 237994"/>
              <a:gd name="connsiteY0" fmla="*/ 3006247 h 3006247"/>
              <a:gd name="connsiteX1" fmla="*/ 0 w 237994"/>
              <a:gd name="connsiteY1" fmla="*/ 125260 h 3006247"/>
              <a:gd name="connsiteX2" fmla="*/ 125260 w 237994"/>
              <a:gd name="connsiteY2" fmla="*/ 0 h 3006247"/>
              <a:gd name="connsiteX3" fmla="*/ 237994 w 237994"/>
              <a:gd name="connsiteY3" fmla="*/ 0 h 3006247"/>
              <a:gd name="connsiteX4" fmla="*/ 237994 w 237994"/>
              <a:gd name="connsiteY4" fmla="*/ 0 h 3006247"/>
              <a:gd name="connsiteX0" fmla="*/ 0 w 237994"/>
              <a:gd name="connsiteY0" fmla="*/ 3006247 h 3006247"/>
              <a:gd name="connsiteX1" fmla="*/ 0 w 237994"/>
              <a:gd name="connsiteY1" fmla="*/ 125260 h 3006247"/>
              <a:gd name="connsiteX2" fmla="*/ 125260 w 237994"/>
              <a:gd name="connsiteY2" fmla="*/ 0 h 3006247"/>
              <a:gd name="connsiteX3" fmla="*/ 237994 w 237994"/>
              <a:gd name="connsiteY3" fmla="*/ 0 h 3006247"/>
              <a:gd name="connsiteX0" fmla="*/ 0 w 125260"/>
              <a:gd name="connsiteY0" fmla="*/ 3006247 h 3006247"/>
              <a:gd name="connsiteX1" fmla="*/ 0 w 125260"/>
              <a:gd name="connsiteY1" fmla="*/ 125260 h 3006247"/>
              <a:gd name="connsiteX2" fmla="*/ 125260 w 125260"/>
              <a:gd name="connsiteY2" fmla="*/ 0 h 300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0" h="3006247">
                <a:moveTo>
                  <a:pt x="0" y="3006247"/>
                </a:moveTo>
                <a:lnTo>
                  <a:pt x="0" y="125260"/>
                </a:lnTo>
                <a:lnTo>
                  <a:pt x="125260" y="0"/>
                </a:ln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F7169CD-8DF9-644A-84B2-14B8ED6F997C}"/>
              </a:ext>
            </a:extLst>
          </p:cNvPr>
          <p:cNvCxnSpPr>
            <a:cxnSpLocks/>
          </p:cNvCxnSpPr>
          <p:nvPr/>
        </p:nvCxnSpPr>
        <p:spPr>
          <a:xfrm>
            <a:off x="3218929" y="3094306"/>
            <a:ext cx="0" cy="23296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1322F59-E51A-0245-A327-5845569D47A8}"/>
              </a:ext>
            </a:extLst>
          </p:cNvPr>
          <p:cNvCxnSpPr>
            <a:cxnSpLocks/>
          </p:cNvCxnSpPr>
          <p:nvPr/>
        </p:nvCxnSpPr>
        <p:spPr>
          <a:xfrm>
            <a:off x="3189176" y="5423906"/>
            <a:ext cx="277156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8" descr="Image result for blue question mark icon">
            <a:extLst>
              <a:ext uri="{FF2B5EF4-FFF2-40B4-BE49-F238E27FC236}">
                <a16:creationId xmlns:a16="http://schemas.microsoft.com/office/drawing/2014/main" id="{9970C4B0-3E2B-3247-8288-8E860606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55" y="752589"/>
            <a:ext cx="1624375" cy="16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Slide Number Placeholder 2">
            <a:extLst>
              <a:ext uri="{FF2B5EF4-FFF2-40B4-BE49-F238E27FC236}">
                <a16:creationId xmlns:a16="http://schemas.microsoft.com/office/drawing/2014/main" id="{FBAF143A-4EAF-324F-A6C2-31B9E7C42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Multiplexing/demultiplexing</a:t>
            </a:r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5108431" y="357274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7016607" y="1655043"/>
            <a:ext cx="4836313" cy="1639889"/>
            <a:chOff x="7016607" y="1655043"/>
            <a:chExt cx="4836313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970" y="1655043"/>
              <a:ext cx="4679950" cy="1639889"/>
              <a:chOff x="2899" y="903"/>
              <a:chExt cx="294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use header info to deliver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received segments to correct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demultiplexing at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543" y="4447457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131" y="47649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5956" y="507610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781" y="53745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731" y="480781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668" y="51284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4380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72380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9166081" y="4025182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976418" y="4045819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743" y="48157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681" y="513643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4459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73174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6349856" y="4425232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6468918" y="4456982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5311630" y="3275882"/>
            <a:ext cx="688975" cy="1435100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handle data from multiple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multiplexing at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4198793" y="4458569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4135293" y="4433169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0940" y="4321755"/>
            <a:ext cx="3748969" cy="11488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9" name="Slide Number Placeholder 2">
            <a:extLst>
              <a:ext uri="{FF2B5EF4-FFF2-40B4-BE49-F238E27FC236}">
                <a16:creationId xmlns:a16="http://schemas.microsoft.com/office/drawing/2014/main" id="{1BB112E7-9179-7C48-99F0-38E45F5B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How demultiplexing </a:t>
            </a:r>
            <a:r>
              <a:rPr lang="en-US" dirty="0"/>
              <a:t>w</a:t>
            </a:r>
            <a:r>
              <a:rPr lang="en-US" sz="4400" dirty="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25415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#: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mySocket1       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12534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marR="0" lvl="0" indent="-2905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creating datagram to send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. port #,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6F80CC4-FDCF-FF42-8BB3-8A9B1A2B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demultiplexing: an example</a:t>
            </a:r>
          </a:p>
        </p:txBody>
      </p:sp>
      <p:sp>
        <p:nvSpPr>
          <p:cNvPr id="138" name="Rectangle 44">
            <a:extLst>
              <a:ext uri="{FF2B5EF4-FFF2-40B4-BE49-F238E27FC236}">
                <a16:creationId xmlns:a16="http://schemas.microsoft.com/office/drawing/2014/main" id="{E4FB09F6-4D90-9944-956D-25B59CB7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7" y="1387147"/>
            <a:ext cx="421798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serverSocket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new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6428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15331" y="280771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17E6F561-D2E2-784F-818C-D83319DE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156" y="2774376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8" name="Rectangle 23">
            <a:extLst>
              <a:ext uri="{FF2B5EF4-FFF2-40B4-BE49-F238E27FC236}">
                <a16:creationId xmlns:a16="http://schemas.microsoft.com/office/drawing/2014/main" id="{4CF23822-9D9B-0E42-93CC-6BA8EA89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93" y="254101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5" name="Rectangle 23">
            <a:extLst>
              <a:ext uri="{FF2B5EF4-FFF2-40B4-BE49-F238E27FC236}">
                <a16:creationId xmlns:a16="http://schemas.microsoft.com/office/drawing/2014/main" id="{5DBC5F7E-FBFE-9545-9C61-2B1EE876B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218" y="276643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613106" y="2787076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3" name="Rectangle 173">
            <a:extLst>
              <a:ext uri="{FF2B5EF4-FFF2-40B4-BE49-F238E27FC236}">
                <a16:creationId xmlns:a16="http://schemas.microsoft.com/office/drawing/2014/main" id="{ACF402A0-C6AF-8D4B-9459-C028398F8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800" y="2094763"/>
            <a:ext cx="418962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mySocket1 =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5775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29" y="2088579"/>
            <a:ext cx="375537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mySocket2 =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9157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40818" y="5790626"/>
            <a:ext cx="1644650" cy="652463"/>
            <a:chOff x="1318" y="3697"/>
            <a:chExt cx="1036" cy="411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3" y="4914326"/>
            <a:ext cx="1692275" cy="652463"/>
            <a:chOff x="2741" y="3750"/>
            <a:chExt cx="1066" cy="411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7" name="Slide Number Placeholder 2">
            <a:extLst>
              <a:ext uri="{FF2B5EF4-FFF2-40B4-BE49-F238E27FC236}">
                <a16:creationId xmlns:a16="http://schemas.microsoft.com/office/drawing/2014/main" id="{7A20C98F-8CB3-904A-A136-78573229D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E4D1361-EDC2-E64C-B2A5-3399686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</a:t>
                  </a: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IP,port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IP,port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IP,port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port: 80 are demultiplexed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Slide Number Placeholder 2">
            <a:extLst>
              <a:ext uri="{FF2B5EF4-FFF2-40B4-BE49-F238E27FC236}">
                <a16:creationId xmlns:a16="http://schemas.microsoft.com/office/drawing/2014/main" id="{AAD45FF3-B333-6B47-9ECE-46B770CF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  <a:endParaRPr lang="en-US" sz="6000" dirty="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Multiplexing, demultiplexing: based on segment, datagram header field values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destination port number (only)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4-tuple: source and destination IP addresses, and port numbers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Multiplexing/demultiplexing happen at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layers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1F71E3E-46C8-564B-892B-6C69AC2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CF63D-A871-3249-B853-1FF5A26E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839A-73B6-AB4F-BAAF-2F03091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</a:t>
              </a:r>
              <a:r>
                <a:rPr kumimoji="0" lang="en-US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hy</a:t>
              </a: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2BA1565-8605-154A-895B-C65D5D0B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D5723390-FF65-C242-9B32-1814D9E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CEA1E0-276F-284D-BD4E-42C8F1EBF3F6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C47118FD-7A98-6943-B3A3-B578E5FB9F06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Rectangle 7">
              <a:extLst>
                <a:ext uri="{FF2B5EF4-FFF2-40B4-BE49-F238E27FC236}">
                  <a16:creationId xmlns:a16="http://schemas.microsoft.com/office/drawing/2014/main" id="{9123CC0F-084C-694A-973E-DDF8B74D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6" name="Text Box 11">
              <a:extLst>
                <a:ext uri="{FF2B5EF4-FFF2-40B4-BE49-F238E27FC236}">
                  <a16:creationId xmlns:a16="http://schemas.microsoft.com/office/drawing/2014/main" id="{8933385F-1349-114E-8950-59CB886F3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7" name="Rectangle 4">
              <a:extLst>
                <a:ext uri="{FF2B5EF4-FFF2-40B4-BE49-F238E27FC236}">
                  <a16:creationId xmlns:a16="http://schemas.microsoft.com/office/drawing/2014/main" id="{D8394745-F660-7141-9DD3-60B497C3EBA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= Ann and Bill who </a:t>
              </a:r>
              <a:r>
                <a:rPr kumimoji="0" lang="en-US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demux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FAA90E-01F6-9442-8C29-5980D20B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54" y="1415907"/>
            <a:ext cx="3622416" cy="5035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9E7E9-FAA1-6B4E-871E-EA23858B60C6}"/>
              </a:ext>
            </a:extLst>
          </p:cNvPr>
          <p:cNvSpPr/>
          <p:nvPr/>
        </p:nvSpPr>
        <p:spPr>
          <a:xfrm>
            <a:off x="6387844" y="4452079"/>
            <a:ext cx="5121782" cy="13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D98765B-6EC7-864F-8A48-2FBCD8212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5055A8EA-25BB-5D41-BECF-4117E4AC2670}"/>
              </a:ext>
            </a:extLst>
          </p:cNvPr>
          <p:cNvSpPr txBox="1">
            <a:spLocks noChangeArrowheads="1"/>
          </p:cNvSpPr>
          <p:nvPr/>
        </p:nvSpPr>
        <p:spPr>
          <a:xfrm>
            <a:off x="702363" y="1523857"/>
            <a:ext cx="52309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logical 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logical 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relies on, enhances, network layer services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B3154C-E2F2-B640-9101-FD641275409F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4A5E17-837C-DE48-93F3-00B93CF1AE37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856713D-7747-664B-A733-CBE345A0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3681804-D37D-9E4B-A91F-556F18A79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2B981950-019B-6940-9B4D-39B4F99367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= Ann and Bill who </a:t>
              </a:r>
              <a:r>
                <a:rPr kumimoji="0" lang="en-US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demux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E19E6-C8F3-AD4D-8133-B75677CF81D5}"/>
              </a:ext>
            </a:extLst>
          </p:cNvPr>
          <p:cNvSpPr/>
          <p:nvPr/>
        </p:nvSpPr>
        <p:spPr>
          <a:xfrm>
            <a:off x="6387844" y="4463368"/>
            <a:ext cx="5059089" cy="13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55E6C29-4D3E-9C46-8DC6-206D0A0B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not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8882</TotalTime>
  <Words>2592</Words>
  <Application>Microsoft Office PowerPoint</Application>
  <PresentationFormat>Panorámica</PresentationFormat>
  <Paragraphs>727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Tahoma</vt:lpstr>
      <vt:lpstr>Times New Roman</vt:lpstr>
      <vt:lpstr>Wingdings</vt:lpstr>
      <vt:lpstr>Office Theme</vt:lpstr>
      <vt:lpstr>Presentación de PowerPoint</vt:lpstr>
      <vt:lpstr>Transport layer: overview</vt:lpstr>
      <vt:lpstr>Transport layer: roadmap</vt:lpstr>
      <vt:lpstr>Transport services and protocols</vt:lpstr>
      <vt:lpstr>Transport vs. network layer services and protocols</vt:lpstr>
      <vt:lpstr>Transport vs. network layer services and protocols</vt:lpstr>
      <vt:lpstr>Transport Layer Actions</vt:lpstr>
      <vt:lpstr>Transport Layer Actions</vt:lpstr>
      <vt:lpstr>Two principal Internet transport protocols</vt:lpstr>
      <vt:lpstr>Chapter 3: roadmap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Multiplexing/demultiplexing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</vt:lpstr>
      <vt:lpstr>Chapter 3: roadmap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UDP checksum</vt:lpstr>
      <vt:lpstr>Internet checksum: an example</vt:lpstr>
      <vt:lpstr>Internet checksum: weak protection!</vt:lpstr>
      <vt:lpstr>Summary: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francisco valera</cp:lastModifiedBy>
  <cp:revision>399</cp:revision>
  <dcterms:created xsi:type="dcterms:W3CDTF">2020-01-18T07:24:59Z</dcterms:created>
  <dcterms:modified xsi:type="dcterms:W3CDTF">2020-07-13T15:21:47Z</dcterms:modified>
</cp:coreProperties>
</file>