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4" r:id="rId15"/>
    <p:sldId id="272" r:id="rId16"/>
    <p:sldId id="275" r:id="rId17"/>
    <p:sldId id="273" r:id="rId18"/>
    <p:sldId id="285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737A-08ED-4B8F-8B05-209A4DCAC9A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945D-6C59-4D9F-A440-1BB922965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04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737A-08ED-4B8F-8B05-209A4DCAC9A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945D-6C59-4D9F-A440-1BB922965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38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737A-08ED-4B8F-8B05-209A4DCAC9A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945D-6C59-4D9F-A440-1BB922965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11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737A-08ED-4B8F-8B05-209A4DCAC9A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945D-6C59-4D9F-A440-1BB922965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12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737A-08ED-4B8F-8B05-209A4DCAC9A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945D-6C59-4D9F-A440-1BB922965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32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737A-08ED-4B8F-8B05-209A4DCAC9A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945D-6C59-4D9F-A440-1BB922965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737A-08ED-4B8F-8B05-209A4DCAC9A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945D-6C59-4D9F-A440-1BB922965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6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737A-08ED-4B8F-8B05-209A4DCAC9A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945D-6C59-4D9F-A440-1BB922965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17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737A-08ED-4B8F-8B05-209A4DCAC9A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945D-6C59-4D9F-A440-1BB922965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9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737A-08ED-4B8F-8B05-209A4DCAC9A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945D-6C59-4D9F-A440-1BB922965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8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737A-08ED-4B8F-8B05-209A4DCAC9A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945D-6C59-4D9F-A440-1BB922965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2737A-08ED-4B8F-8B05-209A4DCAC9A7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1945D-6C59-4D9F-A440-1BB922965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87624" y="692696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76470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1986852">
            <a:off x="5894434" y="3713262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8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58857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328498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187624" y="14127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87624" y="28395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63531" y="6165304"/>
            <a:ext cx="136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</a:t>
            </a:r>
            <a:endParaRPr lang="en-GB" sz="2400" b="1" dirty="0"/>
          </a:p>
        </p:txBody>
      </p:sp>
      <p:sp>
        <p:nvSpPr>
          <p:cNvPr id="16" name="Right Arrow 15"/>
          <p:cNvSpPr/>
          <p:nvPr/>
        </p:nvSpPr>
        <p:spPr>
          <a:xfrm rot="8537727">
            <a:off x="7042770" y="5356647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323528" y="148478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323528" y="292494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58857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364502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187624" y="14127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87624" y="28395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63531" y="6165304"/>
            <a:ext cx="136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</a:t>
            </a:r>
            <a:endParaRPr lang="en-GB" sz="2400" b="1" dirty="0"/>
          </a:p>
        </p:txBody>
      </p:sp>
      <p:sp>
        <p:nvSpPr>
          <p:cNvPr id="16" name="Right Arrow 15"/>
          <p:cNvSpPr/>
          <p:nvPr/>
        </p:nvSpPr>
        <p:spPr>
          <a:xfrm rot="8537727">
            <a:off x="7042770" y="5356647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3682852" y="3564305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s-ES" sz="32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null</a:t>
            </a:r>
            <a:endParaRPr lang="en-GB" sz="3200" b="1" i="1" dirty="0">
              <a:solidFill>
                <a:srgbClr val="FF0000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23528" y="148478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323528" y="292494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8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58857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400506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187624" y="14127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87624" y="28395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63531" y="6165304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 3,</a:t>
            </a:r>
            <a:endParaRPr lang="en-GB" sz="2400" b="1" dirty="0"/>
          </a:p>
        </p:txBody>
      </p:sp>
      <p:sp>
        <p:nvSpPr>
          <p:cNvPr id="16" name="Right Arrow 15"/>
          <p:cNvSpPr/>
          <p:nvPr/>
        </p:nvSpPr>
        <p:spPr>
          <a:xfrm rot="8537727">
            <a:off x="7042770" y="5356647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323528" y="148478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323528" y="292494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1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58857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436510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187624" y="14127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87624" y="28395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63531" y="6165304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 3,</a:t>
            </a:r>
            <a:endParaRPr lang="en-GB" sz="2400" b="1" dirty="0"/>
          </a:p>
        </p:txBody>
      </p:sp>
      <p:sp>
        <p:nvSpPr>
          <p:cNvPr id="16" name="Right Arrow 15"/>
          <p:cNvSpPr/>
          <p:nvPr/>
        </p:nvSpPr>
        <p:spPr>
          <a:xfrm rot="8537727">
            <a:off x="7042770" y="5356647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3779912" y="4284385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s-ES" sz="32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null</a:t>
            </a:r>
            <a:endParaRPr lang="en-GB" sz="3200" b="1" i="1" dirty="0">
              <a:solidFill>
                <a:srgbClr val="FF0000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23528" y="148478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323528" y="292494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2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58857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508518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187624" y="14127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87624" y="28395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63531" y="6165304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 3,</a:t>
            </a:r>
            <a:endParaRPr lang="en-GB" sz="2400" b="1" dirty="0"/>
          </a:p>
        </p:txBody>
      </p:sp>
      <p:sp>
        <p:nvSpPr>
          <p:cNvPr id="16" name="Right Arrow 15"/>
          <p:cNvSpPr/>
          <p:nvPr/>
        </p:nvSpPr>
        <p:spPr>
          <a:xfrm rot="8537727">
            <a:off x="7042770" y="5356647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2195736" y="3370353"/>
            <a:ext cx="2880320" cy="1245878"/>
            <a:chOff x="2195736" y="3370353"/>
            <a:chExt cx="2880320" cy="1245878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2195736" y="3370353"/>
              <a:ext cx="2736304" cy="1245878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195736" y="3370353"/>
              <a:ext cx="2880320" cy="1174771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ight Arrow 20"/>
          <p:cNvSpPr/>
          <p:nvPr/>
        </p:nvSpPr>
        <p:spPr>
          <a:xfrm>
            <a:off x="323528" y="148478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323528" y="292494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5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58857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87624" y="14127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87624" y="14127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63531" y="6165304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 3,</a:t>
            </a:r>
            <a:endParaRPr lang="en-GB" sz="2400" b="1" dirty="0"/>
          </a:p>
        </p:txBody>
      </p:sp>
      <p:sp>
        <p:nvSpPr>
          <p:cNvPr id="25" name="Right Arrow 24"/>
          <p:cNvSpPr/>
          <p:nvPr/>
        </p:nvSpPr>
        <p:spPr>
          <a:xfrm rot="1986852">
            <a:off x="5409806" y="4505350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323528" y="148478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323528" y="292494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58857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364502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187624" y="14127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87624" y="14127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63531" y="6165304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 3,</a:t>
            </a:r>
            <a:endParaRPr lang="en-GB" sz="24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2195736" y="1895090"/>
            <a:ext cx="2880320" cy="1245878"/>
            <a:chOff x="2195736" y="3370353"/>
            <a:chExt cx="2880320" cy="1245878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2195736" y="3370353"/>
              <a:ext cx="2736304" cy="1245878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195736" y="3370353"/>
              <a:ext cx="2880320" cy="1174771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ight Arrow 24"/>
          <p:cNvSpPr/>
          <p:nvPr/>
        </p:nvSpPr>
        <p:spPr>
          <a:xfrm rot="1986852">
            <a:off x="5409806" y="4505350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323528" y="148478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0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87624" y="692696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1" name="Right Arrow 20"/>
          <p:cNvSpPr/>
          <p:nvPr/>
        </p:nvSpPr>
        <p:spPr>
          <a:xfrm rot="1986852">
            <a:off x="5894434" y="3713262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63531" y="6165304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 3,</a:t>
            </a:r>
            <a:endParaRPr lang="en-GB" sz="2400" b="1" dirty="0"/>
          </a:p>
        </p:txBody>
      </p:sp>
      <p:sp>
        <p:nvSpPr>
          <p:cNvPr id="14" name="Right Arrow 13"/>
          <p:cNvSpPr/>
          <p:nvPr/>
        </p:nvSpPr>
        <p:spPr>
          <a:xfrm>
            <a:off x="323528" y="148478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4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87624" y="692696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184482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1986852">
            <a:off x="5894434" y="3713262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63531" y="6165304"/>
            <a:ext cx="197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 3, 4,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2656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220486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63531" y="6165304"/>
            <a:ext cx="197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 3, 4,</a:t>
            </a:r>
            <a:endParaRPr lang="en-GB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1187624" y="2132856"/>
            <a:ext cx="691276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 rot="8537727">
            <a:off x="7422744" y="4492551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87624" y="692696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112474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1986852">
            <a:off x="5894434" y="3713262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4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256490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63531" y="6165304"/>
            <a:ext cx="197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 3, 4,</a:t>
            </a:r>
            <a:endParaRPr lang="en-GB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1187624" y="2132856"/>
            <a:ext cx="691276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 rot="8537727">
            <a:off x="7422744" y="4492551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323528" y="220486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2996952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63531" y="6165304"/>
            <a:ext cx="197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 3, 4,</a:t>
            </a:r>
            <a:endParaRPr lang="en-GB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1187624" y="2132856"/>
            <a:ext cx="691276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2852" y="2844225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s-ES" sz="32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null</a:t>
            </a:r>
            <a:endParaRPr lang="en-GB" sz="3200" b="1" i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 rot="8537727">
            <a:off x="7422744" y="4492551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323528" y="220486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1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328498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63531" y="6165304"/>
            <a:ext cx="220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 3, 4, 5</a:t>
            </a:r>
            <a:endParaRPr lang="en-GB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1187624" y="2132856"/>
            <a:ext cx="691276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 rot="8537727">
            <a:off x="7422744" y="4492551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323528" y="220486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4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364502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63531" y="6165304"/>
            <a:ext cx="220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 3, 4, 5</a:t>
            </a:r>
            <a:endParaRPr lang="en-GB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1187624" y="2132856"/>
            <a:ext cx="691276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79912" y="3564305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s-ES" sz="32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null</a:t>
            </a:r>
            <a:endParaRPr lang="en-GB" sz="3200" b="1" i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 rot="8537727">
            <a:off x="7422744" y="4492551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>
            <a:off x="323528" y="220486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4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436510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63531" y="6165304"/>
            <a:ext cx="220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 3, 4, 5</a:t>
            </a:r>
            <a:endParaRPr lang="en-GB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1187624" y="2132856"/>
            <a:ext cx="691276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79912" y="3564305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s-ES" sz="32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null</a:t>
            </a:r>
            <a:endParaRPr lang="en-GB" sz="3200" b="1" i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 rot="8537727">
            <a:off x="7422744" y="4492551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>
            <a:off x="323528" y="220486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2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436510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63531" y="6165304"/>
            <a:ext cx="220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 3, 4, 5</a:t>
            </a:r>
            <a:endParaRPr lang="en-GB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1187624" y="2132856"/>
            <a:ext cx="691276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195736" y="2615170"/>
            <a:ext cx="2880320" cy="1245878"/>
            <a:chOff x="2195736" y="3370353"/>
            <a:chExt cx="2880320" cy="1245878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2195736" y="3370353"/>
              <a:ext cx="2736304" cy="1245878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195736" y="3370353"/>
              <a:ext cx="2880320" cy="1174771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 rot="8537727">
            <a:off x="7422744" y="4492551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323528" y="220486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9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87624" y="692696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220486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63531" y="6165304"/>
            <a:ext cx="220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 3, 4, 5</a:t>
            </a:r>
            <a:endParaRPr lang="en-GB" sz="2400" b="1" dirty="0"/>
          </a:p>
        </p:txBody>
      </p:sp>
      <p:sp>
        <p:nvSpPr>
          <p:cNvPr id="14" name="Right Arrow 13"/>
          <p:cNvSpPr/>
          <p:nvPr/>
        </p:nvSpPr>
        <p:spPr>
          <a:xfrm rot="8537727">
            <a:off x="7422744" y="4492551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187624" y="692696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13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87624" y="692696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63531" y="6165304"/>
            <a:ext cx="220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 3</a:t>
            </a:r>
            <a:r>
              <a:rPr lang="es-ES" sz="2400" b="1" smtClean="0"/>
              <a:t>, 4, </a:t>
            </a:r>
            <a:r>
              <a:rPr lang="es-ES" sz="2400" b="1" dirty="0" smtClean="0"/>
              <a:t>5</a:t>
            </a:r>
            <a:endParaRPr lang="en-GB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1187624" y="692696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23528" y="292494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2195736" y="1103002"/>
            <a:ext cx="2880320" cy="1245878"/>
            <a:chOff x="2195736" y="3370353"/>
            <a:chExt cx="2880320" cy="1245878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2195736" y="3370353"/>
              <a:ext cx="2736304" cy="1245878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195736" y="3370353"/>
              <a:ext cx="2880320" cy="1174771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0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87624" y="692696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148478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1986852">
            <a:off x="5894434" y="3713262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Arrow 14"/>
          <p:cNvSpPr/>
          <p:nvPr/>
        </p:nvSpPr>
        <p:spPr>
          <a:xfrm>
            <a:off x="323528" y="148478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187624" y="692696"/>
            <a:ext cx="58857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148478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187624" y="14127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 rot="1986852">
            <a:off x="5409806" y="4505350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0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58857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184482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187624" y="14127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 rot="1986852">
            <a:off x="5409806" y="4505350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323528" y="148478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8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58857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220486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187624" y="1412776"/>
            <a:ext cx="5885711" cy="27238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 </a:t>
            </a:r>
            <a:endParaRPr lang="en-GB" sz="1600" b="1" dirty="0" smtClean="0">
              <a:solidFill>
                <a:srgbClr val="FF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 rot="1986852">
            <a:off x="5409806" y="4505350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682852" y="2132856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s-ES" sz="32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null</a:t>
            </a:r>
            <a:endParaRPr lang="en-GB" sz="3200" b="1" i="1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23528" y="148478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58857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256490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187624" y="14127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87624" y="14127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63531" y="6165304"/>
            <a:ext cx="136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</a:t>
            </a:r>
            <a:endParaRPr lang="en-GB" sz="2400" b="1" dirty="0"/>
          </a:p>
        </p:txBody>
      </p:sp>
      <p:sp>
        <p:nvSpPr>
          <p:cNvPr id="28" name="Right Arrow 27"/>
          <p:cNvSpPr/>
          <p:nvPr/>
        </p:nvSpPr>
        <p:spPr>
          <a:xfrm rot="1986852">
            <a:off x="5409806" y="4505350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323528" y="148478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58857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292494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187624" y="14127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87624" y="14127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63531" y="6165304"/>
            <a:ext cx="136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</a:t>
            </a:r>
            <a:endParaRPr lang="en-GB" sz="2400" b="1" dirty="0"/>
          </a:p>
        </p:txBody>
      </p:sp>
      <p:sp>
        <p:nvSpPr>
          <p:cNvPr id="21" name="Right Arrow 20"/>
          <p:cNvSpPr/>
          <p:nvPr/>
        </p:nvSpPr>
        <p:spPr>
          <a:xfrm rot="1986852">
            <a:off x="5409806" y="4505350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323528" y="148478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2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87624" y="692696"/>
            <a:ext cx="58857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3528" y="292494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187624" y="14127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protected static  void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if (node!=null)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node.left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System.out.print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node.key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+",");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node.right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87624" y="2839576"/>
            <a:ext cx="5885711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BSTNode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node) {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(node!=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left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6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showInorder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node.</a:t>
            </a:r>
            <a:r>
              <a:rPr lang="en-GB" sz="1600" b="1" dirty="0" err="1" smtClean="0">
                <a:solidFill>
                  <a:srgbClr val="0000C0"/>
                </a:solidFill>
                <a:latin typeface="Consolas"/>
              </a:rPr>
              <a:t>right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6516216" y="4005064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4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797208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2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4797152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5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6216" y="5589240"/>
            <a:ext cx="504000" cy="50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3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946407" y="4435255"/>
            <a:ext cx="253857" cy="361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336168" y="4435255"/>
            <a:ext cx="253857" cy="361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6514359" y="5227399"/>
            <a:ext cx="253857" cy="36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63531" y="6165304"/>
            <a:ext cx="136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Result</a:t>
            </a:r>
            <a:r>
              <a:rPr lang="es-ES" sz="2400" b="1" dirty="0" smtClean="0"/>
              <a:t>: 2,</a:t>
            </a:r>
            <a:endParaRPr lang="en-GB" sz="2400" b="1" dirty="0"/>
          </a:p>
        </p:txBody>
      </p:sp>
      <p:sp>
        <p:nvSpPr>
          <p:cNvPr id="16" name="Right Arrow 15"/>
          <p:cNvSpPr/>
          <p:nvPr/>
        </p:nvSpPr>
        <p:spPr>
          <a:xfrm rot="8537727">
            <a:off x="7042770" y="5356647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323528" y="1484784"/>
            <a:ext cx="64807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2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1560</Words>
  <Application>Microsoft Office PowerPoint</Application>
  <PresentationFormat>On-screen Show (4:3)</PresentationFormat>
  <Paragraphs>548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U. Carlos III de Madrid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Harith Aljumaily</dc:creator>
  <cp:lastModifiedBy>Harith Aljumaily</cp:lastModifiedBy>
  <cp:revision>16</cp:revision>
  <dcterms:created xsi:type="dcterms:W3CDTF">2018-03-18T20:11:03Z</dcterms:created>
  <dcterms:modified xsi:type="dcterms:W3CDTF">2018-03-18T22:33:42Z</dcterms:modified>
</cp:coreProperties>
</file>