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7" d="100"/>
          <a:sy n="117" d="100"/>
        </p:scale>
        <p:origin x="61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1:55.853"/>
    </inkml:context>
    <inkml:brush xml:id="br0">
      <inkml:brushProperty name="width" value="0.05" units="cm"/>
      <inkml:brushProperty name="height" value="0.05" units="cm"/>
      <inkml:brushProperty name="color" value="#FFFFFF"/>
    </inkml:brush>
  </inkml:definitions>
  <inkml:trace contextRef="#ctx0" brushRef="#br0">7153 110 24575,'-164'0'0,"232"2"0,-37 0 0,-1-1 0,1-2 0,53-8 0,-65 1 0,-26 2 0,-34 0 0,-329 6 0,186 26 0,114-14 0,44-6 0,0-2 0,-37 1 0,-10-4 0,-119-4 0,192 3 0,-1 1 0,0-1 0,1 0 0,-1 0 0,0 0 0,1 0 0,-1 0 0,0 0 0,1 0 0,-1 0 0,0 0 0,0 0 0,1-1 0,-1 1 0,0 0 0,1 0 0,-1-1 0,1 1 0,-1 0 0,0-1 0,1 1 0,-1 0 0,1-1 0,-1 1 0,1-1 0,-1 1 0,1-1 0,-1 1 0,1-1 0,0 0 0,-1 1 0,1-2 0,18-11 0,39-7 0,-15 9 0,-1 2 0,2 2 0,83-3 0,-800 10 0,420 1 0,684-29 0,-216 8 0,-3 13 0,-240 7 0,-34-2 0,-118 11 0,163-3 0,22 2 0,31 5 0,45 3 0,153 11 0,84-20 0,-554-10 0,-241 4 0,458-1 0,0 2 0,-29 5 0,50-7 0,-1 0 0,0 1 0,0-1 0,0 0 0,0 0 0,0 0 0,0 0 0,0 0 0,1 0 0,-1 1 0,0-1 0,0 0 0,0 0 0,0 0 0,0 0 0,0 1 0,0-1 0,0 0 0,0 0 0,0 0 0,0 0 0,0 1 0,0-1 0,0 0 0,0 0 0,0 0 0,0 0 0,0 0 0,0 1 0,0-1 0,0 0 0,0 0 0,0 0 0,0 0 0,-1 1 0,1-1 0,0 0 0,0 0 0,0 0 0,0 0 0,0 0 0,0 0 0,-1 1 0,27 2 0,402-2 0,2-39 0,-388 32 0,-42 6 0,0 0 0,0-1 0,0 1 0,0 0 0,0 0 0,0 0 0,0 0 0,0 0 0,0 0 0,0 0 0,0 0 0,0 0 0,0 0 0,0 0 0,0 0 0,0-1 0,0 1 0,0 0 0,0 0 0,0 0 0,0 0 0,0 0 0,0 0 0,0 0 0,0 0 0,0 0 0,0 0 0,0 0 0,0-1 0,0 1 0,0 0 0,0 0 0,0 0 0,0 0 0,0 0 0,0 0 0,1 0 0,-30-2 0,-1169 1-580,583 4 366,495-4 214,-24 0 0,-160 19 0,286-15-16,27-1-1,28-3 182,44-11 166,157-45 0,-325 52-331,-7 12 0,1 3 0,-174 44 0,212-36 0,34-11 0,0-1 0,-29 6 0,-109 10 0,-242 2 0,257-27 0,-181-26 0,178 14 0,-237 7 0,254 9 0,104-2 0,0-2 0,-31-6 0,28 3 0,-44-2 0,-521 7 0,287 3 0,287-3 0,0-1 0,-34-8 0,32 5 0,0 1 0,-24-1 0,-378 6 0,393 1 0,-58 9 0,57-5 0,-54 2 0,47-8 0,6-1 0,0 2 0,0 1 0,-51 11 0,62-8 0,-11 4 0,0-1 0,-1-2 0,0-1 0,1-2 0,-58-1 0,89-2 0,1 0 0,-1-1 0,0 1 0,0 0 0,1 0 0,-1-1 0,0 1 0,0-1 0,1 1 0,-1-1 0,0 0 0,1 0 0,-1 0 0,1 0 0,-1 0 0,1 0 0,0 0 0,-2-2 0,2 2 0,1 0 0,0 0 0,-1 0 0,1 1 0,0-1 0,0 0 0,0 0 0,0 0 0,0 0 0,0 0 0,0 0 0,0 0 0,0 0 0,0 0 0,1 0 0,-1 1 0,0-1 0,1 0 0,-1 0 0,1 0 0,-1 0 0,0 1 0,1-1 0,1-1 0,1-2 0,0 1 0,0-1 0,1 1 0,-1 0 0,1 0 0,0 0 0,0 0 0,0 1 0,0 0 0,1 0 0,-1 0 0,6-2 0,24-1 0,1 1 0,-1 1 0,1 2 0,51 6 0,9-2 0,752-3 0,-836 0 0,0 0 0,-1 1 0,1 0 0,0 1 0,-1 0 0,21 8 0,-31-10 0,0 0 0,0 0 0,-1 0 0,1 0 0,0 0 0,0 0 0,0 0 0,0 0 0,0 0 0,0 0 0,0 0 0,-1 0 0,1 0 0,0 0 0,0 0 0,0 0 0,0 0 0,0 0 0,0 0 0,0 0 0,0 0 0,0 0 0,-1 0 0,1 0 0,0 1 0,0-1 0,0 0 0,0 0 0,0 0 0,0 0 0,0 0 0,0 0 0,0 0 0,0 0 0,0 0 0,0 1 0,0-1 0,0 0 0,0 0 0,0 0 0,0 0 0,0 0 0,0 0 0,0 0 0,0 1 0,0-1 0,0 0 0,0 0 0,0 0 0,0 0 0,0 0 0,0 0 0,0 0 0,0 0 0,0 0 0,0 1 0,0-1 0,0 0 0,0 0 0,1 0 0,-1 0 0,-19 4 0,-21-1 0,-28-3 0,30-2 0,1 2 0,0 2 0,-69 13 0,79-10 0,-1-1 0,-48 0 0,48-3 0,0 0 0,-49 10 0,37-4 0,0-2 0,-1-2 0,1-2 0,-45-4 0,-3 1 0,64 0 0,1-1 0,-1 0 0,1-2 0,-30-10 0,23 6 0,-46-7 0,131 19 0,58-4 0,-25-1 0,438 2 0,-572-16 0,-58 6 0,0 4 0,-113 9 0,50 0 0,-46-3 0,503 2 0,318-5 0,-418-10 0,77-1 0,1138 15 0,-1386 0 0,0 1 0,37 9 0,-35-6 0,0-2 0,27 3 0,20-5 0,-21-1 0,0 2 0,56 10 0,-38-4 0,1-3 0,129-5 0,-71-3 0,2152 3 0,-2262-1 0,17-1 0,-28 6 0,-17 7 0,-32 13-1365,-13 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8.238"/>
    </inkml:context>
    <inkml:brush xml:id="br0">
      <inkml:brushProperty name="width" value="0.05" units="cm"/>
      <inkml:brushProperty name="height" value="0.05" units="cm"/>
      <inkml:brushProperty name="color" value="#FFFFFF"/>
    </inkml:brush>
  </inkml:definitions>
  <inkml:trace contextRef="#ctx0" brushRef="#br0">27 0 24575</inkml:trace>
  <inkml:trace contextRef="#ctx0" brushRef="#br0" timeOffset="1">27 0 24575</inkml:trace>
  <inkml:trace contextRef="#ctx0" brushRef="#br0" timeOffset="2">0 26 24575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8.568"/>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8.926"/>
    </inkml:context>
    <inkml:brush xml:id="br0">
      <inkml:brushProperty name="width" value="0.05" units="cm"/>
      <inkml:brushProperty name="height" value="0.05" units="cm"/>
      <inkml:brushProperty name="color" value="#FFFFFF"/>
    </inkml:brush>
  </inkml:definitions>
  <inkml:trace contextRef="#ctx0" brushRef="#br0">1 84 24575,'0'-2'0,"0"-1"0,0 1 0,0 0 0,0 0 0,1-1 0,-1 1 0,1 0 0,-1 0 0,1-1 0,0 1 0,0 0 0,0 0 0,0 0 0,0 0 0,0 0 0,0 0 0,1 1 0,-1-1 0,1 0 0,0 0 0,-1 1 0,1-1 0,0 1 0,0 0 0,3-2 0,3 0 0,1 0 0,0 0 0,0 1 0,0 0 0,17-1 0,519-12 0,-377 16 0,1638 21-955,-1395-14 940,-337-7-1188,-26-1-4815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9.25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9.596"/>
    </inkml:context>
    <inkml:brush xml:id="br0">
      <inkml:brushProperty name="width" value="0.05" units="cm"/>
      <inkml:brushProperty name="height" value="0.05" units="cm"/>
      <inkml:brushProperty name="color" value="#FFFFFF"/>
    </inkml:brush>
  </inkml:definitions>
  <inkml:trace contextRef="#ctx0" brushRef="#br0">0 16 24575,'5'-4'0,"5"-2"0,2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11.188"/>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11.518"/>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11.843"/>
    </inkml:context>
    <inkml:brush xml:id="br0">
      <inkml:brushProperty name="width" value="0.05" units="cm"/>
      <inkml:brushProperty name="height" value="0.05" units="cm"/>
      <inkml:brushProperty name="color" value="#FFFFFF"/>
    </inkml:brush>
  </inkml:definitions>
  <inkml:trace contextRef="#ctx0" brushRef="#br0">0 27 24575,'0'-5'0</inkml:trace>
  <inkml:trace contextRef="#ctx0" brushRef="#br0" timeOffset="1">0 0 24575</inkml:trace>
  <inkml:trace contextRef="#ctx0" brushRef="#br0" timeOffset="2">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12.20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12.545"/>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53 0 24575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4.575"/>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12.886"/>
    </inkml:context>
    <inkml:brush xml:id="br0">
      <inkml:brushProperty name="width" value="0.05" units="cm"/>
      <inkml:brushProperty name="height" value="0.05" units="cm"/>
      <inkml:brushProperty name="color" value="#FFFFFF"/>
    </inkml:brush>
  </inkml:definitions>
  <inkml:trace contextRef="#ctx0" brushRef="#br0">0 0 24575,'9'0'0,"8"0"0,0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17.13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21.885"/>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24.228"/>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15:01.099"/>
    </inkml:context>
    <inkml:brush xml:id="br0">
      <inkml:brushProperty name="width" value="0.35" units="cm"/>
      <inkml:brushProperty name="height" value="0.35" units="cm"/>
      <inkml:brushProperty name="color" value="#FFFFFF"/>
    </inkml:brush>
  </inkml:definitions>
  <inkml:trace contextRef="#ctx0" brushRef="#br0">1059 34 24575,'-30'0'0,"0"-1"0,0-2 0,-48-9 0,31 4 0,1 3 0,-1 2 0,0 2 0,-48 4 0,-12 0 0,-395-3-1365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15:05.788"/>
    </inkml:context>
    <inkml:brush xml:id="br0">
      <inkml:brushProperty name="width" value="0.35" units="cm"/>
      <inkml:brushProperty name="height" value="0.35" units="cm"/>
      <inkml:brushProperty name="color" value="#FFFFFF"/>
    </inkml:brush>
  </inkml:definitions>
  <inkml:trace contextRef="#ctx0" brushRef="#br0">61 0 24575,'-54'0'0,"48"0"0,35 0 0,719 0 0,-727 1 0,0 2 0,39 8 0,-3 0 0,-11-3 0,3 0 0,94 3 0,-109-11 0,26 0 0,-1-2 0,79-13 0,-73 7 0,0 3 0,130 5 0,-71 3 0,1200-3 0,-1293 2 0,58 9 0,-58-5 0,55 2 0,576-9 0,-649 2 13,1 0 0,0 1-1,21 7 1,0-1-1429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4.92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5.265"/>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5.591"/>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5.917"/>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238 344 24575,'9'4'0,"8"11"0,9 8 0,1 3 0,-5-2-8191</inkml:trace>
  <inkml:trace contextRef="#ctx0" brushRef="#br0" timeOffset="2">370 476 24575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6.277"/>
    </inkml:context>
    <inkml:brush xml:id="br0">
      <inkml:brushProperty name="width" value="0.05" units="cm"/>
      <inkml:brushProperty name="height" value="0.05" units="cm"/>
      <inkml:brushProperty name="color" value="#FFFFFF"/>
    </inkml:brush>
  </inkml:definitions>
  <inkml:trace contextRef="#ctx0" brushRef="#br0">0 0 24575,'5'5'0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6.636"/>
    </inkml:context>
    <inkml:brush xml:id="br0">
      <inkml:brushProperty name="width" value="0.05" units="cm"/>
      <inkml:brushProperty name="height" value="0.05" units="cm"/>
      <inkml:brushProperty name="color" value="#FFFFFF"/>
    </inkml:brush>
  </inkml:definitions>
  <inkml:trace contextRef="#ctx0" brushRef="#br0">0 11 24575,'9'-4'0,"3"-2"-8191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15:02:07.91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E31A-DF80-AB20-AB2B-E0B3C3756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EA5A7E-598F-391E-61FB-5F970B3C2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2DE3DD-EE24-F8B4-728F-833C9627C8F7}"/>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5" name="Footer Placeholder 4">
            <a:extLst>
              <a:ext uri="{FF2B5EF4-FFF2-40B4-BE49-F238E27FC236}">
                <a16:creationId xmlns:a16="http://schemas.microsoft.com/office/drawing/2014/main" id="{BC4220C8-33F9-9E53-AD01-5A671ACFF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A3D7-B8CF-27B9-9E6F-C8828993D513}"/>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343290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ED1D-794C-090E-0EED-3288DA372D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E18119-8FB6-1A4B-11BE-5BEFD99D7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5E494-28E7-3DDF-3ADF-838AE1B4396D}"/>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5" name="Footer Placeholder 4">
            <a:extLst>
              <a:ext uri="{FF2B5EF4-FFF2-40B4-BE49-F238E27FC236}">
                <a16:creationId xmlns:a16="http://schemas.microsoft.com/office/drawing/2014/main" id="{27F86308-9715-6C0E-5ED4-1A59CC83D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987BCE-8066-171F-A58C-79DF3DAF0A13}"/>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213806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62298-57F8-6979-C2C1-70A77EEF2A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618EB7-CB96-ADDB-22D0-269FCB064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6756F-E4A6-5CDE-C906-55058AAA1F67}"/>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5" name="Footer Placeholder 4">
            <a:extLst>
              <a:ext uri="{FF2B5EF4-FFF2-40B4-BE49-F238E27FC236}">
                <a16:creationId xmlns:a16="http://schemas.microsoft.com/office/drawing/2014/main" id="{DA254BDA-D4CF-CADF-66B6-04D83FD18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EAB0BE-1D43-900E-37C0-322F8BCDDCC4}"/>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230827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243F-76D9-9A20-7CE0-238748D7C2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292D1A-4824-3655-0896-70021BEAD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69B7E5-205B-01D3-5891-845225B3118F}"/>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5" name="Footer Placeholder 4">
            <a:extLst>
              <a:ext uri="{FF2B5EF4-FFF2-40B4-BE49-F238E27FC236}">
                <a16:creationId xmlns:a16="http://schemas.microsoft.com/office/drawing/2014/main" id="{622DAA18-96E7-F158-FA28-3D3384FD9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D0AA69-9B11-7EE5-F589-8215488AB030}"/>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135850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9D7C-6495-F752-B2CB-680991838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014C37-1259-2398-567F-2C059B61B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2DF90C-D67D-FB34-251E-C512A1989567}"/>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5" name="Footer Placeholder 4">
            <a:extLst>
              <a:ext uri="{FF2B5EF4-FFF2-40B4-BE49-F238E27FC236}">
                <a16:creationId xmlns:a16="http://schemas.microsoft.com/office/drawing/2014/main" id="{355D14C9-1FC8-C166-0343-865983F67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C199F-EABF-3082-BF12-4DE48ED71C32}"/>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2691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EF83-264A-AFD0-2FB4-530B6D2E74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2CC394-230B-2B84-1A94-F1789C896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FB75EB-49B7-7BAA-B6A8-89D54F429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21BF66-E2C3-1390-C157-FAD19C31414C}"/>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6" name="Footer Placeholder 5">
            <a:extLst>
              <a:ext uri="{FF2B5EF4-FFF2-40B4-BE49-F238E27FC236}">
                <a16:creationId xmlns:a16="http://schemas.microsoft.com/office/drawing/2014/main" id="{CCEE9455-4597-BD6A-7B21-8F77EEE08F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80EE7-F994-3CCB-07DC-4180BD5A31E5}"/>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77351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E2DC-8516-7B16-BFC3-63D2CFE785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8446B6-FBF4-5DD5-2B47-FE213BC4A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18200-487C-B834-F0DA-98FCF7BA4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BB8D95-C55F-A807-352D-279FE1AFA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F15747-E983-E771-ACC1-87251C0AD1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02E650-2ADC-7485-7203-2B5B5B81FA13}"/>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8" name="Footer Placeholder 7">
            <a:extLst>
              <a:ext uri="{FF2B5EF4-FFF2-40B4-BE49-F238E27FC236}">
                <a16:creationId xmlns:a16="http://schemas.microsoft.com/office/drawing/2014/main" id="{7244B5D6-F981-F55C-1E07-A273E9F98D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395FED-2EF4-6F81-E23A-116DDF9B3DB7}"/>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69881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2DC6-AC5E-2FB0-EBB8-0967644E72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0AD16E-F11D-9C6E-21EA-4438CFA68686}"/>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4" name="Footer Placeholder 3">
            <a:extLst>
              <a:ext uri="{FF2B5EF4-FFF2-40B4-BE49-F238E27FC236}">
                <a16:creationId xmlns:a16="http://schemas.microsoft.com/office/drawing/2014/main" id="{48266EDA-7445-3697-1A73-675F53482A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385F4C-7A2A-F2BB-0801-3A42E24BDD0C}"/>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36631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110C2-A89D-D5AB-DBB3-BD5B32692CC9}"/>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3" name="Footer Placeholder 2">
            <a:extLst>
              <a:ext uri="{FF2B5EF4-FFF2-40B4-BE49-F238E27FC236}">
                <a16:creationId xmlns:a16="http://schemas.microsoft.com/office/drawing/2014/main" id="{B9E1ED42-AF47-58E2-3834-46A522B5D6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92D463-08F2-80FD-641A-DAC5229239F1}"/>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64625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1E34-AC95-FD39-5D3F-2E485E8CB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D81089-B69C-A108-DCF4-B8B4A1F6A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B7A3B5-F6B9-FFD4-CDC0-FD8CE9410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36774-A7B8-1C63-93E9-49C999B1FD22}"/>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6" name="Footer Placeholder 5">
            <a:extLst>
              <a:ext uri="{FF2B5EF4-FFF2-40B4-BE49-F238E27FC236}">
                <a16:creationId xmlns:a16="http://schemas.microsoft.com/office/drawing/2014/main" id="{9DCE7160-1B03-B154-6016-3BFBFFE42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F89225-4749-C298-B5A5-6885D6A45F73}"/>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43389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D0D8-82FD-D0CC-A5AF-E096DB92F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BFA3D5-0C6B-59B4-06BB-0B5B52847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D1458C-81FD-5BEC-F3E3-BC98D47D2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19C0D-F62D-F3E2-EBA5-71997D890E2D}"/>
              </a:ext>
            </a:extLst>
          </p:cNvPr>
          <p:cNvSpPr>
            <a:spLocks noGrp="1"/>
          </p:cNvSpPr>
          <p:nvPr>
            <p:ph type="dt" sz="half" idx="10"/>
          </p:nvPr>
        </p:nvSpPr>
        <p:spPr/>
        <p:txBody>
          <a:bodyPr/>
          <a:lstStyle/>
          <a:p>
            <a:fld id="{7E774549-E610-4419-B9E2-727484386D8D}" type="datetimeFigureOut">
              <a:rPr lang="en-IN" smtClean="0"/>
              <a:t>17-03-2023</a:t>
            </a:fld>
            <a:endParaRPr lang="en-IN"/>
          </a:p>
        </p:txBody>
      </p:sp>
      <p:sp>
        <p:nvSpPr>
          <p:cNvPr id="6" name="Footer Placeholder 5">
            <a:extLst>
              <a:ext uri="{FF2B5EF4-FFF2-40B4-BE49-F238E27FC236}">
                <a16:creationId xmlns:a16="http://schemas.microsoft.com/office/drawing/2014/main" id="{78A4251E-BD7A-6630-C67E-D2322D086C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59A82D-B571-B439-6AF4-8FCCF08B858C}"/>
              </a:ext>
            </a:extLst>
          </p:cNvPr>
          <p:cNvSpPr>
            <a:spLocks noGrp="1"/>
          </p:cNvSpPr>
          <p:nvPr>
            <p:ph type="sldNum" sz="quarter" idx="12"/>
          </p:nvPr>
        </p:nvSpPr>
        <p:spPr/>
        <p:txBody>
          <a:bodyPr/>
          <a:lstStyle/>
          <a:p>
            <a:fld id="{2B8FF626-205F-4B88-A3B5-31A3DB820B2E}" type="slidenum">
              <a:rPr lang="en-IN" smtClean="0"/>
              <a:t>‹#›</a:t>
            </a:fld>
            <a:endParaRPr lang="en-IN"/>
          </a:p>
        </p:txBody>
      </p:sp>
    </p:spTree>
    <p:extLst>
      <p:ext uri="{BB962C8B-B14F-4D97-AF65-F5344CB8AC3E}">
        <p14:creationId xmlns:p14="http://schemas.microsoft.com/office/powerpoint/2010/main" val="294094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A753F-7B94-DF2E-DCA9-65B6F6C35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1F8959-85EF-613D-877E-E0ADE742E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44996-BEEC-7897-A1AA-7839BB0EF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74549-E610-4419-B9E2-727484386D8D}" type="datetimeFigureOut">
              <a:rPr lang="en-IN" smtClean="0"/>
              <a:t>17-03-2023</a:t>
            </a:fld>
            <a:endParaRPr lang="en-IN"/>
          </a:p>
        </p:txBody>
      </p:sp>
      <p:sp>
        <p:nvSpPr>
          <p:cNvPr id="5" name="Footer Placeholder 4">
            <a:extLst>
              <a:ext uri="{FF2B5EF4-FFF2-40B4-BE49-F238E27FC236}">
                <a16:creationId xmlns:a16="http://schemas.microsoft.com/office/drawing/2014/main" id="{0D4BE88C-C308-A148-BBBA-7DE6EB262F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424114-A404-1B90-6A8A-F537333B5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FF626-205F-4B88-A3B5-31A3DB820B2E}" type="slidenum">
              <a:rPr lang="en-IN" smtClean="0"/>
              <a:t>‹#›</a:t>
            </a:fld>
            <a:endParaRPr lang="en-IN"/>
          </a:p>
        </p:txBody>
      </p:sp>
    </p:spTree>
    <p:extLst>
      <p:ext uri="{BB962C8B-B14F-4D97-AF65-F5344CB8AC3E}">
        <p14:creationId xmlns:p14="http://schemas.microsoft.com/office/powerpoint/2010/main" val="221311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6.png"/><Relationship Id="rId18" Type="http://schemas.openxmlformats.org/officeDocument/2006/relationships/customXml" Target="../ink/ink10.xml"/><Relationship Id="rId26" Type="http://schemas.openxmlformats.org/officeDocument/2006/relationships/customXml" Target="../ink/ink15.xml"/><Relationship Id="rId39" Type="http://schemas.openxmlformats.org/officeDocument/2006/relationships/image" Target="../media/image14.png"/><Relationship Id="rId3" Type="http://schemas.openxmlformats.org/officeDocument/2006/relationships/image" Target="../media/image2.jpeg"/><Relationship Id="rId21" Type="http://schemas.openxmlformats.org/officeDocument/2006/relationships/customXml" Target="../ink/ink12.xml"/><Relationship Id="rId34" Type="http://schemas.openxmlformats.org/officeDocument/2006/relationships/image" Target="../media/image13.png"/><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image" Target="../media/image10.png"/><Relationship Id="rId33" Type="http://schemas.openxmlformats.org/officeDocument/2006/relationships/customXml" Target="../ink/ink20.xml"/><Relationship Id="rId38" Type="http://schemas.openxmlformats.org/officeDocument/2006/relationships/customXml" Target="../ink/ink24.xml"/><Relationship Id="rId2" Type="http://schemas.openxmlformats.org/officeDocument/2006/relationships/image" Target="../media/image1.jpg"/><Relationship Id="rId16" Type="http://schemas.openxmlformats.org/officeDocument/2006/relationships/image" Target="../media/image7.png"/><Relationship Id="rId20" Type="http://schemas.openxmlformats.org/officeDocument/2006/relationships/customXml" Target="../ink/ink11.xml"/><Relationship Id="rId29" Type="http://schemas.openxmlformats.org/officeDocument/2006/relationships/image" Target="../media/image11.png"/><Relationship Id="rId41"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customXml" Target="../ink/ink14.xml"/><Relationship Id="rId32" Type="http://schemas.openxmlformats.org/officeDocument/2006/relationships/image" Target="../media/image12.png"/><Relationship Id="rId37" Type="http://schemas.openxmlformats.org/officeDocument/2006/relationships/customXml" Target="../ink/ink23.xml"/><Relationship Id="rId40" Type="http://schemas.openxmlformats.org/officeDocument/2006/relationships/customXml" Target="../ink/ink25.xml"/><Relationship Id="rId5" Type="http://schemas.openxmlformats.org/officeDocument/2006/relationships/customXml" Target="../ink/ink1.xml"/><Relationship Id="rId15" Type="http://schemas.openxmlformats.org/officeDocument/2006/relationships/customXml" Target="../ink/ink8.xml"/><Relationship Id="rId23" Type="http://schemas.openxmlformats.org/officeDocument/2006/relationships/customXml" Target="../ink/ink13.xml"/><Relationship Id="rId28" Type="http://schemas.openxmlformats.org/officeDocument/2006/relationships/customXml" Target="../ink/ink17.xml"/><Relationship Id="rId36" Type="http://schemas.openxmlformats.org/officeDocument/2006/relationships/customXml" Target="../ink/ink22.xml"/><Relationship Id="rId10" Type="http://schemas.openxmlformats.org/officeDocument/2006/relationships/customXml" Target="../ink/ink4.xml"/><Relationship Id="rId19" Type="http://schemas.openxmlformats.org/officeDocument/2006/relationships/image" Target="../media/image8.png"/><Relationship Id="rId31" Type="http://schemas.openxmlformats.org/officeDocument/2006/relationships/customXml" Target="../ink/ink19.xml"/><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customXml" Target="../ink/ink7.xml"/><Relationship Id="rId22" Type="http://schemas.openxmlformats.org/officeDocument/2006/relationships/image" Target="../media/image9.png"/><Relationship Id="rId27" Type="http://schemas.openxmlformats.org/officeDocument/2006/relationships/customXml" Target="../ink/ink16.xml"/><Relationship Id="rId30" Type="http://schemas.openxmlformats.org/officeDocument/2006/relationships/customXml" Target="../ink/ink18.xml"/><Relationship Id="rId35" Type="http://schemas.openxmlformats.org/officeDocument/2006/relationships/customXml" Target="../ink/ink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95396F-F782-6680-0691-9598B165F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 y="0"/>
            <a:ext cx="12191999" cy="6858000"/>
          </a:xfrm>
          <a:prstGeom prst="rect">
            <a:avLst/>
          </a:prstGeom>
        </p:spPr>
      </p:pic>
      <p:pic>
        <p:nvPicPr>
          <p:cNvPr id="8" name="Picture 7">
            <a:extLst>
              <a:ext uri="{FF2B5EF4-FFF2-40B4-BE49-F238E27FC236}">
                <a16:creationId xmlns:a16="http://schemas.microsoft.com/office/drawing/2014/main" id="{F95E2756-BCA9-FE76-4C6F-7867F7E8C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52577" cy="1457325"/>
          </a:xfrm>
          <a:prstGeom prst="rect">
            <a:avLst/>
          </a:prstGeom>
        </p:spPr>
      </p:pic>
      <p:sp>
        <p:nvSpPr>
          <p:cNvPr id="9" name="Rectangle 8">
            <a:extLst>
              <a:ext uri="{FF2B5EF4-FFF2-40B4-BE49-F238E27FC236}">
                <a16:creationId xmlns:a16="http://schemas.microsoft.com/office/drawing/2014/main" id="{CB293E21-9925-1C23-FECE-D6DC7F7FC105}"/>
              </a:ext>
            </a:extLst>
          </p:cNvPr>
          <p:cNvSpPr/>
          <p:nvPr/>
        </p:nvSpPr>
        <p:spPr>
          <a:xfrm>
            <a:off x="1556929" y="-54199"/>
            <a:ext cx="9078139" cy="954107"/>
          </a:xfrm>
          <a:prstGeom prst="rect">
            <a:avLst/>
          </a:prstGeom>
          <a:noFill/>
        </p:spPr>
        <p:txBody>
          <a:bodyPr wrap="square" lIns="91440" tIns="45720" rIns="91440" bIns="45720">
            <a:spAutoFit/>
          </a:bodyPr>
          <a:lstStyle/>
          <a:p>
            <a:pPr algn="ct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Russo One" panose="02000503050000020004" pitchFamily="2" charset="0"/>
              </a:rPr>
              <a:t>PANIMALAR ENGINEERING COLEGE</a:t>
            </a:r>
          </a:p>
          <a:p>
            <a:pPr algn="ct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Russo One" panose="02000503050000020004" pitchFamily="2" charset="0"/>
              </a:rPr>
              <a:t>An Autonomous Institution</a:t>
            </a:r>
            <a:endPar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Russo One" panose="02000503050000020004" pitchFamily="2" charset="0"/>
            </a:endParaRPr>
          </a:p>
        </p:txBody>
      </p:sp>
      <p:sp>
        <p:nvSpPr>
          <p:cNvPr id="12" name="Rectangle 11">
            <a:extLst>
              <a:ext uri="{FF2B5EF4-FFF2-40B4-BE49-F238E27FC236}">
                <a16:creationId xmlns:a16="http://schemas.microsoft.com/office/drawing/2014/main" id="{E2A308C3-A890-8D2C-74A0-7300F5C5F2D0}"/>
              </a:ext>
            </a:extLst>
          </p:cNvPr>
          <p:cNvSpPr/>
          <p:nvPr/>
        </p:nvSpPr>
        <p:spPr>
          <a:xfrm>
            <a:off x="937161" y="746650"/>
            <a:ext cx="10317673" cy="1323439"/>
          </a:xfrm>
          <a:prstGeom prst="rect">
            <a:avLst/>
          </a:prstGeom>
          <a:noFill/>
        </p:spPr>
        <p:txBody>
          <a:bodyPr wrap="square" lIns="91440" tIns="45720" rIns="91440" bIns="45720">
            <a:spAutoFit/>
          </a:bodyPr>
          <a:lstStyle/>
          <a:p>
            <a:pPr algn="ctr"/>
            <a:r>
              <a:rPr lang="en-US" sz="2000" b="1" dirty="0">
                <a:ln w="10160">
                  <a:solidFill>
                    <a:schemeClr val="accent6">
                      <a:lumMod val="40000"/>
                      <a:lumOff val="60000"/>
                    </a:schemeClr>
                  </a:solidFill>
                  <a:prstDash val="solid"/>
                </a:ln>
                <a:solidFill>
                  <a:schemeClr val="accent1">
                    <a:lumMod val="50000"/>
                  </a:schemeClr>
                </a:solidFill>
                <a:effectLst>
                  <a:outerShdw blurRad="38100" dist="22860" dir="5400000" algn="tl" rotWithShape="0">
                    <a:srgbClr val="000000">
                      <a:alpha val="30000"/>
                    </a:srgbClr>
                  </a:outerShdw>
                </a:effectLst>
                <a:latin typeface="Russo One" panose="02000503050000020004" pitchFamily="2" charset="0"/>
              </a:rPr>
              <a:t>Improving Feature Relevance Analysis Sensor-Based Behavioral Context</a:t>
            </a:r>
          </a:p>
          <a:p>
            <a:pPr algn="ctr"/>
            <a:r>
              <a:rPr lang="en-US" sz="2000" b="1" dirty="0">
                <a:ln w="10160">
                  <a:solidFill>
                    <a:schemeClr val="accent6">
                      <a:lumMod val="40000"/>
                      <a:lumOff val="60000"/>
                    </a:schemeClr>
                  </a:solidFill>
                  <a:prstDash val="solid"/>
                </a:ln>
                <a:solidFill>
                  <a:schemeClr val="accent1">
                    <a:lumMod val="50000"/>
                  </a:schemeClr>
                </a:solidFill>
                <a:effectLst>
                  <a:outerShdw blurRad="38100" dist="22860" dir="5400000" algn="tl" rotWithShape="0">
                    <a:srgbClr val="000000">
                      <a:alpha val="30000"/>
                    </a:srgbClr>
                  </a:outerShdw>
                </a:effectLst>
                <a:latin typeface="Russo One" panose="02000503050000020004" pitchFamily="2" charset="0"/>
              </a:rPr>
              <a:t>Recognition using Deep Metric Context Learning </a:t>
            </a:r>
          </a:p>
          <a:p>
            <a:pPr algn="ctr"/>
            <a:endParaRPr lang="en-US" sz="4000" b="1" cap="none" spc="0" dirty="0">
              <a:ln w="10160">
                <a:solidFill>
                  <a:schemeClr val="accent6">
                    <a:lumMod val="40000"/>
                    <a:lumOff val="60000"/>
                  </a:schemeClr>
                </a:solidFill>
                <a:prstDash val="solid"/>
              </a:ln>
              <a:solidFill>
                <a:schemeClr val="accent1">
                  <a:lumMod val="50000"/>
                </a:schemeClr>
              </a:solidFill>
              <a:effectLst>
                <a:outerShdw blurRad="38100" dist="22860" dir="5400000" algn="tl" rotWithShape="0">
                  <a:srgbClr val="000000">
                    <a:alpha val="30000"/>
                  </a:srgbClr>
                </a:outerShdw>
              </a:effectLst>
            </a:endParaRPr>
          </a:p>
        </p:txBody>
      </p:sp>
      <p:sp>
        <p:nvSpPr>
          <p:cNvPr id="13" name="Rectangle: Diagonal Corners Rounded 12">
            <a:extLst>
              <a:ext uri="{FF2B5EF4-FFF2-40B4-BE49-F238E27FC236}">
                <a16:creationId xmlns:a16="http://schemas.microsoft.com/office/drawing/2014/main" id="{A197D155-031D-8C8F-F875-CA7B571ADAFA}"/>
              </a:ext>
            </a:extLst>
          </p:cNvPr>
          <p:cNvSpPr/>
          <p:nvPr/>
        </p:nvSpPr>
        <p:spPr>
          <a:xfrm rot="5400000">
            <a:off x="666153" y="1084991"/>
            <a:ext cx="2889300" cy="3713557"/>
          </a:xfrm>
          <a:prstGeom prst="round2DiagRect">
            <a:avLst>
              <a:gd name="adj1" fmla="val 13058"/>
              <a:gd name="adj2" fmla="val 12407"/>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6CB93669-D2A9-7C74-1195-2BA82A3F89E5}"/>
              </a:ext>
            </a:extLst>
          </p:cNvPr>
          <p:cNvSpPr/>
          <p:nvPr/>
        </p:nvSpPr>
        <p:spPr>
          <a:xfrm>
            <a:off x="227783" y="1562619"/>
            <a:ext cx="1326287" cy="261610"/>
          </a:xfrm>
          <a:prstGeom prst="rect">
            <a:avLst/>
          </a:prstGeom>
          <a:noFill/>
        </p:spPr>
        <p:txBody>
          <a:bodyPr wrap="square" lIns="91440" tIns="45720" rIns="91440" bIns="45720">
            <a:spAutoFit/>
          </a:bodyPr>
          <a:lstStyle/>
          <a:p>
            <a:pPr algn="ctr"/>
            <a:r>
              <a:rPr lang="en-US" sz="1100" dirty="0">
                <a:ln w="0"/>
                <a:solidFill>
                  <a:schemeClr val="accent1">
                    <a:lumMod val="75000"/>
                  </a:schemeClr>
                </a:solidFill>
                <a:effectLst>
                  <a:outerShdw blurRad="38100" dist="38100" dir="2700000" algn="tl">
                    <a:srgbClr val="000000">
                      <a:alpha val="43137"/>
                    </a:srgbClr>
                  </a:outerShdw>
                </a:effectLst>
                <a:latin typeface="Russo One" panose="02000503050000020004" pitchFamily="2" charset="0"/>
                <a:cs typeface="Times New Roman" panose="02020603050405020304" pitchFamily="18" charset="0"/>
              </a:rPr>
              <a:t>A</a:t>
            </a:r>
            <a:r>
              <a:rPr lang="en-US" sz="1100" b="0" cap="none" spc="0" dirty="0">
                <a:ln w="0"/>
                <a:solidFill>
                  <a:schemeClr val="accent1">
                    <a:lumMod val="75000"/>
                  </a:schemeClr>
                </a:solidFill>
                <a:effectLst>
                  <a:outerShdw blurRad="38100" dist="38100" dir="2700000" algn="tl">
                    <a:srgbClr val="000000">
                      <a:alpha val="43137"/>
                    </a:srgbClr>
                  </a:outerShdw>
                </a:effectLst>
                <a:latin typeface="Russo One" panose="02000503050000020004" pitchFamily="2" charset="0"/>
                <a:cs typeface="Times New Roman" panose="02020603050405020304" pitchFamily="18" charset="0"/>
              </a:rPr>
              <a:t>BSTRACT</a:t>
            </a:r>
            <a:endParaRPr lang="en-US" sz="2800" b="0" u="sng" cap="none" spc="0" dirty="0">
              <a:ln w="0"/>
              <a:solidFill>
                <a:schemeClr val="accent1">
                  <a:lumMod val="75000"/>
                </a:schemeClr>
              </a:solidFill>
              <a:effectLst>
                <a:outerShdw blurRad="38100" dist="38100" dir="2700000" algn="tl">
                  <a:srgbClr val="000000">
                    <a:alpha val="43137"/>
                  </a:srgbClr>
                </a:outerShdw>
              </a:effectLst>
              <a:latin typeface="Russo One" panose="02000503050000020004" pitchFamily="2" charset="0"/>
              <a:cs typeface="Times New Roman" panose="02020603050405020304" pitchFamily="18" charset="0"/>
            </a:endParaRPr>
          </a:p>
        </p:txBody>
      </p:sp>
      <p:sp>
        <p:nvSpPr>
          <p:cNvPr id="15" name="Rectangle 14">
            <a:extLst>
              <a:ext uri="{FF2B5EF4-FFF2-40B4-BE49-F238E27FC236}">
                <a16:creationId xmlns:a16="http://schemas.microsoft.com/office/drawing/2014/main" id="{755FB6E5-B8C3-1E33-EA33-99D9045C8EA5}"/>
              </a:ext>
            </a:extLst>
          </p:cNvPr>
          <p:cNvSpPr/>
          <p:nvPr/>
        </p:nvSpPr>
        <p:spPr>
          <a:xfrm>
            <a:off x="410792" y="1754928"/>
            <a:ext cx="3400021" cy="2631490"/>
          </a:xfrm>
          <a:prstGeom prst="rect">
            <a:avLst/>
          </a:prstGeom>
          <a:noFill/>
        </p:spPr>
        <p:txBody>
          <a:bodyPr wrap="square" lIns="91440" tIns="45720" rIns="91440" bIns="45720">
            <a:spAutoFit/>
          </a:bodyPr>
          <a:lstStyle/>
          <a:p>
            <a:pPr algn="just"/>
            <a:r>
              <a:rPr lang="en-US" sz="11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Sensors in everyday devices like smartphones and wearables can gather large amounts of data on behavior and context, which can be useful in creating solutions for fitness tracking, sleep monitoring, and assisted living. A multi-stream network is proposed to recognize multi-label behavioral context using extracted representations to infer a user's context and contextualizing learning for each modality. An end-to-end trained deep network achieves optimal recognition rates. The proposed architecture can be expanded to include additional sensors for improved performance and handle missing modalities through multitask learning. The paper proposes a logical-based framework to recognize and analyze behavioral specifications in a formal logic language to build seamless human-computer interactions.</a:t>
            </a:r>
          </a:p>
        </p:txBody>
      </p:sp>
      <p:sp>
        <p:nvSpPr>
          <p:cNvPr id="16" name="Rectangle: Diagonal Corners Rounded 15">
            <a:extLst>
              <a:ext uri="{FF2B5EF4-FFF2-40B4-BE49-F238E27FC236}">
                <a16:creationId xmlns:a16="http://schemas.microsoft.com/office/drawing/2014/main" id="{B710C9A9-5D02-02F6-467F-D113DFE6C2EF}"/>
              </a:ext>
            </a:extLst>
          </p:cNvPr>
          <p:cNvSpPr/>
          <p:nvPr/>
        </p:nvSpPr>
        <p:spPr>
          <a:xfrm rot="16200000">
            <a:off x="3377351" y="2435638"/>
            <a:ext cx="5096381" cy="3219341"/>
          </a:xfrm>
          <a:prstGeom prst="round2DiagRect">
            <a:avLst>
              <a:gd name="adj1" fmla="val 16667"/>
              <a:gd name="adj2" fmla="val 16569"/>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i="1" dirty="0"/>
          </a:p>
        </p:txBody>
      </p:sp>
      <p:pic>
        <p:nvPicPr>
          <p:cNvPr id="17" name="Picture 16">
            <a:extLst>
              <a:ext uri="{FF2B5EF4-FFF2-40B4-BE49-F238E27FC236}">
                <a16:creationId xmlns:a16="http://schemas.microsoft.com/office/drawing/2014/main" id="{CD0C9F73-35A6-6BF7-48D3-2625456AF5B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56495" y="1795710"/>
            <a:ext cx="2616859" cy="4547995"/>
          </a:xfrm>
          <a:prstGeom prst="rect">
            <a:avLst/>
          </a:prstGeom>
          <a:noFill/>
          <a:ln>
            <a:noFill/>
          </a:ln>
        </p:spPr>
      </p:pic>
      <p:sp>
        <p:nvSpPr>
          <p:cNvPr id="18" name="Rectangle 17">
            <a:extLst>
              <a:ext uri="{FF2B5EF4-FFF2-40B4-BE49-F238E27FC236}">
                <a16:creationId xmlns:a16="http://schemas.microsoft.com/office/drawing/2014/main" id="{F8D737E2-DCF1-04F1-D2D0-AF194A05E342}"/>
              </a:ext>
            </a:extLst>
          </p:cNvPr>
          <p:cNvSpPr/>
          <p:nvPr/>
        </p:nvSpPr>
        <p:spPr>
          <a:xfrm>
            <a:off x="4126600" y="1526638"/>
            <a:ext cx="1838324" cy="276999"/>
          </a:xfrm>
          <a:prstGeom prst="rect">
            <a:avLst/>
          </a:prstGeom>
          <a:noFill/>
        </p:spPr>
        <p:txBody>
          <a:bodyPr wrap="square" lIns="91440" tIns="45720" rIns="91440" bIns="45720">
            <a:spAutoFit/>
          </a:bodyPr>
          <a:lstStyle/>
          <a:p>
            <a:pPr algn="ctr"/>
            <a:r>
              <a:rPr lang="en-US" sz="1200" cap="none" spc="0" dirty="0">
                <a:ln w="0"/>
                <a:solidFill>
                  <a:schemeClr val="accent1">
                    <a:lumMod val="75000"/>
                  </a:schemeClr>
                </a:solidFill>
                <a:effectLst>
                  <a:outerShdw blurRad="38100" dist="38100" dir="2700000" algn="tl">
                    <a:srgbClr val="000000">
                      <a:alpha val="43137"/>
                    </a:srgbClr>
                  </a:outerShdw>
                </a:effectLst>
                <a:latin typeface="Russo One" panose="02000503050000020004" pitchFamily="2" charset="0"/>
                <a:cs typeface="Times New Roman" panose="02020603050405020304" pitchFamily="18" charset="0"/>
              </a:rPr>
              <a:t>Architecture</a:t>
            </a:r>
            <a:endParaRPr lang="en-US" sz="3200" u="sng" cap="none" spc="0" dirty="0">
              <a:ln w="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 name="Rectangle: Diagonal Corners Rounded 18">
            <a:extLst>
              <a:ext uri="{FF2B5EF4-FFF2-40B4-BE49-F238E27FC236}">
                <a16:creationId xmlns:a16="http://schemas.microsoft.com/office/drawing/2014/main" id="{DE0F897D-7912-F56D-8EA5-804B92414AA0}"/>
              </a:ext>
            </a:extLst>
          </p:cNvPr>
          <p:cNvSpPr/>
          <p:nvPr/>
        </p:nvSpPr>
        <p:spPr>
          <a:xfrm rot="10800000">
            <a:off x="254024" y="4440499"/>
            <a:ext cx="3713556" cy="2167287"/>
          </a:xfrm>
          <a:prstGeom prst="round2DiagRect">
            <a:avLst>
              <a:gd name="adj1" fmla="val 16667"/>
              <a:gd name="adj2" fmla="val 19030"/>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A4B0816A-8B6C-D874-BE5F-3F73BCEC3BD9}"/>
              </a:ext>
            </a:extLst>
          </p:cNvPr>
          <p:cNvSpPr/>
          <p:nvPr/>
        </p:nvSpPr>
        <p:spPr>
          <a:xfrm>
            <a:off x="410792" y="4720293"/>
            <a:ext cx="3484214" cy="1668349"/>
          </a:xfrm>
          <a:prstGeom prst="rect">
            <a:avLst/>
          </a:prstGeom>
          <a:noFill/>
        </p:spPr>
        <p:txBody>
          <a:bodyPr wrap="square" lIns="91440" tIns="45720" rIns="91440" bIns="45720">
            <a:spAutoFit/>
          </a:bodyPr>
          <a:lstStyle/>
          <a:p>
            <a:pPr algn="just"/>
            <a:r>
              <a:rPr lang="en-US" sz="11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article proposes a method for detecting and analyzing behaviors in sensor-based environments to support proactive decision making. It uses deep multi-modal convolutional neural networks to recognize multiple types of behaviors and suggests strategies for combining learned representations. The authors also propose regularization schemes to improve the model's ability to generalize and suggest a modification to the network's architecture to handle missing sensors.</a:t>
            </a:r>
          </a:p>
        </p:txBody>
      </p:sp>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0A14BBD4-B1C4-A4FE-F546-E85B9AEE0AD9}"/>
                  </a:ext>
                </a:extLst>
              </p14:cNvPr>
              <p14:cNvContentPartPr/>
              <p14:nvPr/>
            </p14:nvContentPartPr>
            <p14:xfrm>
              <a:off x="4644855" y="6332445"/>
              <a:ext cx="2611080" cy="59040"/>
            </p14:xfrm>
          </p:contentPart>
        </mc:Choice>
        <mc:Fallback xmlns="">
          <p:pic>
            <p:nvPicPr>
              <p:cNvPr id="22" name="Ink 21">
                <a:extLst>
                  <a:ext uri="{FF2B5EF4-FFF2-40B4-BE49-F238E27FC236}">
                    <a16:creationId xmlns:a16="http://schemas.microsoft.com/office/drawing/2014/main" id="{0A14BBD4-B1C4-A4FE-F546-E85B9AEE0AD9}"/>
                  </a:ext>
                </a:extLst>
              </p:cNvPr>
              <p:cNvPicPr/>
              <p:nvPr/>
            </p:nvPicPr>
            <p:blipFill>
              <a:blip r:embed="rId6"/>
              <a:stretch>
                <a:fillRect/>
              </a:stretch>
            </p:blipFill>
            <p:spPr>
              <a:xfrm>
                <a:off x="4636215" y="6323805"/>
                <a:ext cx="26287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B02A08DC-D7C2-7A9B-C759-FA4B986F42B0}"/>
                  </a:ext>
                </a:extLst>
              </p14:cNvPr>
              <p14:cNvContentPartPr/>
              <p14:nvPr/>
            </p14:nvContentPartPr>
            <p14:xfrm>
              <a:off x="1933335" y="5229045"/>
              <a:ext cx="360" cy="360"/>
            </p14:xfrm>
          </p:contentPart>
        </mc:Choice>
        <mc:Fallback xmlns="">
          <p:pic>
            <p:nvPicPr>
              <p:cNvPr id="23" name="Ink 22">
                <a:extLst>
                  <a:ext uri="{FF2B5EF4-FFF2-40B4-BE49-F238E27FC236}">
                    <a16:creationId xmlns:a16="http://schemas.microsoft.com/office/drawing/2014/main" id="{B02A08DC-D7C2-7A9B-C759-FA4B986F42B0}"/>
                  </a:ext>
                </a:extLst>
              </p:cNvPr>
              <p:cNvPicPr/>
              <p:nvPr/>
            </p:nvPicPr>
            <p:blipFill>
              <a:blip r:embed="rId8"/>
              <a:stretch>
                <a:fillRect/>
              </a:stretch>
            </p:blipFill>
            <p:spPr>
              <a:xfrm>
                <a:off x="1924335" y="5220045"/>
                <a:ext cx="18000" cy="18000"/>
              </a:xfrm>
              <a:prstGeom prst="rect">
                <a:avLst/>
              </a:prstGeom>
            </p:spPr>
          </p:pic>
        </mc:Fallback>
      </mc:AlternateContent>
      <p:grpSp>
        <p:nvGrpSpPr>
          <p:cNvPr id="31" name="Group 30">
            <a:extLst>
              <a:ext uri="{FF2B5EF4-FFF2-40B4-BE49-F238E27FC236}">
                <a16:creationId xmlns:a16="http://schemas.microsoft.com/office/drawing/2014/main" id="{A75DB80E-130F-80BF-F28E-6AAF4C1DF3E1}"/>
              </a:ext>
            </a:extLst>
          </p:cNvPr>
          <p:cNvGrpSpPr/>
          <p:nvPr/>
        </p:nvGrpSpPr>
        <p:grpSpPr>
          <a:xfrm>
            <a:off x="571455" y="4476645"/>
            <a:ext cx="360" cy="360"/>
            <a:chOff x="571455" y="4476645"/>
            <a:chExt cx="360" cy="360"/>
          </a:xfrm>
        </p:grpSpPr>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714C5956-C6D4-B868-93AC-B5147E14D938}"/>
                    </a:ext>
                  </a:extLst>
                </p14:cNvPr>
                <p14:cNvContentPartPr/>
                <p14:nvPr/>
              </p14:nvContentPartPr>
              <p14:xfrm>
                <a:off x="571455" y="4476645"/>
                <a:ext cx="360" cy="360"/>
              </p14:xfrm>
            </p:contentPart>
          </mc:Choice>
          <mc:Fallback xmlns="">
            <p:pic>
              <p:nvPicPr>
                <p:cNvPr id="24" name="Ink 23">
                  <a:extLst>
                    <a:ext uri="{FF2B5EF4-FFF2-40B4-BE49-F238E27FC236}">
                      <a16:creationId xmlns:a16="http://schemas.microsoft.com/office/drawing/2014/main" id="{714C5956-C6D4-B868-93AC-B5147E14D938}"/>
                    </a:ext>
                  </a:extLst>
                </p:cNvPr>
                <p:cNvPicPr/>
                <p:nvPr/>
              </p:nvPicPr>
              <p:blipFill>
                <a:blip r:embed="rId8"/>
                <a:stretch>
                  <a:fillRect/>
                </a:stretch>
              </p:blipFill>
              <p:spPr>
                <a:xfrm>
                  <a:off x="562455" y="44676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4A13A294-2C9B-B0A5-E339-14466C6F8163}"/>
                    </a:ext>
                  </a:extLst>
                </p14:cNvPr>
                <p14:cNvContentPartPr/>
                <p14:nvPr/>
              </p14:nvContentPartPr>
              <p14:xfrm>
                <a:off x="571455" y="4476645"/>
                <a:ext cx="360" cy="360"/>
              </p14:xfrm>
            </p:contentPart>
          </mc:Choice>
          <mc:Fallback xmlns="">
            <p:pic>
              <p:nvPicPr>
                <p:cNvPr id="25" name="Ink 24">
                  <a:extLst>
                    <a:ext uri="{FF2B5EF4-FFF2-40B4-BE49-F238E27FC236}">
                      <a16:creationId xmlns:a16="http://schemas.microsoft.com/office/drawing/2014/main" id="{4A13A294-2C9B-B0A5-E339-14466C6F8163}"/>
                    </a:ext>
                  </a:extLst>
                </p:cNvPr>
                <p:cNvPicPr/>
                <p:nvPr/>
              </p:nvPicPr>
              <p:blipFill>
                <a:blip r:embed="rId8"/>
                <a:stretch>
                  <a:fillRect/>
                </a:stretch>
              </p:blipFill>
              <p:spPr>
                <a:xfrm>
                  <a:off x="562455" y="4467645"/>
                  <a:ext cx="18000" cy="18000"/>
                </a:xfrm>
                <a:prstGeom prst="rect">
                  <a:avLst/>
                </a:prstGeom>
              </p:spPr>
            </p:pic>
          </mc:Fallback>
        </mc:AlternateContent>
      </p:grpSp>
      <p:grpSp>
        <p:nvGrpSpPr>
          <p:cNvPr id="30" name="Group 29">
            <a:extLst>
              <a:ext uri="{FF2B5EF4-FFF2-40B4-BE49-F238E27FC236}">
                <a16:creationId xmlns:a16="http://schemas.microsoft.com/office/drawing/2014/main" id="{BA099050-2D3E-ABDC-0548-D1AE9319CC90}"/>
              </a:ext>
            </a:extLst>
          </p:cNvPr>
          <p:cNvGrpSpPr/>
          <p:nvPr/>
        </p:nvGrpSpPr>
        <p:grpSpPr>
          <a:xfrm>
            <a:off x="628695" y="4676805"/>
            <a:ext cx="133560" cy="171720"/>
            <a:chOff x="628695" y="4676805"/>
            <a:chExt cx="133560" cy="171720"/>
          </a:xfrm>
        </p:grpSpPr>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2017EAFA-B7B1-3210-2B98-8491160F08D3}"/>
                    </a:ext>
                  </a:extLst>
                </p14:cNvPr>
                <p14:cNvContentPartPr/>
                <p14:nvPr/>
              </p14:nvContentPartPr>
              <p14:xfrm>
                <a:off x="628695" y="4676805"/>
                <a:ext cx="360" cy="360"/>
              </p14:xfrm>
            </p:contentPart>
          </mc:Choice>
          <mc:Fallback xmlns="">
            <p:pic>
              <p:nvPicPr>
                <p:cNvPr id="26" name="Ink 25">
                  <a:extLst>
                    <a:ext uri="{FF2B5EF4-FFF2-40B4-BE49-F238E27FC236}">
                      <a16:creationId xmlns:a16="http://schemas.microsoft.com/office/drawing/2014/main" id="{2017EAFA-B7B1-3210-2B98-8491160F08D3}"/>
                    </a:ext>
                  </a:extLst>
                </p:cNvPr>
                <p:cNvPicPr/>
                <p:nvPr/>
              </p:nvPicPr>
              <p:blipFill>
                <a:blip r:embed="rId8"/>
                <a:stretch>
                  <a:fillRect/>
                </a:stretch>
              </p:blipFill>
              <p:spPr>
                <a:xfrm>
                  <a:off x="619695" y="4667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0A276BC3-2596-B500-E864-995BC42CCC7F}"/>
                    </a:ext>
                  </a:extLst>
                </p14:cNvPr>
                <p14:cNvContentPartPr/>
                <p14:nvPr/>
              </p14:nvContentPartPr>
              <p14:xfrm>
                <a:off x="628695" y="4676805"/>
                <a:ext cx="133560" cy="171720"/>
              </p14:xfrm>
            </p:contentPart>
          </mc:Choice>
          <mc:Fallback xmlns="">
            <p:pic>
              <p:nvPicPr>
                <p:cNvPr id="27" name="Ink 26">
                  <a:extLst>
                    <a:ext uri="{FF2B5EF4-FFF2-40B4-BE49-F238E27FC236}">
                      <a16:creationId xmlns:a16="http://schemas.microsoft.com/office/drawing/2014/main" id="{0A276BC3-2596-B500-E864-995BC42CCC7F}"/>
                    </a:ext>
                  </a:extLst>
                </p:cNvPr>
                <p:cNvPicPr/>
                <p:nvPr/>
              </p:nvPicPr>
              <p:blipFill>
                <a:blip r:embed="rId13"/>
                <a:stretch>
                  <a:fillRect/>
                </a:stretch>
              </p:blipFill>
              <p:spPr>
                <a:xfrm>
                  <a:off x="619695" y="4667805"/>
                  <a:ext cx="151200" cy="189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34A8ACF4-A492-1A6B-308F-E232FBB05E4A}"/>
                  </a:ext>
                </a:extLst>
              </p14:cNvPr>
              <p14:cNvContentPartPr/>
              <p14:nvPr/>
            </p14:nvContentPartPr>
            <p14:xfrm>
              <a:off x="1562175" y="5600565"/>
              <a:ext cx="1800" cy="2160"/>
            </p14:xfrm>
          </p:contentPart>
        </mc:Choice>
        <mc:Fallback xmlns="">
          <p:pic>
            <p:nvPicPr>
              <p:cNvPr id="28" name="Ink 27">
                <a:extLst>
                  <a:ext uri="{FF2B5EF4-FFF2-40B4-BE49-F238E27FC236}">
                    <a16:creationId xmlns:a16="http://schemas.microsoft.com/office/drawing/2014/main" id="{34A8ACF4-A492-1A6B-308F-E232FBB05E4A}"/>
                  </a:ext>
                </a:extLst>
              </p:cNvPr>
              <p:cNvPicPr/>
              <p:nvPr/>
            </p:nvPicPr>
            <p:blipFill>
              <a:blip r:embed="rId8"/>
              <a:stretch>
                <a:fillRect/>
              </a:stretch>
            </p:blipFill>
            <p:spPr>
              <a:xfrm>
                <a:off x="1553175" y="5591565"/>
                <a:ext cx="1944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9E02808B-484C-269A-80A1-FDF5F9120AC3}"/>
                  </a:ext>
                </a:extLst>
              </p14:cNvPr>
              <p14:cNvContentPartPr/>
              <p14:nvPr/>
            </p14:nvContentPartPr>
            <p14:xfrm>
              <a:off x="3533535" y="4720365"/>
              <a:ext cx="7920" cy="3960"/>
            </p14:xfrm>
          </p:contentPart>
        </mc:Choice>
        <mc:Fallback xmlns="">
          <p:pic>
            <p:nvPicPr>
              <p:cNvPr id="29" name="Ink 28">
                <a:extLst>
                  <a:ext uri="{FF2B5EF4-FFF2-40B4-BE49-F238E27FC236}">
                    <a16:creationId xmlns:a16="http://schemas.microsoft.com/office/drawing/2014/main" id="{9E02808B-484C-269A-80A1-FDF5F9120AC3}"/>
                  </a:ext>
                </a:extLst>
              </p:cNvPr>
              <p:cNvPicPr/>
              <p:nvPr/>
            </p:nvPicPr>
            <p:blipFill>
              <a:blip r:embed="rId16"/>
              <a:stretch>
                <a:fillRect/>
              </a:stretch>
            </p:blipFill>
            <p:spPr>
              <a:xfrm>
                <a:off x="3524535" y="4711725"/>
                <a:ext cx="25560" cy="21600"/>
              </a:xfrm>
              <a:prstGeom prst="rect">
                <a:avLst/>
              </a:prstGeom>
            </p:spPr>
          </p:pic>
        </mc:Fallback>
      </mc:AlternateContent>
      <p:grpSp>
        <p:nvGrpSpPr>
          <p:cNvPr id="38" name="Group 37">
            <a:extLst>
              <a:ext uri="{FF2B5EF4-FFF2-40B4-BE49-F238E27FC236}">
                <a16:creationId xmlns:a16="http://schemas.microsoft.com/office/drawing/2014/main" id="{71BD0F76-BA4E-53BE-0C9D-AACA984450D6}"/>
              </a:ext>
            </a:extLst>
          </p:cNvPr>
          <p:cNvGrpSpPr/>
          <p:nvPr/>
        </p:nvGrpSpPr>
        <p:grpSpPr>
          <a:xfrm>
            <a:off x="2057175" y="6505605"/>
            <a:ext cx="10080" cy="9720"/>
            <a:chOff x="2057175" y="6505605"/>
            <a:chExt cx="10080" cy="9720"/>
          </a:xfrm>
        </p:grpSpPr>
        <mc:AlternateContent xmlns:mc="http://schemas.openxmlformats.org/markup-compatibility/2006" xmlns:p14="http://schemas.microsoft.com/office/powerpoint/2010/main">
          <mc:Choice Requires="p14">
            <p:contentPart p14:bwMode="auto" r:id="rId17">
              <p14:nvContentPartPr>
                <p14:cNvPr id="32" name="Ink 31">
                  <a:extLst>
                    <a:ext uri="{FF2B5EF4-FFF2-40B4-BE49-F238E27FC236}">
                      <a16:creationId xmlns:a16="http://schemas.microsoft.com/office/drawing/2014/main" id="{A3E9DBF1-D93F-51FD-8815-0B26D21F956F}"/>
                    </a:ext>
                  </a:extLst>
                </p14:cNvPr>
                <p14:cNvContentPartPr/>
                <p14:nvPr/>
              </p14:nvContentPartPr>
              <p14:xfrm>
                <a:off x="2066895" y="6505605"/>
                <a:ext cx="360" cy="360"/>
              </p14:xfrm>
            </p:contentPart>
          </mc:Choice>
          <mc:Fallback xmlns="">
            <p:pic>
              <p:nvPicPr>
                <p:cNvPr id="32" name="Ink 31">
                  <a:extLst>
                    <a:ext uri="{FF2B5EF4-FFF2-40B4-BE49-F238E27FC236}">
                      <a16:creationId xmlns:a16="http://schemas.microsoft.com/office/drawing/2014/main" id="{A3E9DBF1-D93F-51FD-8815-0B26D21F956F}"/>
                    </a:ext>
                  </a:extLst>
                </p:cNvPr>
                <p:cNvPicPr/>
                <p:nvPr/>
              </p:nvPicPr>
              <p:blipFill>
                <a:blip r:embed="rId8"/>
                <a:stretch>
                  <a:fillRect/>
                </a:stretch>
              </p:blipFill>
              <p:spPr>
                <a:xfrm>
                  <a:off x="2057895" y="64966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FA8D31DF-8C1C-8727-B024-EC2707BEACCA}"/>
                    </a:ext>
                  </a:extLst>
                </p14:cNvPr>
                <p14:cNvContentPartPr/>
                <p14:nvPr/>
              </p14:nvContentPartPr>
              <p14:xfrm>
                <a:off x="2057175" y="6505605"/>
                <a:ext cx="10080" cy="9720"/>
              </p14:xfrm>
            </p:contentPart>
          </mc:Choice>
          <mc:Fallback xmlns="">
            <p:pic>
              <p:nvPicPr>
                <p:cNvPr id="33" name="Ink 32">
                  <a:extLst>
                    <a:ext uri="{FF2B5EF4-FFF2-40B4-BE49-F238E27FC236}">
                      <a16:creationId xmlns:a16="http://schemas.microsoft.com/office/drawing/2014/main" id="{FA8D31DF-8C1C-8727-B024-EC2707BEACCA}"/>
                    </a:ext>
                  </a:extLst>
                </p:cNvPr>
                <p:cNvPicPr/>
                <p:nvPr/>
              </p:nvPicPr>
              <p:blipFill>
                <a:blip r:embed="rId19"/>
                <a:stretch>
                  <a:fillRect/>
                </a:stretch>
              </p:blipFill>
              <p:spPr>
                <a:xfrm>
                  <a:off x="2048175" y="6496605"/>
                  <a:ext cx="277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8742EC32-A02F-9732-67D8-4B763567B9D6}"/>
                    </a:ext>
                  </a:extLst>
                </p14:cNvPr>
                <p14:cNvContentPartPr/>
                <p14:nvPr/>
              </p14:nvContentPartPr>
              <p14:xfrm>
                <a:off x="2057175" y="6514965"/>
                <a:ext cx="360" cy="360"/>
              </p14:xfrm>
            </p:contentPart>
          </mc:Choice>
          <mc:Fallback xmlns="">
            <p:pic>
              <p:nvPicPr>
                <p:cNvPr id="34" name="Ink 33">
                  <a:extLst>
                    <a:ext uri="{FF2B5EF4-FFF2-40B4-BE49-F238E27FC236}">
                      <a16:creationId xmlns:a16="http://schemas.microsoft.com/office/drawing/2014/main" id="{8742EC32-A02F-9732-67D8-4B763567B9D6}"/>
                    </a:ext>
                  </a:extLst>
                </p:cNvPr>
                <p:cNvPicPr/>
                <p:nvPr/>
              </p:nvPicPr>
              <p:blipFill>
                <a:blip r:embed="rId8"/>
                <a:stretch>
                  <a:fillRect/>
                </a:stretch>
              </p:blipFill>
              <p:spPr>
                <a:xfrm>
                  <a:off x="2048175" y="650596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8421385F-53E8-12C5-0054-D74D633244F4}"/>
                  </a:ext>
                </a:extLst>
              </p14:cNvPr>
              <p14:cNvContentPartPr/>
              <p14:nvPr/>
            </p14:nvContentPartPr>
            <p14:xfrm>
              <a:off x="2190375" y="5322645"/>
              <a:ext cx="1134720" cy="30240"/>
            </p14:xfrm>
          </p:contentPart>
        </mc:Choice>
        <mc:Fallback xmlns="">
          <p:pic>
            <p:nvPicPr>
              <p:cNvPr id="35" name="Ink 34">
                <a:extLst>
                  <a:ext uri="{FF2B5EF4-FFF2-40B4-BE49-F238E27FC236}">
                    <a16:creationId xmlns:a16="http://schemas.microsoft.com/office/drawing/2014/main" id="{8421385F-53E8-12C5-0054-D74D633244F4}"/>
                  </a:ext>
                </a:extLst>
              </p:cNvPr>
              <p:cNvPicPr/>
              <p:nvPr/>
            </p:nvPicPr>
            <p:blipFill>
              <a:blip r:embed="rId22"/>
              <a:stretch>
                <a:fillRect/>
              </a:stretch>
            </p:blipFill>
            <p:spPr>
              <a:xfrm>
                <a:off x="2181735" y="5314005"/>
                <a:ext cx="11523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Ink 35">
                <a:extLst>
                  <a:ext uri="{FF2B5EF4-FFF2-40B4-BE49-F238E27FC236}">
                    <a16:creationId xmlns:a16="http://schemas.microsoft.com/office/drawing/2014/main" id="{25EFA60E-7BFF-0EFC-23AB-FF2595062E90}"/>
                  </a:ext>
                </a:extLst>
              </p14:cNvPr>
              <p14:cNvContentPartPr/>
              <p14:nvPr/>
            </p14:nvContentPartPr>
            <p14:xfrm>
              <a:off x="6438735" y="3419325"/>
              <a:ext cx="360" cy="360"/>
            </p14:xfrm>
          </p:contentPart>
        </mc:Choice>
        <mc:Fallback xmlns="">
          <p:pic>
            <p:nvPicPr>
              <p:cNvPr id="36" name="Ink 35">
                <a:extLst>
                  <a:ext uri="{FF2B5EF4-FFF2-40B4-BE49-F238E27FC236}">
                    <a16:creationId xmlns:a16="http://schemas.microsoft.com/office/drawing/2014/main" id="{25EFA60E-7BFF-0EFC-23AB-FF2595062E90}"/>
                  </a:ext>
                </a:extLst>
              </p:cNvPr>
              <p:cNvPicPr/>
              <p:nvPr/>
            </p:nvPicPr>
            <p:blipFill>
              <a:blip r:embed="rId8"/>
              <a:stretch>
                <a:fillRect/>
              </a:stretch>
            </p:blipFill>
            <p:spPr>
              <a:xfrm>
                <a:off x="6429735" y="34103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7A819EB7-806E-68B6-87DC-6C57033956A3}"/>
                  </a:ext>
                </a:extLst>
              </p14:cNvPr>
              <p14:cNvContentPartPr/>
              <p14:nvPr/>
            </p14:nvContentPartPr>
            <p14:xfrm>
              <a:off x="6696135" y="3156525"/>
              <a:ext cx="10080" cy="6120"/>
            </p14:xfrm>
          </p:contentPart>
        </mc:Choice>
        <mc:Fallback xmlns="">
          <p:pic>
            <p:nvPicPr>
              <p:cNvPr id="37" name="Ink 36">
                <a:extLst>
                  <a:ext uri="{FF2B5EF4-FFF2-40B4-BE49-F238E27FC236}">
                    <a16:creationId xmlns:a16="http://schemas.microsoft.com/office/drawing/2014/main" id="{7A819EB7-806E-68B6-87DC-6C57033956A3}"/>
                  </a:ext>
                </a:extLst>
              </p:cNvPr>
              <p:cNvPicPr/>
              <p:nvPr/>
            </p:nvPicPr>
            <p:blipFill>
              <a:blip r:embed="rId25"/>
              <a:stretch>
                <a:fillRect/>
              </a:stretch>
            </p:blipFill>
            <p:spPr>
              <a:xfrm>
                <a:off x="6687135" y="3147525"/>
                <a:ext cx="277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38A31BCF-AD00-5CD9-0699-27D5878DAED5}"/>
                  </a:ext>
                </a:extLst>
              </p14:cNvPr>
              <p14:cNvContentPartPr/>
              <p14:nvPr/>
            </p14:nvContentPartPr>
            <p14:xfrm>
              <a:off x="2028735" y="4172085"/>
              <a:ext cx="360" cy="360"/>
            </p14:xfrm>
          </p:contentPart>
        </mc:Choice>
        <mc:Fallback xmlns="">
          <p:pic>
            <p:nvPicPr>
              <p:cNvPr id="39" name="Ink 38">
                <a:extLst>
                  <a:ext uri="{FF2B5EF4-FFF2-40B4-BE49-F238E27FC236}">
                    <a16:creationId xmlns:a16="http://schemas.microsoft.com/office/drawing/2014/main" id="{38A31BCF-AD00-5CD9-0699-27D5878DAED5}"/>
                  </a:ext>
                </a:extLst>
              </p:cNvPr>
              <p:cNvPicPr/>
              <p:nvPr/>
            </p:nvPicPr>
            <p:blipFill>
              <a:blip r:embed="rId8"/>
              <a:stretch>
                <a:fillRect/>
              </a:stretch>
            </p:blipFill>
            <p:spPr>
              <a:xfrm>
                <a:off x="2019735" y="41630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 name="Ink 39">
                <a:extLst>
                  <a:ext uri="{FF2B5EF4-FFF2-40B4-BE49-F238E27FC236}">
                    <a16:creationId xmlns:a16="http://schemas.microsoft.com/office/drawing/2014/main" id="{6D823349-0096-06B5-D005-BACB1FBF84EE}"/>
                  </a:ext>
                </a:extLst>
              </p14:cNvPr>
              <p14:cNvContentPartPr/>
              <p14:nvPr/>
            </p14:nvContentPartPr>
            <p14:xfrm>
              <a:off x="1362015" y="2590965"/>
              <a:ext cx="360" cy="360"/>
            </p14:xfrm>
          </p:contentPart>
        </mc:Choice>
        <mc:Fallback xmlns="">
          <p:pic>
            <p:nvPicPr>
              <p:cNvPr id="40" name="Ink 39">
                <a:extLst>
                  <a:ext uri="{FF2B5EF4-FFF2-40B4-BE49-F238E27FC236}">
                    <a16:creationId xmlns:a16="http://schemas.microsoft.com/office/drawing/2014/main" id="{6D823349-0096-06B5-D005-BACB1FBF84EE}"/>
                  </a:ext>
                </a:extLst>
              </p:cNvPr>
              <p:cNvPicPr/>
              <p:nvPr/>
            </p:nvPicPr>
            <p:blipFill>
              <a:blip r:embed="rId8"/>
              <a:stretch>
                <a:fillRect/>
              </a:stretch>
            </p:blipFill>
            <p:spPr>
              <a:xfrm>
                <a:off x="1353015" y="25819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Ink 40">
                <a:extLst>
                  <a:ext uri="{FF2B5EF4-FFF2-40B4-BE49-F238E27FC236}">
                    <a16:creationId xmlns:a16="http://schemas.microsoft.com/office/drawing/2014/main" id="{FC9E85A9-EBAA-FA03-393E-E3003D2174DE}"/>
                  </a:ext>
                </a:extLst>
              </p14:cNvPr>
              <p14:cNvContentPartPr/>
              <p14:nvPr/>
            </p14:nvContentPartPr>
            <p14:xfrm>
              <a:off x="1352295" y="2562165"/>
              <a:ext cx="360" cy="10080"/>
            </p14:xfrm>
          </p:contentPart>
        </mc:Choice>
        <mc:Fallback xmlns="">
          <p:pic>
            <p:nvPicPr>
              <p:cNvPr id="41" name="Ink 40">
                <a:extLst>
                  <a:ext uri="{FF2B5EF4-FFF2-40B4-BE49-F238E27FC236}">
                    <a16:creationId xmlns:a16="http://schemas.microsoft.com/office/drawing/2014/main" id="{FC9E85A9-EBAA-FA03-393E-E3003D2174DE}"/>
                  </a:ext>
                </a:extLst>
              </p:cNvPr>
              <p:cNvPicPr/>
              <p:nvPr/>
            </p:nvPicPr>
            <p:blipFill>
              <a:blip r:embed="rId29"/>
              <a:stretch>
                <a:fillRect/>
              </a:stretch>
            </p:blipFill>
            <p:spPr>
              <a:xfrm>
                <a:off x="1343295" y="2553165"/>
                <a:ext cx="180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FAFB6EB0-2B45-30B1-6038-509DDFCDD256}"/>
                  </a:ext>
                </a:extLst>
              </p14:cNvPr>
              <p14:cNvContentPartPr/>
              <p14:nvPr/>
            </p14:nvContentPartPr>
            <p14:xfrm>
              <a:off x="1342935" y="2543085"/>
              <a:ext cx="360" cy="360"/>
            </p14:xfrm>
          </p:contentPart>
        </mc:Choice>
        <mc:Fallback xmlns="">
          <p:pic>
            <p:nvPicPr>
              <p:cNvPr id="42" name="Ink 41">
                <a:extLst>
                  <a:ext uri="{FF2B5EF4-FFF2-40B4-BE49-F238E27FC236}">
                    <a16:creationId xmlns:a16="http://schemas.microsoft.com/office/drawing/2014/main" id="{FAFB6EB0-2B45-30B1-6038-509DDFCDD256}"/>
                  </a:ext>
                </a:extLst>
              </p:cNvPr>
              <p:cNvPicPr/>
              <p:nvPr/>
            </p:nvPicPr>
            <p:blipFill>
              <a:blip r:embed="rId8"/>
              <a:stretch>
                <a:fillRect/>
              </a:stretch>
            </p:blipFill>
            <p:spPr>
              <a:xfrm>
                <a:off x="1333935" y="25340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Ink 42">
                <a:extLst>
                  <a:ext uri="{FF2B5EF4-FFF2-40B4-BE49-F238E27FC236}">
                    <a16:creationId xmlns:a16="http://schemas.microsoft.com/office/drawing/2014/main" id="{9C19D14F-2C9B-8959-1123-FACB1F1ADF9A}"/>
                  </a:ext>
                </a:extLst>
              </p14:cNvPr>
              <p14:cNvContentPartPr/>
              <p14:nvPr/>
            </p14:nvContentPartPr>
            <p14:xfrm>
              <a:off x="1381095" y="2524005"/>
              <a:ext cx="19440" cy="360"/>
            </p14:xfrm>
          </p:contentPart>
        </mc:Choice>
        <mc:Fallback xmlns="">
          <p:pic>
            <p:nvPicPr>
              <p:cNvPr id="43" name="Ink 42">
                <a:extLst>
                  <a:ext uri="{FF2B5EF4-FFF2-40B4-BE49-F238E27FC236}">
                    <a16:creationId xmlns:a16="http://schemas.microsoft.com/office/drawing/2014/main" id="{9C19D14F-2C9B-8959-1123-FACB1F1ADF9A}"/>
                  </a:ext>
                </a:extLst>
              </p:cNvPr>
              <p:cNvPicPr/>
              <p:nvPr/>
            </p:nvPicPr>
            <p:blipFill>
              <a:blip r:embed="rId32"/>
              <a:stretch>
                <a:fillRect/>
              </a:stretch>
            </p:blipFill>
            <p:spPr>
              <a:xfrm>
                <a:off x="1372095" y="2515005"/>
                <a:ext cx="37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4" name="Ink 43">
                <a:extLst>
                  <a:ext uri="{FF2B5EF4-FFF2-40B4-BE49-F238E27FC236}">
                    <a16:creationId xmlns:a16="http://schemas.microsoft.com/office/drawing/2014/main" id="{3CF7EEF9-0727-E413-DCD7-B0C266E630D7}"/>
                  </a:ext>
                </a:extLst>
              </p14:cNvPr>
              <p14:cNvContentPartPr/>
              <p14:nvPr/>
            </p14:nvContentPartPr>
            <p14:xfrm>
              <a:off x="1447695" y="2533725"/>
              <a:ext cx="15840" cy="360"/>
            </p14:xfrm>
          </p:contentPart>
        </mc:Choice>
        <mc:Fallback xmlns="">
          <p:pic>
            <p:nvPicPr>
              <p:cNvPr id="44" name="Ink 43">
                <a:extLst>
                  <a:ext uri="{FF2B5EF4-FFF2-40B4-BE49-F238E27FC236}">
                    <a16:creationId xmlns:a16="http://schemas.microsoft.com/office/drawing/2014/main" id="{3CF7EEF9-0727-E413-DCD7-B0C266E630D7}"/>
                  </a:ext>
                </a:extLst>
              </p:cNvPr>
              <p:cNvPicPr/>
              <p:nvPr/>
            </p:nvPicPr>
            <p:blipFill>
              <a:blip r:embed="rId34"/>
              <a:stretch>
                <a:fillRect/>
              </a:stretch>
            </p:blipFill>
            <p:spPr>
              <a:xfrm>
                <a:off x="1438695" y="2524725"/>
                <a:ext cx="33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 47">
                <a:extLst>
                  <a:ext uri="{FF2B5EF4-FFF2-40B4-BE49-F238E27FC236}">
                    <a16:creationId xmlns:a16="http://schemas.microsoft.com/office/drawing/2014/main" id="{099FE451-420F-E790-BFDA-598F196A753F}"/>
                  </a:ext>
                </a:extLst>
              </p14:cNvPr>
              <p14:cNvContentPartPr/>
              <p14:nvPr/>
            </p14:nvContentPartPr>
            <p14:xfrm>
              <a:off x="-1028745" y="1942965"/>
              <a:ext cx="360" cy="360"/>
            </p14:xfrm>
          </p:contentPart>
        </mc:Choice>
        <mc:Fallback xmlns="">
          <p:pic>
            <p:nvPicPr>
              <p:cNvPr id="48" name="Ink 47">
                <a:extLst>
                  <a:ext uri="{FF2B5EF4-FFF2-40B4-BE49-F238E27FC236}">
                    <a16:creationId xmlns:a16="http://schemas.microsoft.com/office/drawing/2014/main" id="{099FE451-420F-E790-BFDA-598F196A753F}"/>
                  </a:ext>
                </a:extLst>
              </p:cNvPr>
              <p:cNvPicPr/>
              <p:nvPr/>
            </p:nvPicPr>
            <p:blipFill>
              <a:blip r:embed="rId8"/>
              <a:stretch>
                <a:fillRect/>
              </a:stretch>
            </p:blipFill>
            <p:spPr>
              <a:xfrm>
                <a:off x="-1037745" y="19339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783A14D9-BA9A-26EF-F290-C52A173BFB73}"/>
                  </a:ext>
                </a:extLst>
              </p14:cNvPr>
              <p14:cNvContentPartPr/>
              <p14:nvPr/>
            </p14:nvContentPartPr>
            <p14:xfrm>
              <a:off x="-457425" y="209565"/>
              <a:ext cx="360" cy="360"/>
            </p14:xfrm>
          </p:contentPart>
        </mc:Choice>
        <mc:Fallback xmlns="">
          <p:pic>
            <p:nvPicPr>
              <p:cNvPr id="50" name="Ink 49">
                <a:extLst>
                  <a:ext uri="{FF2B5EF4-FFF2-40B4-BE49-F238E27FC236}">
                    <a16:creationId xmlns:a16="http://schemas.microsoft.com/office/drawing/2014/main" id="{783A14D9-BA9A-26EF-F290-C52A173BFB73}"/>
                  </a:ext>
                </a:extLst>
              </p:cNvPr>
              <p:cNvPicPr/>
              <p:nvPr/>
            </p:nvPicPr>
            <p:blipFill>
              <a:blip r:embed="rId8"/>
              <a:stretch>
                <a:fillRect/>
              </a:stretch>
            </p:blipFill>
            <p:spPr>
              <a:xfrm>
                <a:off x="-466425" y="2005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1" name="Ink 50">
                <a:extLst>
                  <a:ext uri="{FF2B5EF4-FFF2-40B4-BE49-F238E27FC236}">
                    <a16:creationId xmlns:a16="http://schemas.microsoft.com/office/drawing/2014/main" id="{345C541B-F455-C5DD-0102-43A075C82D2F}"/>
                  </a:ext>
                </a:extLst>
              </p14:cNvPr>
              <p14:cNvContentPartPr/>
              <p14:nvPr/>
            </p14:nvContentPartPr>
            <p14:xfrm>
              <a:off x="-1085985" y="2390805"/>
              <a:ext cx="360" cy="360"/>
            </p14:xfrm>
          </p:contentPart>
        </mc:Choice>
        <mc:Fallback xmlns="">
          <p:pic>
            <p:nvPicPr>
              <p:cNvPr id="51" name="Ink 50">
                <a:extLst>
                  <a:ext uri="{FF2B5EF4-FFF2-40B4-BE49-F238E27FC236}">
                    <a16:creationId xmlns:a16="http://schemas.microsoft.com/office/drawing/2014/main" id="{345C541B-F455-C5DD-0102-43A075C82D2F}"/>
                  </a:ext>
                </a:extLst>
              </p:cNvPr>
              <p:cNvPicPr/>
              <p:nvPr/>
            </p:nvPicPr>
            <p:blipFill>
              <a:blip r:embed="rId8"/>
              <a:stretch>
                <a:fillRect/>
              </a:stretch>
            </p:blipFill>
            <p:spPr>
              <a:xfrm>
                <a:off x="-1094985" y="2381805"/>
                <a:ext cx="18000" cy="18000"/>
              </a:xfrm>
              <a:prstGeom prst="rect">
                <a:avLst/>
              </a:prstGeom>
            </p:spPr>
          </p:pic>
        </mc:Fallback>
      </mc:AlternateContent>
      <p:sp>
        <p:nvSpPr>
          <p:cNvPr id="53" name="Rectangle 52">
            <a:extLst>
              <a:ext uri="{FF2B5EF4-FFF2-40B4-BE49-F238E27FC236}">
                <a16:creationId xmlns:a16="http://schemas.microsoft.com/office/drawing/2014/main" id="{F88DA3F1-FFC4-F359-C9B0-59C98D4ECD69}"/>
              </a:ext>
            </a:extLst>
          </p:cNvPr>
          <p:cNvSpPr/>
          <p:nvPr/>
        </p:nvSpPr>
        <p:spPr>
          <a:xfrm>
            <a:off x="274017" y="4476645"/>
            <a:ext cx="1326287" cy="261610"/>
          </a:xfrm>
          <a:prstGeom prst="rect">
            <a:avLst/>
          </a:prstGeom>
          <a:noFill/>
        </p:spPr>
        <p:txBody>
          <a:bodyPr wrap="square" lIns="91440" tIns="45720" rIns="91440" bIns="45720">
            <a:spAutoFit/>
          </a:bodyPr>
          <a:lstStyle/>
          <a:p>
            <a:pPr algn="ctr"/>
            <a:r>
              <a:rPr lang="en-US" sz="1100" dirty="0">
                <a:ln w="0"/>
                <a:solidFill>
                  <a:schemeClr val="accent5"/>
                </a:solidFill>
                <a:effectLst>
                  <a:outerShdw blurRad="38100" dist="38100" dir="2700000" algn="tl">
                    <a:srgbClr val="000000">
                      <a:alpha val="43137"/>
                    </a:srgbClr>
                  </a:outerShdw>
                </a:effectLst>
                <a:latin typeface="Russo One" panose="02000503050000020004" pitchFamily="2" charset="0"/>
                <a:cs typeface="Times New Roman" panose="02020603050405020304" pitchFamily="18" charset="0"/>
              </a:rPr>
              <a:t>Conclusion</a:t>
            </a:r>
            <a:endParaRPr lang="en-US" sz="2800" b="0" u="sng" cap="none" spc="0" dirty="0">
              <a:ln w="0"/>
              <a:solidFill>
                <a:schemeClr val="accent5"/>
              </a:solidFill>
              <a:effectLst>
                <a:outerShdw blurRad="38100" dist="38100" dir="2700000" algn="tl">
                  <a:srgbClr val="000000">
                    <a:alpha val="43137"/>
                  </a:srgbClr>
                </a:outerShdw>
              </a:effectLst>
              <a:latin typeface="Russo One" panose="02000503050000020004" pitchFamily="2" charset="0"/>
              <a:cs typeface="Times New Roman" panose="02020603050405020304" pitchFamily="18" charset="0"/>
            </a:endParaRPr>
          </a:p>
        </p:txBody>
      </p:sp>
      <p:sp>
        <p:nvSpPr>
          <p:cNvPr id="55" name="Rectangle: Diagonal Corners Rounded 54">
            <a:extLst>
              <a:ext uri="{FF2B5EF4-FFF2-40B4-BE49-F238E27FC236}">
                <a16:creationId xmlns:a16="http://schemas.microsoft.com/office/drawing/2014/main" id="{6C98856A-A41F-B142-3169-5352B081A533}"/>
              </a:ext>
            </a:extLst>
          </p:cNvPr>
          <p:cNvSpPr/>
          <p:nvPr/>
        </p:nvSpPr>
        <p:spPr>
          <a:xfrm rot="16200000">
            <a:off x="7325070" y="1969906"/>
            <a:ext cx="5096381" cy="4181913"/>
          </a:xfrm>
          <a:prstGeom prst="round2DiagRect">
            <a:avLst>
              <a:gd name="adj1" fmla="val 16667"/>
              <a:gd name="adj2" fmla="val 16569"/>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i="1" dirty="0"/>
          </a:p>
        </p:txBody>
      </p:sp>
      <p:sp>
        <p:nvSpPr>
          <p:cNvPr id="56" name="Rectangle 55">
            <a:extLst>
              <a:ext uri="{FF2B5EF4-FFF2-40B4-BE49-F238E27FC236}">
                <a16:creationId xmlns:a16="http://schemas.microsoft.com/office/drawing/2014/main" id="{A153F3E9-4F47-278A-4DC0-727B799A5620}"/>
              </a:ext>
            </a:extLst>
          </p:cNvPr>
          <p:cNvSpPr/>
          <p:nvPr/>
        </p:nvSpPr>
        <p:spPr>
          <a:xfrm>
            <a:off x="7971881" y="1964609"/>
            <a:ext cx="2158687" cy="430887"/>
          </a:xfrm>
          <a:prstGeom prst="rect">
            <a:avLst/>
          </a:prstGeom>
          <a:noFill/>
        </p:spPr>
        <p:txBody>
          <a:bodyPr wrap="square" lIns="91440" tIns="45720" rIns="91440" bIns="45720">
            <a:spAutoFit/>
          </a:bodyPr>
          <a:lstStyle/>
          <a:p>
            <a:pPr algn="ctr"/>
            <a:r>
              <a:rPr lang="en-US" sz="1100" b="1" dirty="0">
                <a:effectLst/>
                <a:latin typeface="Times New Roman" panose="02020603050405020304" pitchFamily="18" charset="0"/>
                <a:ea typeface="Times New Roman" panose="02020603050405020304" pitchFamily="18" charset="0"/>
              </a:rPr>
              <a:t>Module 1: Data Preprocessing.</a:t>
            </a:r>
            <a:endParaRPr lang="en-IN" sz="1100" dirty="0">
              <a:effectLst/>
              <a:latin typeface="Times New Roman" panose="02020603050405020304" pitchFamily="18" charset="0"/>
              <a:ea typeface="Times New Roman" panose="02020603050405020304" pitchFamily="18" charset="0"/>
            </a:endParaRPr>
          </a:p>
          <a:p>
            <a:pPr algn="ctr"/>
            <a:endParaRPr lang="en-US" sz="1100" b="0" u="sng" cap="none" spc="0" dirty="0">
              <a:ln w="0"/>
              <a:solidFill>
                <a:srgbClr val="9900FF"/>
              </a:solidFill>
              <a:effectLst>
                <a:outerShdw blurRad="38100" dist="38100" dir="2700000" algn="tl">
                  <a:srgbClr val="000000">
                    <a:alpha val="43137"/>
                  </a:srgbClr>
                </a:outerShdw>
              </a:effectLst>
              <a:latin typeface="Russo One" panose="02000503050000020004" pitchFamily="2" charset="0"/>
              <a:cs typeface="Times New Roman" panose="02020603050405020304" pitchFamily="18" charset="0"/>
            </a:endParaRPr>
          </a:p>
        </p:txBody>
      </p:sp>
      <p:sp>
        <p:nvSpPr>
          <p:cNvPr id="58" name="Rectangle 57">
            <a:extLst>
              <a:ext uri="{FF2B5EF4-FFF2-40B4-BE49-F238E27FC236}">
                <a16:creationId xmlns:a16="http://schemas.microsoft.com/office/drawing/2014/main" id="{0C8FF40D-4AA6-CA3E-F5C1-41DA989C80ED}"/>
              </a:ext>
            </a:extLst>
          </p:cNvPr>
          <p:cNvSpPr/>
          <p:nvPr/>
        </p:nvSpPr>
        <p:spPr>
          <a:xfrm>
            <a:off x="8054514" y="2224235"/>
            <a:ext cx="3400021" cy="938719"/>
          </a:xfrm>
          <a:prstGeom prst="rect">
            <a:avLst/>
          </a:prstGeom>
          <a:noFill/>
        </p:spPr>
        <p:txBody>
          <a:bodyPr wrap="square" lIns="91440" tIns="45720" rIns="91440" bIns="45720">
            <a:spAutoFit/>
          </a:bodyPr>
          <a:lstStyle/>
          <a:p>
            <a:pPr algn="just"/>
            <a:r>
              <a:rPr lang="en-US" sz="1100" dirty="0">
                <a:effectLst/>
                <a:latin typeface="Times New Roman" panose="02020603050405020304" pitchFamily="18" charset="0"/>
                <a:ea typeface="Times New Roman" panose="02020603050405020304" pitchFamily="18" charset="0"/>
              </a:rPr>
              <a:t>The first step in data analysis involves two critical processes, data acquisition and data integration. The data acquired from the real world can often be incomplete, noisy, or redundant, and therefore data cleansing is necessary to ensure consistency in the data</a:t>
            </a:r>
            <a:endParaRPr lang="en-US" sz="1100"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7BA08DF0-F7CF-216E-65FF-4FA715B68C14}"/>
              </a:ext>
            </a:extLst>
          </p:cNvPr>
          <p:cNvSpPr/>
          <p:nvPr/>
        </p:nvSpPr>
        <p:spPr>
          <a:xfrm>
            <a:off x="7971881" y="3220551"/>
            <a:ext cx="2292007" cy="430887"/>
          </a:xfrm>
          <a:prstGeom prst="rect">
            <a:avLst/>
          </a:prstGeom>
          <a:noFill/>
        </p:spPr>
        <p:txBody>
          <a:bodyPr wrap="square" lIns="91440" tIns="45720" rIns="91440" bIns="45720">
            <a:spAutoFit/>
          </a:bodyPr>
          <a:lstStyle/>
          <a:p>
            <a:pPr algn="ctr"/>
            <a:r>
              <a:rPr lang="en-US" sz="1100" b="1" dirty="0">
                <a:effectLst/>
                <a:latin typeface="Times New Roman" panose="02020603050405020304" pitchFamily="18" charset="0"/>
                <a:ea typeface="Times New Roman" panose="02020603050405020304" pitchFamily="18" charset="0"/>
              </a:rPr>
              <a:t>Module 2: Feature Preprocessing.</a:t>
            </a:r>
            <a:endParaRPr lang="en-IN" sz="1100" dirty="0">
              <a:effectLst/>
              <a:latin typeface="Times New Roman" panose="02020603050405020304" pitchFamily="18" charset="0"/>
              <a:ea typeface="Times New Roman" panose="02020603050405020304" pitchFamily="18" charset="0"/>
            </a:endParaRPr>
          </a:p>
          <a:p>
            <a:pPr algn="ctr"/>
            <a:endParaRPr lang="en-US" sz="1100" b="0" u="sng" cap="none" spc="0" dirty="0">
              <a:ln w="0"/>
              <a:solidFill>
                <a:srgbClr val="9900FF"/>
              </a:solidFill>
              <a:effectLst>
                <a:outerShdw blurRad="38100" dist="38100" dir="2700000" algn="tl">
                  <a:srgbClr val="000000">
                    <a:alpha val="43137"/>
                  </a:srgbClr>
                </a:outerShdw>
              </a:effectLst>
              <a:latin typeface="Russo One" panose="02000503050000020004" pitchFamily="2" charset="0"/>
              <a:cs typeface="Times New Roman" panose="02020603050405020304" pitchFamily="18" charset="0"/>
            </a:endParaRPr>
          </a:p>
        </p:txBody>
      </p:sp>
      <p:sp>
        <p:nvSpPr>
          <p:cNvPr id="61" name="Rectangle 60">
            <a:extLst>
              <a:ext uri="{FF2B5EF4-FFF2-40B4-BE49-F238E27FC236}">
                <a16:creationId xmlns:a16="http://schemas.microsoft.com/office/drawing/2014/main" id="{6F9277C0-CC43-832A-39FC-9EE5F88039A0}"/>
              </a:ext>
            </a:extLst>
          </p:cNvPr>
          <p:cNvSpPr/>
          <p:nvPr/>
        </p:nvSpPr>
        <p:spPr>
          <a:xfrm>
            <a:off x="8048338" y="3487192"/>
            <a:ext cx="3400021" cy="938719"/>
          </a:xfrm>
          <a:prstGeom prst="rect">
            <a:avLst/>
          </a:prstGeom>
          <a:noFill/>
        </p:spPr>
        <p:txBody>
          <a:bodyPr wrap="square" lIns="91440" tIns="45720" rIns="91440" bIns="45720">
            <a:spAutoFit/>
          </a:bodyPr>
          <a:lstStyle/>
          <a:p>
            <a:pPr algn="just"/>
            <a:r>
              <a:rPr lang="en-US" sz="1100" dirty="0">
                <a:effectLst/>
                <a:latin typeface="Times New Roman" panose="02020603050405020304" pitchFamily="18" charset="0"/>
                <a:ea typeface="Times New Roman" panose="02020603050405020304" pitchFamily="18" charset="0"/>
              </a:rPr>
              <a:t>Usually, feature extraction is employed to recognize significant attributes of prepared data that assist in resolving the classification issue at hand. The accuracy of classification results is directly influenced by the selection of appropriate features</a:t>
            </a:r>
            <a:endParaRPr lang="en-US" sz="1100" dirty="0">
              <a:ln w="0"/>
              <a:solidFill>
                <a:schemeClr val="tx1">
                  <a:lumMod val="65000"/>
                  <a:lumOff val="3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D325D82C-8BFF-9664-123D-725A49764B58}"/>
              </a:ext>
            </a:extLst>
          </p:cNvPr>
          <p:cNvSpPr/>
          <p:nvPr/>
        </p:nvSpPr>
        <p:spPr>
          <a:xfrm>
            <a:off x="8038541" y="4553442"/>
            <a:ext cx="3925676" cy="253916"/>
          </a:xfrm>
          <a:prstGeom prst="rect">
            <a:avLst/>
          </a:prstGeom>
          <a:noFill/>
        </p:spPr>
        <p:txBody>
          <a:bodyPr wrap="square" lIns="91440" tIns="45720" rIns="91440" bIns="45720">
            <a:spAutoFit/>
          </a:bodyPr>
          <a:lstStyle/>
          <a:p>
            <a:pPr marR="34925">
              <a:spcBef>
                <a:spcPts val="310"/>
              </a:spcBef>
              <a:spcAft>
                <a:spcPts val="0"/>
              </a:spcAft>
            </a:pPr>
            <a:r>
              <a:rPr lang="en-US" sz="1050" b="1" dirty="0">
                <a:effectLst/>
                <a:latin typeface="Times New Roman" panose="02020603050405020304" pitchFamily="18" charset="0"/>
                <a:ea typeface="Times New Roman" panose="02020603050405020304" pitchFamily="18" charset="0"/>
              </a:rPr>
              <a:t>Module 3: Model Training and Behavioral Context Recognition.</a:t>
            </a:r>
            <a:endParaRPr lang="en-IN" sz="1050" dirty="0">
              <a:effectLst/>
              <a:latin typeface="Times New Roman" panose="02020603050405020304" pitchFamily="18" charset="0"/>
              <a:ea typeface="Times New Roman" panose="02020603050405020304" pitchFamily="18" charset="0"/>
            </a:endParaRPr>
          </a:p>
        </p:txBody>
      </p:sp>
      <p:sp>
        <p:nvSpPr>
          <p:cNvPr id="63" name="Rectangle 62">
            <a:extLst>
              <a:ext uri="{FF2B5EF4-FFF2-40B4-BE49-F238E27FC236}">
                <a16:creationId xmlns:a16="http://schemas.microsoft.com/office/drawing/2014/main" id="{0CEAFCAB-9013-4159-78FF-FA92A3FAB95F}"/>
              </a:ext>
            </a:extLst>
          </p:cNvPr>
          <p:cNvSpPr/>
          <p:nvPr/>
        </p:nvSpPr>
        <p:spPr>
          <a:xfrm>
            <a:off x="8048339" y="4895633"/>
            <a:ext cx="3400021" cy="1446550"/>
          </a:xfrm>
          <a:prstGeom prst="rect">
            <a:avLst/>
          </a:prstGeom>
          <a:noFill/>
        </p:spPr>
        <p:txBody>
          <a:bodyPr wrap="square" lIns="91440" tIns="45720" rIns="91440" bIns="45720">
            <a:spAutoFit/>
          </a:bodyPr>
          <a:lstStyle/>
          <a:p>
            <a:pPr algn="just"/>
            <a:r>
              <a:rPr lang="en-US" sz="1100" dirty="0">
                <a:effectLst/>
                <a:latin typeface="Times New Roman" panose="02020603050405020304" pitchFamily="18" charset="0"/>
                <a:ea typeface="Times New Roman" panose="02020603050405020304" pitchFamily="18" charset="0"/>
              </a:rPr>
              <a:t>Deep Metric Context Learning Neural Networks typically consist of three layers: input, hidden, and output. These </a:t>
            </a:r>
            <a:r>
              <a:rPr lang="en-US" sz="1100" dirty="0" err="1">
                <a:effectLst/>
                <a:latin typeface="Times New Roman" panose="02020603050405020304" pitchFamily="18" charset="0"/>
                <a:ea typeface="Times New Roman" panose="02020603050405020304" pitchFamily="18" charset="0"/>
              </a:rPr>
              <a:t>layersare</a:t>
            </a:r>
            <a:r>
              <a:rPr lang="en-US" sz="1100" dirty="0">
                <a:effectLst/>
                <a:latin typeface="Times New Roman" panose="02020603050405020304" pitchFamily="18" charset="0"/>
                <a:ea typeface="Times New Roman" panose="02020603050405020304" pitchFamily="18" charset="0"/>
              </a:rPr>
              <a:t> made up of interconnected neurons with nonlinear activation functions, which improve the network's ability to handle </a:t>
            </a:r>
            <a:r>
              <a:rPr lang="en-US" sz="1100" dirty="0" err="1">
                <a:effectLst/>
                <a:latin typeface="Times New Roman" panose="02020603050405020304" pitchFamily="18" charset="0"/>
                <a:ea typeface="Times New Roman" panose="02020603050405020304" pitchFamily="18" charset="0"/>
              </a:rPr>
              <a:t>nonlinearity.The</a:t>
            </a:r>
            <a:r>
              <a:rPr lang="en-US" sz="1100" dirty="0">
                <a:effectLst/>
                <a:latin typeface="Times New Roman" panose="02020603050405020304" pitchFamily="18" charset="0"/>
                <a:ea typeface="Times New Roman" panose="02020603050405020304" pitchFamily="18" charset="0"/>
              </a:rPr>
              <a:t> input layer receives data, which is then analyzed in the hidden layer before the results are passed to the output layer for display. </a:t>
            </a:r>
          </a:p>
        </p:txBody>
      </p:sp>
      <p:sp>
        <p:nvSpPr>
          <p:cNvPr id="64" name="Rectangle 63">
            <a:extLst>
              <a:ext uri="{FF2B5EF4-FFF2-40B4-BE49-F238E27FC236}">
                <a16:creationId xmlns:a16="http://schemas.microsoft.com/office/drawing/2014/main" id="{39803CD4-0E94-C43B-57F1-0115F5082D8A}"/>
              </a:ext>
            </a:extLst>
          </p:cNvPr>
          <p:cNvSpPr/>
          <p:nvPr/>
        </p:nvSpPr>
        <p:spPr>
          <a:xfrm>
            <a:off x="7799723" y="1657210"/>
            <a:ext cx="1838324" cy="276999"/>
          </a:xfrm>
          <a:prstGeom prst="rect">
            <a:avLst/>
          </a:prstGeom>
          <a:noFill/>
        </p:spPr>
        <p:txBody>
          <a:bodyPr wrap="square" lIns="91440" tIns="45720" rIns="91440" bIns="45720">
            <a:spAutoFit/>
          </a:bodyPr>
          <a:lstStyle/>
          <a:p>
            <a:pPr algn="ctr"/>
            <a:r>
              <a:rPr lang="en-US" sz="1200" cap="none" spc="0" dirty="0">
                <a:ln w="0"/>
                <a:solidFill>
                  <a:schemeClr val="accent1">
                    <a:lumMod val="75000"/>
                  </a:schemeClr>
                </a:solidFill>
                <a:effectLst>
                  <a:outerShdw blurRad="38100" dist="38100" dir="2700000" algn="tl">
                    <a:srgbClr val="000000">
                      <a:alpha val="43137"/>
                    </a:srgbClr>
                  </a:outerShdw>
                </a:effectLst>
                <a:latin typeface="Russo One" panose="02000503050000020004" pitchFamily="2" charset="0"/>
                <a:cs typeface="Times New Roman" panose="02020603050405020304" pitchFamily="18" charset="0"/>
              </a:rPr>
              <a:t>Project Module:</a:t>
            </a:r>
            <a:endParaRPr lang="en-US" sz="3200" u="sng" cap="none" spc="0" dirty="0">
              <a:ln w="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8">
            <p14:nvContentPartPr>
              <p14:cNvPr id="65" name="Ink 64">
                <a:extLst>
                  <a:ext uri="{FF2B5EF4-FFF2-40B4-BE49-F238E27FC236}">
                    <a16:creationId xmlns:a16="http://schemas.microsoft.com/office/drawing/2014/main" id="{CC69DFED-D703-96EE-1E58-5E2B44111BFB}"/>
                  </a:ext>
                </a:extLst>
              </p14:cNvPr>
              <p14:cNvContentPartPr/>
              <p14:nvPr/>
            </p14:nvContentPartPr>
            <p14:xfrm>
              <a:off x="4724055" y="6341085"/>
              <a:ext cx="381600" cy="12600"/>
            </p14:xfrm>
          </p:contentPart>
        </mc:Choice>
        <mc:Fallback xmlns="">
          <p:pic>
            <p:nvPicPr>
              <p:cNvPr id="65" name="Ink 64">
                <a:extLst>
                  <a:ext uri="{FF2B5EF4-FFF2-40B4-BE49-F238E27FC236}">
                    <a16:creationId xmlns:a16="http://schemas.microsoft.com/office/drawing/2014/main" id="{CC69DFED-D703-96EE-1E58-5E2B44111BFB}"/>
                  </a:ext>
                </a:extLst>
              </p:cNvPr>
              <p:cNvPicPr/>
              <p:nvPr/>
            </p:nvPicPr>
            <p:blipFill>
              <a:blip r:embed="rId39"/>
              <a:stretch>
                <a:fillRect/>
              </a:stretch>
            </p:blipFill>
            <p:spPr>
              <a:xfrm>
                <a:off x="4661055" y="6278445"/>
                <a:ext cx="5072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6" name="Ink 65">
                <a:extLst>
                  <a:ext uri="{FF2B5EF4-FFF2-40B4-BE49-F238E27FC236}">
                    <a16:creationId xmlns:a16="http://schemas.microsoft.com/office/drawing/2014/main" id="{5D6BB432-FE03-9A20-6C6A-BA1D408251F8}"/>
                  </a:ext>
                </a:extLst>
              </p14:cNvPr>
              <p14:cNvContentPartPr/>
              <p14:nvPr/>
            </p14:nvContentPartPr>
            <p14:xfrm>
              <a:off x="5692815" y="6353325"/>
              <a:ext cx="1529640" cy="26640"/>
            </p14:xfrm>
          </p:contentPart>
        </mc:Choice>
        <mc:Fallback xmlns="">
          <p:pic>
            <p:nvPicPr>
              <p:cNvPr id="66" name="Ink 65">
                <a:extLst>
                  <a:ext uri="{FF2B5EF4-FFF2-40B4-BE49-F238E27FC236}">
                    <a16:creationId xmlns:a16="http://schemas.microsoft.com/office/drawing/2014/main" id="{5D6BB432-FE03-9A20-6C6A-BA1D408251F8}"/>
                  </a:ext>
                </a:extLst>
              </p:cNvPr>
              <p:cNvPicPr/>
              <p:nvPr/>
            </p:nvPicPr>
            <p:blipFill>
              <a:blip r:embed="rId41"/>
              <a:stretch>
                <a:fillRect/>
              </a:stretch>
            </p:blipFill>
            <p:spPr>
              <a:xfrm>
                <a:off x="5630175" y="6290325"/>
                <a:ext cx="1655280" cy="152280"/>
              </a:xfrm>
              <a:prstGeom prst="rect">
                <a:avLst/>
              </a:prstGeom>
            </p:spPr>
          </p:pic>
        </mc:Fallback>
      </mc:AlternateContent>
    </p:spTree>
    <p:extLst>
      <p:ext uri="{BB962C8B-B14F-4D97-AF65-F5344CB8AC3E}">
        <p14:creationId xmlns:p14="http://schemas.microsoft.com/office/powerpoint/2010/main" val="3016494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378</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Russo One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Raj</dc:creator>
  <cp:lastModifiedBy>Vignesh Raj</cp:lastModifiedBy>
  <cp:revision>2</cp:revision>
  <dcterms:created xsi:type="dcterms:W3CDTF">2023-03-17T15:15:33Z</dcterms:created>
  <dcterms:modified xsi:type="dcterms:W3CDTF">2023-03-17T15:18:14Z</dcterms:modified>
</cp:coreProperties>
</file>