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9E0FFC-0496-4456-ABC3-2C51FD2C85DC}">
          <p14:sldIdLst>
            <p14:sldId id="256"/>
            <p14:sldId id="257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C9B74E-E12A-4D16-ABBE-5328D9A73A45}" type="datetimeFigureOut">
              <a:rPr lang="fi-FI" smtClean="0"/>
              <a:t>8.11.2020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716-7968-422F-AEF7-59ABDE4C4F03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0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B74E-E12A-4D16-ABBE-5328D9A73A45}" type="datetimeFigureOut">
              <a:rPr lang="fi-FI" smtClean="0"/>
              <a:t>8.11.2020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716-7968-422F-AEF7-59ABDE4C4F0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630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B74E-E12A-4D16-ABBE-5328D9A73A45}" type="datetimeFigureOut">
              <a:rPr lang="fi-FI" smtClean="0"/>
              <a:t>8.11.2020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716-7968-422F-AEF7-59ABDE4C4F03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B74E-E12A-4D16-ABBE-5328D9A73A45}" type="datetimeFigureOut">
              <a:rPr lang="fi-FI" smtClean="0"/>
              <a:t>8.11.2020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716-7968-422F-AEF7-59ABDE4C4F0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381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B74E-E12A-4D16-ABBE-5328D9A73A45}" type="datetimeFigureOut">
              <a:rPr lang="fi-FI" smtClean="0"/>
              <a:t>8.11.2020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716-7968-422F-AEF7-59ABDE4C4F03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7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B74E-E12A-4D16-ABBE-5328D9A73A45}" type="datetimeFigureOut">
              <a:rPr lang="fi-FI" smtClean="0"/>
              <a:t>8.11.2020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716-7968-422F-AEF7-59ABDE4C4F0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417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B74E-E12A-4D16-ABBE-5328D9A73A45}" type="datetimeFigureOut">
              <a:rPr lang="fi-FI" smtClean="0"/>
              <a:t>8.11.2020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716-7968-422F-AEF7-59ABDE4C4F0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352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B74E-E12A-4D16-ABBE-5328D9A73A45}" type="datetimeFigureOut">
              <a:rPr lang="fi-FI" smtClean="0"/>
              <a:t>8.11.2020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716-7968-422F-AEF7-59ABDE4C4F0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89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B74E-E12A-4D16-ABBE-5328D9A73A45}" type="datetimeFigureOut">
              <a:rPr lang="fi-FI" smtClean="0"/>
              <a:t>8.11.2020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716-7968-422F-AEF7-59ABDE4C4F0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563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B74E-E12A-4D16-ABBE-5328D9A73A45}" type="datetimeFigureOut">
              <a:rPr lang="fi-FI" smtClean="0"/>
              <a:t>8.11.2020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716-7968-422F-AEF7-59ABDE4C4F0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728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B74E-E12A-4D16-ABBE-5328D9A73A45}" type="datetimeFigureOut">
              <a:rPr lang="fi-FI" smtClean="0"/>
              <a:t>8.11.2020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716-7968-422F-AEF7-59ABDE4C4F03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4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C9B74E-E12A-4D16-ABBE-5328D9A73A45}" type="datetimeFigureOut">
              <a:rPr lang="fi-FI" smtClean="0"/>
              <a:t>8.11.2020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932716-7968-422F-AEF7-59ABDE4C4F03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6AD4-80FF-485F-99CD-4870680E2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Projektit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AE933-61DE-463B-9CA9-B963BC062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Mikä on projekti</a:t>
            </a:r>
          </a:p>
        </p:txBody>
      </p:sp>
    </p:spTree>
    <p:extLst>
      <p:ext uri="{BB962C8B-B14F-4D97-AF65-F5344CB8AC3E}">
        <p14:creationId xmlns:p14="http://schemas.microsoft.com/office/powerpoint/2010/main" val="388365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9677-2C26-42DD-BA65-0411AC27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3062-B68D-4DA4-8F1D-6AA9217F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Projekti on tiettyyn tavoitteeseen pyrkivää toimintaa</a:t>
            </a:r>
          </a:p>
          <a:p>
            <a:pPr lvl="1"/>
            <a:r>
              <a:rPr lang="fi-FI" dirty="0"/>
              <a:t>Halutaan rakentaa talo, kotisivut, tietojärjestelmä ...</a:t>
            </a:r>
          </a:p>
          <a:p>
            <a:r>
              <a:rPr lang="fi-FI" dirty="0"/>
              <a:t>Projektilla kestää vain tietyn aikaa</a:t>
            </a:r>
          </a:p>
          <a:p>
            <a:pPr lvl="1"/>
            <a:r>
              <a:rPr lang="fi-FI" dirty="0"/>
              <a:t>Projekti on väliaikainen tila</a:t>
            </a:r>
          </a:p>
          <a:p>
            <a:pPr lvl="1"/>
            <a:r>
              <a:rPr lang="fi-FI" dirty="0"/>
              <a:t>Projektilla on alku ja loppu, päättämiselle on selkeät ehdot (aika tai tavoite saavutettu)</a:t>
            </a:r>
          </a:p>
          <a:p>
            <a:r>
              <a:rPr lang="fi-FI" dirty="0"/>
              <a:t>Projektissa erilaisia rooleja</a:t>
            </a:r>
          </a:p>
          <a:p>
            <a:pPr lvl="1"/>
            <a:r>
              <a:rPr lang="fi-FI" dirty="0"/>
              <a:t>Yhdistetään erilaisten asiantuntijoiden voimat yhteen</a:t>
            </a:r>
          </a:p>
          <a:p>
            <a:pPr lvl="1"/>
            <a:r>
              <a:rPr lang="fi-FI" dirty="0"/>
              <a:t>Projektipäällikkö</a:t>
            </a:r>
          </a:p>
          <a:p>
            <a:pPr lvl="1"/>
            <a:r>
              <a:rPr lang="fi-FI" dirty="0"/>
              <a:t>Sihteeri</a:t>
            </a:r>
          </a:p>
          <a:p>
            <a:r>
              <a:rPr lang="fi-FI" dirty="0"/>
              <a:t>Onko projekti sama kuin urakka?</a:t>
            </a:r>
          </a:p>
        </p:txBody>
      </p:sp>
    </p:spTree>
    <p:extLst>
      <p:ext uri="{BB962C8B-B14F-4D97-AF65-F5344CB8AC3E}">
        <p14:creationId xmlns:p14="http://schemas.microsoft.com/office/powerpoint/2010/main" val="390557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8981-E1FE-44F4-A341-718FF103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Waterfall vs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6A97-927F-442A-A2F4-BE0881DB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Vesiputousmallissa projekti koostuu vaiheista</a:t>
            </a:r>
          </a:p>
          <a:p>
            <a:pPr lvl="1"/>
            <a:r>
              <a:rPr lang="fi-FI" dirty="0"/>
              <a:t>Määrittely</a:t>
            </a:r>
          </a:p>
          <a:p>
            <a:pPr lvl="1"/>
            <a:r>
              <a:rPr lang="fi-FI" dirty="0"/>
              <a:t>Suunnittelu</a:t>
            </a:r>
          </a:p>
          <a:p>
            <a:pPr lvl="1"/>
            <a:r>
              <a:rPr lang="fi-FI" dirty="0"/>
              <a:t>Toteutus</a:t>
            </a:r>
          </a:p>
          <a:p>
            <a:pPr lvl="1"/>
            <a:r>
              <a:rPr lang="fi-FI" dirty="0"/>
              <a:t>Testaus</a:t>
            </a:r>
          </a:p>
          <a:p>
            <a:pPr lvl="1"/>
            <a:r>
              <a:rPr lang="fi-FI" dirty="0"/>
              <a:t>Käyttöönotto</a:t>
            </a:r>
          </a:p>
          <a:p>
            <a:pPr lvl="1"/>
            <a:r>
              <a:rPr lang="fi-FI" dirty="0"/>
              <a:t>(Ylläpito)</a:t>
            </a:r>
          </a:p>
          <a:p>
            <a:r>
              <a:rPr lang="fi-FI" dirty="0"/>
              <a:t>Ketterä ohjelmistokehitys koostuu pienemmistä kierroksista joissa tehdään aina oma versio ohjelmasta</a:t>
            </a:r>
          </a:p>
          <a:p>
            <a:pPr lvl="1"/>
            <a:r>
              <a:rPr lang="fi-FI" dirty="0"/>
              <a:t>Prototyyppi joka kehittyy askel askeleelta valmiimmaksi sovellukseksi</a:t>
            </a:r>
          </a:p>
          <a:p>
            <a:pPr lvl="1"/>
            <a:r>
              <a:rPr lang="fi-FI" dirty="0"/>
              <a:t>Saadaan palautetta asiakkaalta aina prototyypin valmistuttua. Palaute on tärkeää jotta tiedetään ollaanko oikealla polulla.</a:t>
            </a:r>
          </a:p>
        </p:txBody>
      </p:sp>
    </p:spTree>
    <p:extLst>
      <p:ext uri="{BB962C8B-B14F-4D97-AF65-F5344CB8AC3E}">
        <p14:creationId xmlns:p14="http://schemas.microsoft.com/office/powerpoint/2010/main" val="387823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D346-42BF-4606-BBE1-C017B961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Keskeiset asiat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6C38-BE67-42B8-AC9E-232AEBDE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Tehtävät</a:t>
            </a:r>
          </a:p>
          <a:p>
            <a:pPr lvl="1"/>
            <a:r>
              <a:rPr lang="fi-FI" dirty="0"/>
              <a:t>Tehtävät tulee pilkkoa sopiviksi paloiksi</a:t>
            </a:r>
          </a:p>
          <a:p>
            <a:pPr lvl="1"/>
            <a:r>
              <a:rPr lang="fi-FI" dirty="0"/>
              <a:t>Yleensä hyvä taso on yhdelle henkilölle sijoitettava, n. 1-2 päivän tehtävä (5-10t)</a:t>
            </a:r>
          </a:p>
          <a:p>
            <a:r>
              <a:rPr lang="fi-FI" dirty="0"/>
              <a:t>Aikataulu</a:t>
            </a:r>
          </a:p>
          <a:p>
            <a:pPr lvl="1"/>
            <a:r>
              <a:rPr lang="fi-FI" dirty="0"/>
              <a:t>Aikataulu voidaan tehdä taulukkolaskennalla tai projektinhallintaohjelmistolla</a:t>
            </a:r>
          </a:p>
          <a:p>
            <a:pPr lvl="1"/>
            <a:r>
              <a:rPr lang="fi-FI" dirty="0"/>
              <a:t>Oleellista on, että aikataulua seurataan ja valvotaan (projektipäällikkö)</a:t>
            </a:r>
          </a:p>
          <a:p>
            <a:pPr lvl="1"/>
            <a:r>
              <a:rPr lang="fi-FI" dirty="0"/>
              <a:t>Koskaan ei voida ennakoida kaikkea, tarvittaessa tehdään muutoksia</a:t>
            </a:r>
          </a:p>
          <a:p>
            <a:r>
              <a:rPr lang="fi-FI" dirty="0"/>
              <a:t>Prototyyppi</a:t>
            </a:r>
          </a:p>
          <a:p>
            <a:r>
              <a:rPr lang="fi-FI" dirty="0"/>
              <a:t>Ketterä kehittäminen</a:t>
            </a:r>
          </a:p>
          <a:p>
            <a:pPr lvl="1"/>
            <a:r>
              <a:rPr lang="fi-FI" dirty="0"/>
              <a:t>Scrum on ketteräkehitystapa jossa tehdään lopullinen tuote iteroimalla</a:t>
            </a:r>
          </a:p>
          <a:p>
            <a:pPr lvl="1"/>
            <a:r>
              <a:rPr lang="fi-FI" dirty="0"/>
              <a:t>Sprint on yksi iteraatio, kierros jossa saadaan tietyt ominaisuudet suunniteltua ja toteutettua</a:t>
            </a:r>
          </a:p>
        </p:txBody>
      </p:sp>
    </p:spTree>
    <p:extLst>
      <p:ext uri="{BB962C8B-B14F-4D97-AF65-F5344CB8AC3E}">
        <p14:creationId xmlns:p14="http://schemas.microsoft.com/office/powerpoint/2010/main" val="3592826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185</TotalTime>
  <Words>184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Projektit</vt:lpstr>
      <vt:lpstr>Projekti</vt:lpstr>
      <vt:lpstr>Waterfall vs Agile</vt:lpstr>
      <vt:lpstr>Keskeiset asiat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Projektit</dc:title>
  <dc:creator>Eerikki Maula</dc:creator>
  <cp:lastModifiedBy>Eerikki Maula</cp:lastModifiedBy>
  <cp:revision>2</cp:revision>
  <dcterms:created xsi:type="dcterms:W3CDTF">2020-11-08T08:59:38Z</dcterms:created>
  <dcterms:modified xsi:type="dcterms:W3CDTF">2020-11-08T12:05:21Z</dcterms:modified>
</cp:coreProperties>
</file>