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F0DBA-22AD-451E-84AE-7BCD5657ABA2}" type="datetimeFigureOut">
              <a:rPr lang="fi-FI" smtClean="0"/>
              <a:t>26.10.2020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3603B-AB01-4C4D-A143-BDF77ED9FE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647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/>
              <a:t>26.10.2020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3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080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8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7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68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84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231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90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246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7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26.10.2020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Orientoittuminen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C4E9C2-CA22-439F-806D-22431E04663F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8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eena.yle.fi/1-4664684" TargetMode="External"/><Relationship Id="rId2" Type="http://schemas.openxmlformats.org/officeDocument/2006/relationships/hyperlink" Target="https://fi.wikipedia.org/wiki/Tietotur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D692-5E5F-48DD-ACFB-B16D85459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Tietoturva ja tekijänoikeus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C71BE-D8B0-40B1-A3D2-A168C1A92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Orientoituminen ammattialan työtehtäviin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C8D2F60-A622-45F1-A408-25A25151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4E21272-C82D-4674-85BC-E35913EF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7D7EBDF-0EC5-4EC3-8BAC-530FA0CE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53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CA86-DC4C-4C40-BD23-77DA6FAF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Tietoturva yleisellä tasolla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C23F-DBE4-4640-AC50-C048C800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Tiedon tulee olla saavutettavissa (availability)</a:t>
            </a:r>
          </a:p>
          <a:p>
            <a:pPr lvl="1"/>
            <a:r>
              <a:rPr lang="fi-FI" dirty="0"/>
              <a:t>Esimerkiksi palvelun oltava käytettävissä</a:t>
            </a:r>
          </a:p>
          <a:p>
            <a:r>
              <a:rPr lang="fi-FI" dirty="0"/>
              <a:t>Tiedon tulee olla luottamuksellista (confidentiality)</a:t>
            </a:r>
          </a:p>
          <a:p>
            <a:pPr lvl="1"/>
            <a:r>
              <a:rPr lang="fi-FI" dirty="0"/>
              <a:t>Vain ne henkilöt joilla on oikeus nähdä tieto pääsevät siihen käsiksi</a:t>
            </a:r>
          </a:p>
          <a:p>
            <a:r>
              <a:rPr lang="fi-FI" dirty="0"/>
              <a:t>Tiedon tulee olla eheää (integrity)</a:t>
            </a:r>
          </a:p>
          <a:p>
            <a:pPr lvl="1"/>
            <a:r>
              <a:rPr lang="fi-FI" dirty="0"/>
              <a:t>Tiedon tulee säilyä samassa muodossa</a:t>
            </a:r>
          </a:p>
          <a:p>
            <a:r>
              <a:rPr lang="fi-FI" dirty="0"/>
              <a:t>Yleensä tietoturvalla pyritään varmistamaan oikeiden henkilöiden pääsy oikeaan tietoon.</a:t>
            </a:r>
          </a:p>
          <a:p>
            <a:pPr lvl="1"/>
            <a:r>
              <a:rPr lang="fi-FI" dirty="0"/>
              <a:t>Keinoina tunnistautuminen ja pääsyn hallinta</a:t>
            </a:r>
          </a:p>
          <a:p>
            <a:pPr lvl="1"/>
            <a:r>
              <a:rPr lang="fi-FI" dirty="0"/>
              <a:t>Fyysinen ja hallinnollinen tietoturva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61F320C-9C5D-49F9-92F4-F00C01A8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ED97E56-132E-46E4-BFEA-B64050A5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4C291EF-5C09-4369-856B-D4592E1F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840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7875-F2A3-4D34-91ED-78AF1C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tietoturva merkitsee yksilön kannalta? Mikä tärkeintä?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AA45-982F-429A-B2AD-FA047588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Yksityisyyden suoja</a:t>
            </a:r>
          </a:p>
          <a:p>
            <a:r>
              <a:rPr lang="fi-FI" dirty="0"/>
              <a:t>Luottamuksellisuus</a:t>
            </a:r>
          </a:p>
          <a:p>
            <a:r>
              <a:rPr lang="fi-FI" dirty="0"/>
              <a:t>Omien tietojen hallinta – mitä tietoja tallennettu, voiko tietoja poistaa</a:t>
            </a:r>
          </a:p>
          <a:p>
            <a:r>
              <a:rPr lang="fi-FI" dirty="0"/>
              <a:t>Mieti minne omat tiedot luovutat</a:t>
            </a:r>
          </a:p>
          <a:p>
            <a:r>
              <a:rPr lang="fi-FI" dirty="0"/>
              <a:t>Älä hölmöile – mieti mitä ohjelmia asennat ja mitä dokumentteja availet!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9A154E5-5716-4DC3-B52E-3F1AEDCF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3AD15B0-F2DF-4DEF-A3E3-90F87D62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5EFFD86-55B5-477C-85CA-BDC94F74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575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ACA2-1B87-449D-A9F7-81FDB73B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tietoturva merkitsee yritykselle? Mitä riskejä?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77E5-54A0-49F8-83B9-BC62EEDF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Riski maineen menettämisestä?</a:t>
            </a:r>
          </a:p>
          <a:p>
            <a:r>
              <a:rPr lang="fi-FI" dirty="0"/>
              <a:t>Taloudelliset ongelmat tietoturvan pettäessä</a:t>
            </a:r>
          </a:p>
          <a:p>
            <a:r>
              <a:rPr lang="fi-FI" dirty="0"/>
              <a:t>Usein riski tulee yrityksen sisältä – henkilökunnan perehdytys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0D405FE-6BC7-4210-84D9-31E9254C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82C84BD-FD78-4028-825C-FC8BB47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1A0D037-D21F-4E66-A63E-8440CF9F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471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A792E8-DF95-4F8F-B308-01C169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Tekijänoikeus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8554057-64A2-4DA8-A43C-F6778B81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Tekijänoikeus tarkoittaa sitä, että teoksen tekijälle kuuluu lainsäädännön perusteella oikeus tekemästään teoksesta. Tämä tarkoittaa esimerkiksi kaupallista hyötyä teoksen myynnistä tai esittämisestä.</a:t>
            </a:r>
          </a:p>
          <a:p>
            <a:r>
              <a:rPr lang="fi-FI" dirty="0"/>
              <a:t>Usein tekijänoikeudella on aikaraja. Aikaraja vaihtelee maittain ja teostyypeittäin.</a:t>
            </a:r>
          </a:p>
          <a:p>
            <a:r>
              <a:rPr lang="fi-FI" dirty="0"/>
              <a:t>Kun lainataan suoraan julkistettua teosta tulee lainaus merkitä selvästi.</a:t>
            </a:r>
          </a:p>
          <a:p>
            <a:pPr lvl="1"/>
            <a:r>
              <a:rPr lang="fi-FI" dirty="0"/>
              <a:t>Tiedemaailmassa pyritään tieto pitämään julkisena ja kaikkien saatavilla.</a:t>
            </a:r>
          </a:p>
          <a:p>
            <a:pPr lvl="1"/>
            <a:r>
              <a:rPr lang="fi-FI" dirty="0"/>
              <a:t>Kun muut pystyvät todentamaan asian tulee se samalla tieteellisesti varmennettua.</a:t>
            </a:r>
          </a:p>
          <a:p>
            <a:pPr lvl="1"/>
            <a:r>
              <a:rPr lang="fi-FI" dirty="0"/>
              <a:t>Tärkeää kuitenkin kertoa lähdeviittauksin kuka esimerkiksi teorian on kehittänyt.</a:t>
            </a:r>
          </a:p>
          <a:p>
            <a:r>
              <a:rPr lang="fi-FI" dirty="0"/>
              <a:t>Tekijänoikeus on internetin myötä ollut säännöllisesti esillä. Myös tekijänoikeutta on täytynyt määritellä uudestaan</a:t>
            </a:r>
          </a:p>
          <a:p>
            <a:pPr lvl="1"/>
            <a:r>
              <a:rPr lang="fi-FI" dirty="0"/>
              <a:t>Kuka omistaa apinan ottaman omakuvan?</a:t>
            </a:r>
          </a:p>
          <a:p>
            <a:r>
              <a:rPr lang="fi-FI" dirty="0"/>
              <a:t>Patentti liittyy </a:t>
            </a:r>
            <a:r>
              <a:rPr lang="fi-FI" dirty="0" err="1"/>
              <a:t>elinkeinonharjoittamiseen</a:t>
            </a:r>
            <a:r>
              <a:rPr lang="fi-FI" dirty="0"/>
              <a:t>, taloudelliseen etuun uudella keksinnöllä. Tietokoneohjelmissa joskus kysymys patentista, yleensä tekijänoikeudesta.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F41DB9E-03C1-400D-B7A5-4B4B5379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189B7D-2466-47FD-AE8F-F5F4487E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B45E22F-D104-4D9D-8A25-61043C2F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315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49F5-CC67-40F3-9F61-82EEB4C3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Lähteitä ja linkkejä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6E7C-41DB-49E6-92C7-E97C1BA7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https://fi.wikipedia.org/wiki/Tietoturva</a:t>
            </a:r>
            <a:endParaRPr lang="fi-FI" dirty="0"/>
          </a:p>
          <a:p>
            <a:r>
              <a:rPr lang="fi-FI" dirty="0">
                <a:hlinkClick r:id="rId3"/>
              </a:rPr>
              <a:t>Team Whack - kaikki on hakkeroitavissa. </a:t>
            </a:r>
            <a:r>
              <a:rPr lang="fi-FI">
                <a:hlinkClick r:id="rId3"/>
              </a:rPr>
              <a:t>Jakso 4: Team Whack murtautuu vakuutusyhtiöön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610CA76-068F-41C0-8571-B82EC90F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26.10.2020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8763CD6-0CDA-4885-BCA9-6E56CC63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F87AFC5-2059-42DD-9A50-D9BC73DE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9C2-CA22-439F-806D-22431E04663F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8103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i">
  <a:themeElements>
    <a:clrScheme name="Integraal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i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i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</TotalTime>
  <Words>304</Words>
  <Application>Microsoft Office PowerPoint</Application>
  <PresentationFormat>Laajakuva</PresentationFormat>
  <Paragraphs>53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Integraali</vt:lpstr>
      <vt:lpstr>Tietoturva ja tekijänoikeus</vt:lpstr>
      <vt:lpstr>Tietoturva yleisellä tasolla</vt:lpstr>
      <vt:lpstr>Mitä tietoturva merkitsee yksilön kannalta? Mikä tärkeintä?</vt:lpstr>
      <vt:lpstr>Mitä tietoturva merkitsee yritykselle? Mitä riskejä?</vt:lpstr>
      <vt:lpstr>Tekijänoikeus</vt:lpstr>
      <vt:lpstr>Lähteitä ja linkkejä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Tietoturva</dc:title>
  <dc:creator>Eerikki Maula</dc:creator>
  <cp:lastModifiedBy>Eerikki Maula</cp:lastModifiedBy>
  <cp:revision>18</cp:revision>
  <dcterms:created xsi:type="dcterms:W3CDTF">2020-10-25T11:41:44Z</dcterms:created>
  <dcterms:modified xsi:type="dcterms:W3CDTF">2020-10-26T09:39:30Z</dcterms:modified>
</cp:coreProperties>
</file>