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7FF3E-F6C4-7D48-8B1D-76AD3A25E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97321A-B318-F14C-89F9-389180EC8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C13F61-3A08-9346-A100-A9D372AB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A3476-F202-5044-ABC6-2074695E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76FF9-E80C-084D-8DCB-AF8E6D67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688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8B672-4874-3447-B3C1-9E5B4DD1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AA5ECC-412E-2B4B-8694-77590C74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2E2AA-D017-FF42-89FD-50CA6209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8498E7-03B5-3545-86A4-3AFCAD6F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ED5CA-F13B-2848-B48A-55E43AEA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602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BB6D9B-08CB-1C4F-AAAB-A00295D28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A29D78-D64D-4B4F-BCC1-A237BC86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BEED9-C648-3F40-AC07-37AD830E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290C0-B3E6-E747-81A0-2F459DD6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A8A34-1F1F-9349-A00E-249C9D2D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97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00617-ECB4-FA4F-B24D-BA1CC0B7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295E7-59B3-AB48-9C52-984B3589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CBEE5-1EAF-8D48-B251-54B07AE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6A187-C25B-ED4C-8A37-D42CA9AD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43CAB-80F8-CE42-B057-69BBE2C1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4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529E-4D2E-9842-8854-45190016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3B64F8-2288-1C4C-B7E0-47BD718B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42F3E-1CCD-0B47-A5C1-4016A985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3AFB0-C406-3B42-855D-AC7AE74E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EAFB34-340B-974E-BBAA-C7987A8B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96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467C8-2DE7-8B41-9334-E7A7DF9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74BDF-470D-E84F-8D7A-E93C37988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66506E-8DC7-DC41-B977-EEAA1536E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E6E31-47D2-E24B-B00B-ADBC942D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23F4E-5798-154A-BCA8-6173E5AE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55B30-639C-D04B-BB6B-12B9F2A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1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88AE2-7C67-DF4E-90D2-C4E64B7D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F7F21-66FB-2A40-BF93-0D44523B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B527EA-18E5-0B49-A107-B4400C5C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69D2AE-8D29-FA41-B8E2-48D06703C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C7020C-ECDC-6041-9C6E-95BB7AA9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E7498D-8EFF-E54D-A60B-581BB4AD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AC60A9-34E5-FF44-A2E3-F38671D7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A61027-86D9-834C-BFF3-C0053589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87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32010-D65F-0749-BE23-D8220C7A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44E892-4FD2-7344-9871-62FDAEAC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E0A808-E53A-3D47-B8A0-F6F7037C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501AC0-3674-A44F-9792-790D107F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95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71ADE5-77A3-014B-BB0C-DDF1DBE8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465C9F-3222-904A-87D4-A6B584F1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F28984-43A6-DF48-B407-CDC12332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957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13C94-3C81-2E4A-8B43-B6F9839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62988-0C6E-F645-8C34-D646CC0D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C3A7AD-006B-0745-BC20-653B00A3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8B834-9D5C-9B46-B23F-47FB82D8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AED68-6DFF-3B4C-8198-FDAC11E1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3D434-532D-7E43-9A0B-3686202B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97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4B7F6-3180-E24F-8221-CE67FA21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80F4E3-FBD3-AF4C-857C-E7F0A99A5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9FF2A-B485-BD47-BEBF-C22A9F56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18F04E-1EF6-0D43-95B5-C6D324B1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35D3E7-FB19-884E-8C8D-0AB3DB2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628C9-3D8B-C84E-A5CD-5570F405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83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2C0955-007E-0C4F-AA4F-ECFD8824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9D3A6-985F-754A-BBCD-354C0CBA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5FE63-44D4-E24E-B484-B7493CCEA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7EFE-0849-F340-9257-4FD4CFE5D348}" type="datetimeFigureOut">
              <a:rPr lang="es-EC" smtClean="0"/>
              <a:t>17/10/2022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E9B50-5A87-D340-AEF9-8098EC329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53E4B-22AB-AC48-99A9-7C674B28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B782-7D9E-4A4E-84E1-989C64FD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26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939"/>
            <a:ext cx="12172414" cy="67582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9075"/>
            <a:ext cx="12192000" cy="72961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97DAEB-4092-3F4B-A8E7-07A44B65B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A8C72-F948-E348-B6EE-DB1B34DA4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66829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A03B7292-CFE0-8148-80E2-D1FB343D4F0D}" vid="{35DF24CE-892B-1844-9AB9-707E149AE1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40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Lopez Naranjo Miguel Alejandro</dc:creator>
  <cp:lastModifiedBy>INVESTIGACION</cp:lastModifiedBy>
  <cp:revision>5</cp:revision>
  <dcterms:created xsi:type="dcterms:W3CDTF">2020-10-02T21:52:12Z</dcterms:created>
  <dcterms:modified xsi:type="dcterms:W3CDTF">2022-10-17T19:55:25Z</dcterms:modified>
</cp:coreProperties>
</file>