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000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22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Exercícios de </a:t>
            </a:r>
            <a:r>
              <a:rPr lang="pt-PT" sz="40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endParaRPr lang="pt-PT" sz="40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latin typeface="Rajdhani SemiBold" panose="02000000000000000000" pitchFamily="2" charset="0"/>
                <a:cs typeface="Rajdhani SemiBold" panose="02000000000000000000" pitchFamily="2" charset="0"/>
              </a:rPr>
              <a:t>d</a:t>
            </a:r>
            <a:r>
              <a:rPr lang="pt-PT" sz="36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Exercícios de </a:t>
            </a:r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11926" y="966240"/>
            <a:ext cx="627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Qual é o objetivo deste módulo?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4156" y="1888514"/>
            <a:ext cx="1088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Vai ser um módulo dinâmico com exercícios de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74156" y="2811959"/>
            <a:ext cx="1113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Começa com exercícios simples e aumenta a complexidade</a:t>
            </a:r>
            <a:endParaRPr lang="pt-PT" sz="36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74156" y="3734233"/>
            <a:ext cx="103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Principal objetivo: aprender a resolver desafios com JS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CaixaDeTexto 24"/>
          <p:cNvSpPr txBox="1"/>
          <p:nvPr/>
        </p:nvSpPr>
        <p:spPr>
          <a:xfrm>
            <a:off x="474156" y="4657678"/>
            <a:ext cx="1042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Este módulo vai crescer regularmente no seu conteúdo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24"/>
          <p:cNvSpPr txBox="1"/>
          <p:nvPr/>
        </p:nvSpPr>
        <p:spPr>
          <a:xfrm>
            <a:off x="474156" y="5579952"/>
            <a:ext cx="814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entender como funciona na prática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</Words>
  <Application>Microsoft Office PowerPoint</Application>
  <PresentationFormat>Ecrã Panorâmico</PresentationFormat>
  <Paragraphs>11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25</cp:revision>
  <dcterms:created xsi:type="dcterms:W3CDTF">2021-09-23T21:23:00Z</dcterms:created>
  <dcterms:modified xsi:type="dcterms:W3CDTF">2023-02-28T22:38:54Z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8A6C522DA00F467886254E9EE7928B4E</vt:lpwstr>
  </property>
  <property fmtid="{D5CDD505-2E9C-101B-9397-08002B2CF9AE}" pid="3" name="KSOProductBuildVer">
    <vt:lpwstr>2070-11.2.0.11440</vt:lpwstr>
  </property>
</Properties>
</file>