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D9F4-A113-4829-8A91-517CE7856B2D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BD4C-D023-4FCA-BFC7-AFF392C4BA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07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D9F4-A113-4829-8A91-517CE7856B2D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BD4C-D023-4FCA-BFC7-AFF392C4BA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717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D9F4-A113-4829-8A91-517CE7856B2D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BD4C-D023-4FCA-BFC7-AFF392C4BA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166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D9F4-A113-4829-8A91-517CE7856B2D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BD4C-D023-4FCA-BFC7-AFF392C4BA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268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D9F4-A113-4829-8A91-517CE7856B2D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BD4C-D023-4FCA-BFC7-AFF392C4BA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498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D9F4-A113-4829-8A91-517CE7856B2D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BD4C-D023-4FCA-BFC7-AFF392C4BA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472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D9F4-A113-4829-8A91-517CE7856B2D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BD4C-D023-4FCA-BFC7-AFF392C4BA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6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D9F4-A113-4829-8A91-517CE7856B2D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BD4C-D023-4FCA-BFC7-AFF392C4BA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45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D9F4-A113-4829-8A91-517CE7856B2D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BD4C-D023-4FCA-BFC7-AFF392C4BA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591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D9F4-A113-4829-8A91-517CE7856B2D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BD4C-D023-4FCA-BFC7-AFF392C4BA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8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D9F4-A113-4829-8A91-517CE7856B2D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BD4C-D023-4FCA-BFC7-AFF392C4BA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4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9D9F4-A113-4829-8A91-517CE7856B2D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BD4C-D023-4FCA-BFC7-AFF392C4BA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973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6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24"/>
          <p:cNvSpPr txBox="1"/>
          <p:nvPr/>
        </p:nvSpPr>
        <p:spPr>
          <a:xfrm>
            <a:off x="5491507" y="2590753"/>
            <a:ext cx="120898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39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1</a:t>
            </a:r>
            <a:endParaRPr lang="pt-PT" sz="23900" b="1" dirty="0">
              <a:solidFill>
                <a:schemeClr val="accent4">
                  <a:lumMod val="60000"/>
                  <a:lumOff val="40000"/>
                </a:schemeClr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7" name="CaixaDeTexto 24"/>
          <p:cNvSpPr txBox="1"/>
          <p:nvPr/>
        </p:nvSpPr>
        <p:spPr>
          <a:xfrm>
            <a:off x="5223806" y="2590753"/>
            <a:ext cx="1744388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3900" b="1" dirty="0" smtClean="0">
                <a:solidFill>
                  <a:schemeClr val="accent4">
                    <a:lumMod val="50000"/>
                  </a:schemeClr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3</a:t>
            </a:r>
            <a:endParaRPr lang="pt-PT" sz="23900" b="1" dirty="0">
              <a:solidFill>
                <a:schemeClr val="accent4">
                  <a:lumMod val="50000"/>
                </a:schemeClr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24"/>
          <p:cNvSpPr txBox="1"/>
          <p:nvPr/>
        </p:nvSpPr>
        <p:spPr>
          <a:xfrm>
            <a:off x="5223806" y="2590753"/>
            <a:ext cx="1744388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3900" b="1" dirty="0" smtClean="0">
                <a:solidFill>
                  <a:schemeClr val="accent4">
                    <a:lumMod val="75000"/>
                  </a:schemeClr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2</a:t>
            </a:r>
            <a:endParaRPr lang="pt-PT" sz="23900" b="1" dirty="0">
              <a:solidFill>
                <a:schemeClr val="accent4">
                  <a:lumMod val="75000"/>
                </a:schemeClr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6" name="CaixaDeTexto 24"/>
          <p:cNvSpPr txBox="1"/>
          <p:nvPr/>
        </p:nvSpPr>
        <p:spPr>
          <a:xfrm>
            <a:off x="1589798" y="1285828"/>
            <a:ext cx="9012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PARAR O VÍDEO E RESOLVER O DESAFIO</a:t>
            </a:r>
            <a:endParaRPr lang="pt-PT" sz="4400" b="1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2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" grpId="0"/>
      <p:bldP spid="7" grpId="1"/>
      <p:bldP spid="8" grpId="0"/>
      <p:bldP spid="8" grpId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Ecrã Panorâmico</PresentationFormat>
  <Paragraphs>4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Rajdhani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</dc:creator>
  <cp:lastModifiedBy>JLDR</cp:lastModifiedBy>
  <cp:revision>2</cp:revision>
  <dcterms:created xsi:type="dcterms:W3CDTF">2023-02-28T22:38:37Z</dcterms:created>
  <dcterms:modified xsi:type="dcterms:W3CDTF">2023-02-28T22:55:24Z</dcterms:modified>
</cp:coreProperties>
</file>