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C3DC75-A82D-DA0E-DAB9-00AED5883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E34EC16-14E1-A5E4-E62D-BBF953CAC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A41C29-5A42-E06C-3C5E-10650156F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7324-7361-4C59-BF6E-01FFA7329D02}" type="datetimeFigureOut">
              <a:rPr lang="it-IT" smtClean="0"/>
              <a:t>13/10/2025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D8D5EC-13C6-18D9-62DE-35B565D1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681BEB-C084-247C-F4DC-512829D5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ACB-50D2-4293-BE5A-3EA6E4B812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293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49551-5D7C-5BC5-E13D-318FBFA9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9629F9A-AC7F-1EEB-5FBD-62AF46FA3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C2C867-8FDA-2EFA-08DD-7D1F9CAA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7324-7361-4C59-BF6E-01FFA7329D02}" type="datetimeFigureOut">
              <a:rPr lang="it-IT" smtClean="0"/>
              <a:t>13/10/2025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B726BC-6914-91A6-B782-7411B0A3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B51A14-ACEF-F52D-76C2-3D2021D4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ACB-50D2-4293-BE5A-3EA6E4B812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5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7337D70-69B0-48AB-F25A-01882DA40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D149906-A38A-EF2B-DC0B-0BC48AD75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12C83B-EAA2-C681-403A-A3E2FFEB8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7324-7361-4C59-BF6E-01FFA7329D02}" type="datetimeFigureOut">
              <a:rPr lang="it-IT" smtClean="0"/>
              <a:t>13/10/2025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DF4B9C-4B28-FDE1-F2F2-33F1D454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07A8A3-3BF2-BC91-C916-86E0A8D0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ACB-50D2-4293-BE5A-3EA6E4B812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778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D6E910-C3FC-768D-B300-84395A05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910072-B740-68BC-46CD-C0AEC1198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A7BA4B-DE16-D72F-39DB-2A91F3C5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7324-7361-4C59-BF6E-01FFA7329D02}" type="datetimeFigureOut">
              <a:rPr lang="it-IT" smtClean="0"/>
              <a:t>13/10/2025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4ECAD0-9A1C-EAC0-6AF4-8318A265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A27BA6-002A-59EF-8DB8-70F14FC1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ACB-50D2-4293-BE5A-3EA6E4B812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465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A8C677-5A04-5C95-5DFB-4EEC66E7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D0508A-4FC9-3A39-724A-899D70095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59FEBD-733A-49C9-667D-12B0EEE9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7324-7361-4C59-BF6E-01FFA7329D02}" type="datetimeFigureOut">
              <a:rPr lang="it-IT" smtClean="0"/>
              <a:t>13/10/2025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ED4E08-D4E7-DD97-D8E9-1C2C8E66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167120-E0BC-5A63-45C7-4AFE8454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ACB-50D2-4293-BE5A-3EA6E4B812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199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0EAEF1-36DB-7813-E6B8-0D1279AF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BDD9F4-986A-0B11-F841-6C8DEC309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6F8E66E-12CA-76DF-CC99-AE7A1BF9F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9157CD-6812-24A2-47B4-3BF37ECA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7324-7361-4C59-BF6E-01FFA7329D02}" type="datetimeFigureOut">
              <a:rPr lang="it-IT" smtClean="0"/>
              <a:t>13/10/2025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AD5390-66ED-7053-6612-31F1C8A6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F68674-A13D-2B70-EBD3-3AB91184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ACB-50D2-4293-BE5A-3EA6E4B812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68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28AC18-31BC-7934-8C81-C79E6FDE0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566CDA-259A-8FC6-AD0B-96229F4EB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3CAF2C3-9DE4-F000-9D5B-43104DC28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C293003-D7E4-D36F-B38B-B94E1BFEE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00E8E81-2B28-0382-7F5F-DF7EE10F8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6616B88-B025-2AE9-E559-45E0BA40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7324-7361-4C59-BF6E-01FFA7329D02}" type="datetimeFigureOut">
              <a:rPr lang="it-IT" smtClean="0"/>
              <a:t>13/10/2025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09DE68B-C505-694E-FCAD-3086EB8A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7F89453-3D69-8BD6-F85B-C8492A6C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ACB-50D2-4293-BE5A-3EA6E4B812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842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3BADB4-2E73-28F5-2DF5-8AC3ACA5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E5B753A-DCD4-14B2-947B-6C39EFF9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7324-7361-4C59-BF6E-01FFA7329D02}" type="datetimeFigureOut">
              <a:rPr lang="it-IT" smtClean="0"/>
              <a:t>13/10/2025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BCF218D-2E03-6C23-8E44-87D7A552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3CF3EE-45DB-DF45-0CD9-1C59CA56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ACB-50D2-4293-BE5A-3EA6E4B812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24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C327AFF-6821-2E54-5C7D-9C131DB5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7324-7361-4C59-BF6E-01FFA7329D02}" type="datetimeFigureOut">
              <a:rPr lang="it-IT" smtClean="0"/>
              <a:t>13/10/2025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FB3B504-6663-EF6E-4B9D-A69B5E24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A14712-FB87-F448-8A6F-2428C0B9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ACB-50D2-4293-BE5A-3EA6E4B812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70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1ECA8F-1F04-4BF2-5248-9C5BC753C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5623CE-B754-33BC-A757-ADCC353FC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1387AD2-EDB3-01C4-3858-AAD9FE0DB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BE2F7D-F4F4-487D-45E3-95265673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7324-7361-4C59-BF6E-01FFA7329D02}" type="datetimeFigureOut">
              <a:rPr lang="it-IT" smtClean="0"/>
              <a:t>13/10/2025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2A0A22-4A56-B0A6-D8FC-A1425137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6F4DFB4-2D1A-66CF-3B8C-DBE43253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ACB-50D2-4293-BE5A-3EA6E4B812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835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2A6D17-8FA5-D32A-4B10-EE1EC077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C3DDDF1-BE56-3655-D442-A90F62639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49D8F8-8270-34B0-F03C-9D614E333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121AE0-754E-CC0A-46E1-26AA1CA4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7324-7361-4C59-BF6E-01FFA7329D02}" type="datetimeFigureOut">
              <a:rPr lang="it-IT" smtClean="0"/>
              <a:t>13/10/2025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94D35E-95F1-47F4-7DB1-C3A592B0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5E8FC7-C293-F3C9-47BE-540E2A63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33ACB-50D2-4293-BE5A-3EA6E4B812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307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4CF7C6B-227A-C215-FD74-2AD15E04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09E27F-85F0-8A56-149C-DD6A0D198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83ED0A-F84F-B3DD-C1EA-890061F3F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637324-7361-4C59-BF6E-01FFA7329D02}" type="datetimeFigureOut">
              <a:rPr lang="it-IT" smtClean="0"/>
              <a:t>13/10/2025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39D555-3CE3-5549-14F1-E0DD8A6ED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F23C93-AFE4-1D00-F5C3-24DAC4546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33ACB-50D2-4293-BE5A-3EA6E4B812D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54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BA0CC70-7C1C-765A-0EEB-C33C238DB996}"/>
              </a:ext>
            </a:extLst>
          </p:cNvPr>
          <p:cNvSpPr/>
          <p:nvPr/>
        </p:nvSpPr>
        <p:spPr>
          <a:xfrm>
            <a:off x="1283271" y="411981"/>
            <a:ext cx="1989574" cy="81391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73DD2F1-C7B8-3A03-C135-9FF2BE21FBF1}"/>
              </a:ext>
            </a:extLst>
          </p:cNvPr>
          <p:cNvSpPr/>
          <p:nvPr/>
        </p:nvSpPr>
        <p:spPr>
          <a:xfrm>
            <a:off x="9110884" y="411981"/>
            <a:ext cx="1989574" cy="81391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Server</a:t>
            </a:r>
            <a:endParaRPr lang="it-IT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D2C6A87-0417-458E-5006-26C9B0C5362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278058" y="1225898"/>
            <a:ext cx="0" cy="5429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D5CC21B2-DD9B-10AF-65BB-32536806073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0105671" y="1225898"/>
            <a:ext cx="0" cy="5510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FF46D25E-2874-CBBC-8834-5393EF18E4C8}"/>
              </a:ext>
            </a:extLst>
          </p:cNvPr>
          <p:cNvCxnSpPr>
            <a:cxnSpLocks/>
          </p:cNvCxnSpPr>
          <p:nvPr/>
        </p:nvCxnSpPr>
        <p:spPr>
          <a:xfrm>
            <a:off x="2293942" y="1595230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6E11802-E580-50B4-495A-BF8856AD711C}"/>
              </a:ext>
            </a:extLst>
          </p:cNvPr>
          <p:cNvSpPr txBox="1"/>
          <p:nvPr/>
        </p:nvSpPr>
        <p:spPr>
          <a:xfrm>
            <a:off x="4884743" y="1225898"/>
            <a:ext cx="243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HTTP POST REQUEST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0EF9D0E-30C4-E23B-ED7D-A281D835C6BB}"/>
              </a:ext>
            </a:extLst>
          </p:cNvPr>
          <p:cNvCxnSpPr>
            <a:cxnSpLocks/>
          </p:cNvCxnSpPr>
          <p:nvPr/>
        </p:nvCxnSpPr>
        <p:spPr>
          <a:xfrm flipH="1">
            <a:off x="2293942" y="2188300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FC3F6BB-BDC8-5A2A-FF66-783696AF0D94}"/>
              </a:ext>
            </a:extLst>
          </p:cNvPr>
          <p:cNvSpPr txBox="1"/>
          <p:nvPr/>
        </p:nvSpPr>
        <p:spPr>
          <a:xfrm>
            <a:off x="4895522" y="1818968"/>
            <a:ext cx="243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HTTP RESPONSE 302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FF974CDA-4A95-FB63-EF37-EEBD4D990949}"/>
              </a:ext>
            </a:extLst>
          </p:cNvPr>
          <p:cNvCxnSpPr>
            <a:cxnSpLocks/>
          </p:cNvCxnSpPr>
          <p:nvPr/>
        </p:nvCxnSpPr>
        <p:spPr>
          <a:xfrm>
            <a:off x="2293943" y="2781369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27B4270-CF6B-B545-1607-5407080DEF1C}"/>
              </a:ext>
            </a:extLst>
          </p:cNvPr>
          <p:cNvSpPr txBox="1"/>
          <p:nvPr/>
        </p:nvSpPr>
        <p:spPr>
          <a:xfrm>
            <a:off x="4884743" y="2412037"/>
            <a:ext cx="422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HTTP GET REQUEST (</a:t>
            </a:r>
            <a:r>
              <a:rPr lang="it-IT" dirty="0" err="1"/>
              <a:t>Reload</a:t>
            </a:r>
            <a:r>
              <a:rPr lang="it-IT" dirty="0"/>
              <a:t> Notes page)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78A52AA4-6A01-AF34-9CA9-6CD5ECD0CA67}"/>
              </a:ext>
            </a:extLst>
          </p:cNvPr>
          <p:cNvCxnSpPr>
            <a:cxnSpLocks/>
          </p:cNvCxnSpPr>
          <p:nvPr/>
        </p:nvCxnSpPr>
        <p:spPr>
          <a:xfrm flipH="1">
            <a:off x="2310202" y="3205262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8E1002C-FD60-4F74-91FA-0C0B94332B5A}"/>
              </a:ext>
            </a:extLst>
          </p:cNvPr>
          <p:cNvSpPr txBox="1"/>
          <p:nvPr/>
        </p:nvSpPr>
        <p:spPr>
          <a:xfrm>
            <a:off x="4911782" y="2835930"/>
            <a:ext cx="243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 DOCUMENT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5E40F90-4E1F-05F1-159C-5D970A3AE7C1}"/>
              </a:ext>
            </a:extLst>
          </p:cNvPr>
          <p:cNvCxnSpPr>
            <a:cxnSpLocks/>
          </p:cNvCxnSpPr>
          <p:nvPr/>
        </p:nvCxnSpPr>
        <p:spPr>
          <a:xfrm>
            <a:off x="2331761" y="3912946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0E4E109-6888-A807-C525-C8818AC3CEBF}"/>
              </a:ext>
            </a:extLst>
          </p:cNvPr>
          <p:cNvSpPr txBox="1"/>
          <p:nvPr/>
        </p:nvSpPr>
        <p:spPr>
          <a:xfrm>
            <a:off x="4922561" y="3543614"/>
            <a:ext cx="422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HTTP GET REQUEST (CSS FILE)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5D4D5674-109D-C249-7F57-4C5143DA5DBE}"/>
              </a:ext>
            </a:extLst>
          </p:cNvPr>
          <p:cNvCxnSpPr>
            <a:cxnSpLocks/>
          </p:cNvCxnSpPr>
          <p:nvPr/>
        </p:nvCxnSpPr>
        <p:spPr>
          <a:xfrm flipH="1">
            <a:off x="2348020" y="4336839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E45E91C-F3BA-1DFD-6302-F24BBEE86DB6}"/>
              </a:ext>
            </a:extLst>
          </p:cNvPr>
          <p:cNvSpPr txBox="1"/>
          <p:nvPr/>
        </p:nvSpPr>
        <p:spPr>
          <a:xfrm>
            <a:off x="4949600" y="3967507"/>
            <a:ext cx="243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 FILE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45EC1F9-7C9D-3C1F-4E7C-A8EA6C4BD965}"/>
              </a:ext>
            </a:extLst>
          </p:cNvPr>
          <p:cNvCxnSpPr>
            <a:cxnSpLocks/>
          </p:cNvCxnSpPr>
          <p:nvPr/>
        </p:nvCxnSpPr>
        <p:spPr>
          <a:xfrm>
            <a:off x="2353873" y="4859859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0D766CD-6FE7-856F-1522-020AAF20F726}"/>
              </a:ext>
            </a:extLst>
          </p:cNvPr>
          <p:cNvSpPr txBox="1"/>
          <p:nvPr/>
        </p:nvSpPr>
        <p:spPr>
          <a:xfrm>
            <a:off x="4944673" y="4490527"/>
            <a:ext cx="422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HTTP GET REQUEST (</a:t>
            </a:r>
            <a:r>
              <a:rPr lang="it-IT" dirty="0" err="1"/>
              <a:t>js</a:t>
            </a:r>
            <a:r>
              <a:rPr lang="it-IT" dirty="0"/>
              <a:t> FILE)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50A9D3EE-661A-4B29-FD8B-6B774DDCB8CC}"/>
              </a:ext>
            </a:extLst>
          </p:cNvPr>
          <p:cNvCxnSpPr>
            <a:cxnSpLocks/>
          </p:cNvCxnSpPr>
          <p:nvPr/>
        </p:nvCxnSpPr>
        <p:spPr>
          <a:xfrm flipH="1">
            <a:off x="2370132" y="5283752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DB73595-BC88-0EE2-C40A-4C8184BD33F9}"/>
              </a:ext>
            </a:extLst>
          </p:cNvPr>
          <p:cNvSpPr txBox="1"/>
          <p:nvPr/>
        </p:nvSpPr>
        <p:spPr>
          <a:xfrm>
            <a:off x="4971712" y="4914420"/>
            <a:ext cx="243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JS FILE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776862AF-C5CE-5A53-1C8D-A69886B49E6D}"/>
              </a:ext>
            </a:extLst>
          </p:cNvPr>
          <p:cNvCxnSpPr>
            <a:cxnSpLocks/>
          </p:cNvCxnSpPr>
          <p:nvPr/>
        </p:nvCxnSpPr>
        <p:spPr>
          <a:xfrm>
            <a:off x="2380912" y="5806771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E55E6FB-6FD1-1B77-26EA-3763A2D7B9B6}"/>
              </a:ext>
            </a:extLst>
          </p:cNvPr>
          <p:cNvSpPr txBox="1"/>
          <p:nvPr/>
        </p:nvSpPr>
        <p:spPr>
          <a:xfrm>
            <a:off x="4971712" y="5437439"/>
            <a:ext cx="422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HTTP GET REQUEST (</a:t>
            </a:r>
            <a:r>
              <a:rPr lang="it-IT" dirty="0" err="1"/>
              <a:t>Data.json</a:t>
            </a:r>
            <a:r>
              <a:rPr lang="it-IT" dirty="0"/>
              <a:t> FILE)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8C8894C1-2AE2-BDED-9A35-33BED84D257C}"/>
              </a:ext>
            </a:extLst>
          </p:cNvPr>
          <p:cNvCxnSpPr>
            <a:cxnSpLocks/>
          </p:cNvCxnSpPr>
          <p:nvPr/>
        </p:nvCxnSpPr>
        <p:spPr>
          <a:xfrm flipH="1">
            <a:off x="2397171" y="6230664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D200C8A-5078-AA38-F1C8-F6B1F4D5FB81}"/>
              </a:ext>
            </a:extLst>
          </p:cNvPr>
          <p:cNvSpPr txBox="1"/>
          <p:nvPr/>
        </p:nvSpPr>
        <p:spPr>
          <a:xfrm>
            <a:off x="4998751" y="5861332"/>
            <a:ext cx="243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Data.json</a:t>
            </a:r>
            <a:r>
              <a:rPr lang="it-IT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30986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44B02-148C-BAA1-6760-5A0B7D254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F820A74-FE5B-C144-74F5-65F23486DEE7}"/>
              </a:ext>
            </a:extLst>
          </p:cNvPr>
          <p:cNvSpPr/>
          <p:nvPr/>
        </p:nvSpPr>
        <p:spPr>
          <a:xfrm>
            <a:off x="1283271" y="411981"/>
            <a:ext cx="1989574" cy="81391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80350A4-71E4-C009-3490-3EC73D931233}"/>
              </a:ext>
            </a:extLst>
          </p:cNvPr>
          <p:cNvSpPr/>
          <p:nvPr/>
        </p:nvSpPr>
        <p:spPr>
          <a:xfrm>
            <a:off x="9110884" y="411981"/>
            <a:ext cx="1989574" cy="81391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Server</a:t>
            </a:r>
            <a:endParaRPr lang="it-IT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E4C80CB-F57C-921C-2694-E9D6AD6A0D3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278058" y="1225898"/>
            <a:ext cx="0" cy="5429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4769C99-A75C-446C-A96F-125376B3D78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0105671" y="1225898"/>
            <a:ext cx="0" cy="5510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3BF70613-B0BC-E595-CCAC-3098F964F9D1}"/>
              </a:ext>
            </a:extLst>
          </p:cNvPr>
          <p:cNvCxnSpPr>
            <a:cxnSpLocks/>
          </p:cNvCxnSpPr>
          <p:nvPr/>
        </p:nvCxnSpPr>
        <p:spPr>
          <a:xfrm>
            <a:off x="2375223" y="1856809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D91B1DD-CF28-55F1-D97B-347D3B9F29C7}"/>
              </a:ext>
            </a:extLst>
          </p:cNvPr>
          <p:cNvSpPr txBox="1"/>
          <p:nvPr/>
        </p:nvSpPr>
        <p:spPr>
          <a:xfrm>
            <a:off x="4325569" y="1465195"/>
            <a:ext cx="494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HTTP GET REQUEST (Load SPA Notes page)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F699D306-E19D-78FA-C405-FB4FE04C6893}"/>
              </a:ext>
            </a:extLst>
          </p:cNvPr>
          <p:cNvCxnSpPr>
            <a:cxnSpLocks/>
          </p:cNvCxnSpPr>
          <p:nvPr/>
        </p:nvCxnSpPr>
        <p:spPr>
          <a:xfrm flipH="1">
            <a:off x="2391482" y="2280702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6A0CAA4A-CA3B-9287-CA42-85D221C04937}"/>
              </a:ext>
            </a:extLst>
          </p:cNvPr>
          <p:cNvSpPr txBox="1"/>
          <p:nvPr/>
        </p:nvSpPr>
        <p:spPr>
          <a:xfrm>
            <a:off x="4993062" y="1911370"/>
            <a:ext cx="243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 DOCUMENT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1364AC40-2829-3011-A164-B0FCB5572C71}"/>
              </a:ext>
            </a:extLst>
          </p:cNvPr>
          <p:cNvCxnSpPr>
            <a:cxnSpLocks/>
          </p:cNvCxnSpPr>
          <p:nvPr/>
        </p:nvCxnSpPr>
        <p:spPr>
          <a:xfrm>
            <a:off x="2413041" y="2988386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A86466B-3EA4-A64E-B253-98F2813CC59B}"/>
              </a:ext>
            </a:extLst>
          </p:cNvPr>
          <p:cNvSpPr txBox="1"/>
          <p:nvPr/>
        </p:nvSpPr>
        <p:spPr>
          <a:xfrm>
            <a:off x="5003841" y="2619054"/>
            <a:ext cx="422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HTTP GET REQUEST (CSS FILE)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4AD9F7A7-A009-B6F7-C5FE-B6C1F31CDB85}"/>
              </a:ext>
            </a:extLst>
          </p:cNvPr>
          <p:cNvCxnSpPr>
            <a:cxnSpLocks/>
          </p:cNvCxnSpPr>
          <p:nvPr/>
        </p:nvCxnSpPr>
        <p:spPr>
          <a:xfrm flipH="1">
            <a:off x="2429300" y="3412279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4666A21-82D1-CAA7-8FC9-294C2EC65A2B}"/>
              </a:ext>
            </a:extLst>
          </p:cNvPr>
          <p:cNvSpPr txBox="1"/>
          <p:nvPr/>
        </p:nvSpPr>
        <p:spPr>
          <a:xfrm>
            <a:off x="5030880" y="3042947"/>
            <a:ext cx="243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 FILE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538F9B-177A-C97E-0443-96284F7AE456}"/>
              </a:ext>
            </a:extLst>
          </p:cNvPr>
          <p:cNvCxnSpPr>
            <a:cxnSpLocks/>
          </p:cNvCxnSpPr>
          <p:nvPr/>
        </p:nvCxnSpPr>
        <p:spPr>
          <a:xfrm>
            <a:off x="2435153" y="3935299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8A4C0D7-A620-D868-7DC3-4117CCEA8B29}"/>
              </a:ext>
            </a:extLst>
          </p:cNvPr>
          <p:cNvSpPr txBox="1"/>
          <p:nvPr/>
        </p:nvSpPr>
        <p:spPr>
          <a:xfrm>
            <a:off x="5025953" y="3565967"/>
            <a:ext cx="422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HTTP GET REQUEST (</a:t>
            </a:r>
            <a:r>
              <a:rPr lang="it-IT" dirty="0" err="1"/>
              <a:t>js</a:t>
            </a:r>
            <a:r>
              <a:rPr lang="it-IT" dirty="0"/>
              <a:t> FILE)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C9409E1D-6A26-3D2A-51A8-0F7CD2EB1820}"/>
              </a:ext>
            </a:extLst>
          </p:cNvPr>
          <p:cNvCxnSpPr>
            <a:cxnSpLocks/>
          </p:cNvCxnSpPr>
          <p:nvPr/>
        </p:nvCxnSpPr>
        <p:spPr>
          <a:xfrm flipH="1">
            <a:off x="2451412" y="4359192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5CC836E-7EB3-327A-E206-EBD8345224FB}"/>
              </a:ext>
            </a:extLst>
          </p:cNvPr>
          <p:cNvSpPr txBox="1"/>
          <p:nvPr/>
        </p:nvSpPr>
        <p:spPr>
          <a:xfrm>
            <a:off x="5052992" y="3989860"/>
            <a:ext cx="243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JS FILE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F9D73D75-7DBA-04C0-2599-0000FC926688}"/>
              </a:ext>
            </a:extLst>
          </p:cNvPr>
          <p:cNvCxnSpPr>
            <a:cxnSpLocks/>
          </p:cNvCxnSpPr>
          <p:nvPr/>
        </p:nvCxnSpPr>
        <p:spPr>
          <a:xfrm>
            <a:off x="2462192" y="4882211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7128775B-63B9-3077-303D-3618C5724438}"/>
              </a:ext>
            </a:extLst>
          </p:cNvPr>
          <p:cNvSpPr txBox="1"/>
          <p:nvPr/>
        </p:nvSpPr>
        <p:spPr>
          <a:xfrm>
            <a:off x="5052992" y="4512879"/>
            <a:ext cx="422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HTTP GET REQUEST (</a:t>
            </a:r>
            <a:r>
              <a:rPr lang="it-IT" dirty="0" err="1"/>
              <a:t>Data.json</a:t>
            </a:r>
            <a:r>
              <a:rPr lang="it-IT" dirty="0"/>
              <a:t> FILE)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2A7067B9-B3D8-983D-3081-37FA61F26013}"/>
              </a:ext>
            </a:extLst>
          </p:cNvPr>
          <p:cNvCxnSpPr>
            <a:cxnSpLocks/>
          </p:cNvCxnSpPr>
          <p:nvPr/>
        </p:nvCxnSpPr>
        <p:spPr>
          <a:xfrm flipH="1">
            <a:off x="2478451" y="5306104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6897704-BCEA-F0EB-FB9C-DA37CFC906D7}"/>
              </a:ext>
            </a:extLst>
          </p:cNvPr>
          <p:cNvSpPr txBox="1"/>
          <p:nvPr/>
        </p:nvSpPr>
        <p:spPr>
          <a:xfrm>
            <a:off x="5080031" y="4936772"/>
            <a:ext cx="243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Data.json</a:t>
            </a:r>
            <a:r>
              <a:rPr lang="it-IT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72324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50607-758F-2286-4D7D-BDF137552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29D1336-8C16-E337-F57E-22014ED76508}"/>
              </a:ext>
            </a:extLst>
          </p:cNvPr>
          <p:cNvSpPr/>
          <p:nvPr/>
        </p:nvSpPr>
        <p:spPr>
          <a:xfrm>
            <a:off x="1283271" y="411981"/>
            <a:ext cx="1989574" cy="81391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2FD6F15-6783-4E6D-F5BB-ACBA53E15C80}"/>
              </a:ext>
            </a:extLst>
          </p:cNvPr>
          <p:cNvSpPr/>
          <p:nvPr/>
        </p:nvSpPr>
        <p:spPr>
          <a:xfrm>
            <a:off x="9110884" y="411981"/>
            <a:ext cx="1989574" cy="81391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Server</a:t>
            </a:r>
            <a:endParaRPr lang="it-IT" dirty="0"/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9A038C25-CF6F-1874-B56B-8BA38685C7F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278058" y="1225898"/>
            <a:ext cx="0" cy="54295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A02C6EC3-9E67-4A85-2103-B5C97F58805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0105671" y="1225898"/>
            <a:ext cx="0" cy="5510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443EFE1D-D9FC-36B4-A048-F575D2536021}"/>
              </a:ext>
            </a:extLst>
          </p:cNvPr>
          <p:cNvCxnSpPr>
            <a:cxnSpLocks/>
          </p:cNvCxnSpPr>
          <p:nvPr/>
        </p:nvCxnSpPr>
        <p:spPr>
          <a:xfrm>
            <a:off x="2375223" y="1856809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0A06DF2-DB9A-BDC3-DE29-1007694BD7A4}"/>
              </a:ext>
            </a:extLst>
          </p:cNvPr>
          <p:cNvSpPr txBox="1"/>
          <p:nvPr/>
        </p:nvSpPr>
        <p:spPr>
          <a:xfrm>
            <a:off x="4325569" y="1465195"/>
            <a:ext cx="494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HTTP GET REQUEST (Load SPA Notes page)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52608DE-316B-B431-6003-53DEA1AEDDBE}"/>
              </a:ext>
            </a:extLst>
          </p:cNvPr>
          <p:cNvCxnSpPr>
            <a:cxnSpLocks/>
          </p:cNvCxnSpPr>
          <p:nvPr/>
        </p:nvCxnSpPr>
        <p:spPr>
          <a:xfrm flipH="1">
            <a:off x="2391482" y="2280702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7D1FB4A-DB39-94A7-4137-A8F34F991524}"/>
              </a:ext>
            </a:extLst>
          </p:cNvPr>
          <p:cNvSpPr txBox="1"/>
          <p:nvPr/>
        </p:nvSpPr>
        <p:spPr>
          <a:xfrm>
            <a:off x="4993062" y="1911370"/>
            <a:ext cx="243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HTML DOCUMENT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B76B1C7-D109-997B-EBCA-4CC91AA45660}"/>
              </a:ext>
            </a:extLst>
          </p:cNvPr>
          <p:cNvCxnSpPr>
            <a:cxnSpLocks/>
          </p:cNvCxnSpPr>
          <p:nvPr/>
        </p:nvCxnSpPr>
        <p:spPr>
          <a:xfrm>
            <a:off x="2413041" y="2988386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F00E2C3-0845-50AB-9A9C-43ECA4F81709}"/>
              </a:ext>
            </a:extLst>
          </p:cNvPr>
          <p:cNvSpPr txBox="1"/>
          <p:nvPr/>
        </p:nvSpPr>
        <p:spPr>
          <a:xfrm>
            <a:off x="5003841" y="2619054"/>
            <a:ext cx="422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HTTP GET REQUEST (CSS FILE)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936A3EF9-98CD-11C7-6DE5-947DDF0FF27A}"/>
              </a:ext>
            </a:extLst>
          </p:cNvPr>
          <p:cNvCxnSpPr>
            <a:cxnSpLocks/>
          </p:cNvCxnSpPr>
          <p:nvPr/>
        </p:nvCxnSpPr>
        <p:spPr>
          <a:xfrm flipH="1">
            <a:off x="2429300" y="3412279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B425BE0-FD23-DB99-748E-A3C666418054}"/>
              </a:ext>
            </a:extLst>
          </p:cNvPr>
          <p:cNvSpPr txBox="1"/>
          <p:nvPr/>
        </p:nvSpPr>
        <p:spPr>
          <a:xfrm>
            <a:off x="5030880" y="3042947"/>
            <a:ext cx="243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CSS FILE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68D6AC0F-003C-7848-31C5-2F5109831A2D}"/>
              </a:ext>
            </a:extLst>
          </p:cNvPr>
          <p:cNvCxnSpPr>
            <a:cxnSpLocks/>
          </p:cNvCxnSpPr>
          <p:nvPr/>
        </p:nvCxnSpPr>
        <p:spPr>
          <a:xfrm>
            <a:off x="2435153" y="3935299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5C811EC-13C5-0FA6-6F93-050B86F59379}"/>
              </a:ext>
            </a:extLst>
          </p:cNvPr>
          <p:cNvSpPr txBox="1"/>
          <p:nvPr/>
        </p:nvSpPr>
        <p:spPr>
          <a:xfrm>
            <a:off x="5025953" y="3565967"/>
            <a:ext cx="422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HTTP GET REQUEST (</a:t>
            </a:r>
            <a:r>
              <a:rPr lang="it-IT" dirty="0" err="1"/>
              <a:t>js</a:t>
            </a:r>
            <a:r>
              <a:rPr lang="it-IT" dirty="0"/>
              <a:t> FILE)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5A3C5FB8-F340-9BD8-419B-48B4AF11F3BE}"/>
              </a:ext>
            </a:extLst>
          </p:cNvPr>
          <p:cNvCxnSpPr>
            <a:cxnSpLocks/>
          </p:cNvCxnSpPr>
          <p:nvPr/>
        </p:nvCxnSpPr>
        <p:spPr>
          <a:xfrm flipH="1">
            <a:off x="2451412" y="4359192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DC517E8-0654-156D-3200-5DEE8E869B63}"/>
              </a:ext>
            </a:extLst>
          </p:cNvPr>
          <p:cNvSpPr txBox="1"/>
          <p:nvPr/>
        </p:nvSpPr>
        <p:spPr>
          <a:xfrm>
            <a:off x="5052992" y="3989860"/>
            <a:ext cx="243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JS FILE</a:t>
            </a:r>
          </a:p>
        </p:txBody>
      </p: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E107825B-ACE7-2E8E-572C-6F950E8AFE7C}"/>
              </a:ext>
            </a:extLst>
          </p:cNvPr>
          <p:cNvCxnSpPr>
            <a:cxnSpLocks/>
          </p:cNvCxnSpPr>
          <p:nvPr/>
        </p:nvCxnSpPr>
        <p:spPr>
          <a:xfrm>
            <a:off x="2462192" y="4882211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AC53CDD0-F428-F4D2-5532-99547C18DDDA}"/>
              </a:ext>
            </a:extLst>
          </p:cNvPr>
          <p:cNvSpPr txBox="1"/>
          <p:nvPr/>
        </p:nvSpPr>
        <p:spPr>
          <a:xfrm>
            <a:off x="5052992" y="4512879"/>
            <a:ext cx="422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HTTP GET REQUEST (</a:t>
            </a:r>
            <a:r>
              <a:rPr lang="it-IT" dirty="0" err="1"/>
              <a:t>Data.json</a:t>
            </a:r>
            <a:r>
              <a:rPr lang="it-IT" dirty="0"/>
              <a:t> FILE)</a:t>
            </a:r>
          </a:p>
        </p:txBody>
      </p: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6ACE16A0-594F-85B9-4EA4-6AC2DF40A996}"/>
              </a:ext>
            </a:extLst>
          </p:cNvPr>
          <p:cNvCxnSpPr>
            <a:cxnSpLocks/>
          </p:cNvCxnSpPr>
          <p:nvPr/>
        </p:nvCxnSpPr>
        <p:spPr>
          <a:xfrm flipH="1">
            <a:off x="2478451" y="5306104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31878D6-F874-D651-1C24-865E3C1A0A96}"/>
              </a:ext>
            </a:extLst>
          </p:cNvPr>
          <p:cNvSpPr txBox="1"/>
          <p:nvPr/>
        </p:nvSpPr>
        <p:spPr>
          <a:xfrm>
            <a:off x="5080031" y="4936772"/>
            <a:ext cx="243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Data.json</a:t>
            </a:r>
            <a:r>
              <a:rPr lang="it-IT" dirty="0"/>
              <a:t> FILE</a:t>
            </a:r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1A9100E6-FBF1-61C4-9400-D6AD387892FE}"/>
              </a:ext>
            </a:extLst>
          </p:cNvPr>
          <p:cNvCxnSpPr>
            <a:cxnSpLocks/>
          </p:cNvCxnSpPr>
          <p:nvPr/>
        </p:nvCxnSpPr>
        <p:spPr>
          <a:xfrm>
            <a:off x="2421751" y="5937015"/>
            <a:ext cx="76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8F0C0F7-D2F8-4835-40DA-81B1D74F0928}"/>
              </a:ext>
            </a:extLst>
          </p:cNvPr>
          <p:cNvSpPr txBox="1"/>
          <p:nvPr/>
        </p:nvSpPr>
        <p:spPr>
          <a:xfrm>
            <a:off x="5012552" y="5567683"/>
            <a:ext cx="243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HTTP POST REQUEST</a:t>
            </a:r>
          </a:p>
        </p:txBody>
      </p:sp>
    </p:spTree>
    <p:extLst>
      <p:ext uri="{BB962C8B-B14F-4D97-AF65-F5344CB8AC3E}">
        <p14:creationId xmlns:p14="http://schemas.microsoft.com/office/powerpoint/2010/main" val="620234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140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Nicastro</dc:creator>
  <cp:lastModifiedBy>Alessandro Nicastro</cp:lastModifiedBy>
  <cp:revision>2</cp:revision>
  <dcterms:created xsi:type="dcterms:W3CDTF">2025-10-13T12:36:17Z</dcterms:created>
  <dcterms:modified xsi:type="dcterms:W3CDTF">2025-10-13T13:19:46Z</dcterms:modified>
</cp:coreProperties>
</file>