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1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3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7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Pixel Watch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Plan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Business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Target Market: Tech-savvy consumers, fitness enthusiasts, and professionals.</a:t>
            </a:r>
          </a:p>
          <a:p>
            <a:r>
              <a:t>- Key Features: Seamless Google integration, premium design, health monitoring.</a:t>
            </a:r>
          </a:p>
          <a:p>
            <a:r>
              <a:t>- Distribution Channels: Online stores, retail outlets, Google partners.</a:t>
            </a:r>
          </a:p>
          <a:p>
            <a:r>
              <a:t>- Marketing Strategy: Digital campaigns, influencer marketing, and bundling with Pixel phones.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Standard Model: $349</a:t>
            </a:r>
          </a:p>
          <a:p>
            <a:r>
              <a:rPr dirty="0"/>
              <a:t>- LTE Model: $399</a:t>
            </a:r>
          </a:p>
          <a:p>
            <a:r>
              <a:rPr dirty="0"/>
              <a:t>- Bundles and Discounts: Discounts when purchased with Pixel phones or Google accessories.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541C9-B395-1F5F-5242-1A6F23AC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49" y="3994149"/>
            <a:ext cx="1771651" cy="2030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Apple Watch Series: Known for its ecosystem integration and advanced features.</a:t>
            </a:r>
          </a:p>
          <a:p>
            <a:r>
              <a:t>- Samsung Galaxy Watch: Popular among Android users for its design and performance.</a:t>
            </a:r>
          </a:p>
          <a:p>
            <a:r>
              <a:t>- Fitbit: A leader in fitness tracking with affordable options.</a:t>
            </a:r>
          </a:p>
          <a:p>
            <a:r>
              <a:t>- Garmin: Targeting fitness enthusiasts with detailed health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Issues and Solutions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Issues in the Market:</a:t>
            </a:r>
          </a:p>
          <a:p>
            <a:r>
              <a:rPr dirty="0"/>
              <a:t>- Lack of seamless integration for Android users.</a:t>
            </a:r>
          </a:p>
          <a:p>
            <a:r>
              <a:rPr dirty="0"/>
              <a:t>- Limited premium smartwatch options for non-Apple users.</a:t>
            </a:r>
          </a:p>
          <a:p>
            <a:r>
              <a:rPr dirty="0"/>
              <a:t>- Fragmented app ecosystems.</a:t>
            </a:r>
          </a:p>
          <a:p>
            <a:r>
              <a:rPr dirty="0"/>
              <a:t>Google Pixel Watch Solutions:</a:t>
            </a:r>
          </a:p>
          <a:p>
            <a:r>
              <a:rPr dirty="0"/>
              <a:t>- Full integration with Google services (e.g., Google Assistant, Maps, and Calendar).</a:t>
            </a:r>
          </a:p>
          <a:p>
            <a:r>
              <a:rPr dirty="0"/>
              <a:t>- Premium design for Android users.</a:t>
            </a:r>
          </a:p>
          <a:p>
            <a:r>
              <a:rPr dirty="0"/>
              <a:t>- Health and fitness tracking powered by Fitbit technology.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Google Pixel Watch combines premium design, health tracking, and Google integration to address market gaps, positioning it as a strong contender in the smartwatch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8679-B9BC-5FDF-7448-AFECCF07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1C50-D2FC-8BF0-ED12-51502318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4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254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Google Pixel Watch</vt:lpstr>
      <vt:lpstr>Overview of the Business Plan</vt:lpstr>
      <vt:lpstr>Price Points</vt:lpstr>
      <vt:lpstr>Competitors</vt:lpstr>
      <vt:lpstr>Issues and Solutions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Wagdy</dc:creator>
  <cp:keywords/>
  <dc:description>generated using python-pptx</dc:description>
  <cp:lastModifiedBy>wagdy m elsewedy</cp:lastModifiedBy>
  <cp:revision>3</cp:revision>
  <dcterms:created xsi:type="dcterms:W3CDTF">2013-01-27T09:14:16Z</dcterms:created>
  <dcterms:modified xsi:type="dcterms:W3CDTF">2024-12-11T10:39:22Z</dcterms:modified>
  <cp:category/>
</cp:coreProperties>
</file>