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82" d="100"/>
          <a:sy n="82" d="100"/>
        </p:scale>
        <p:origin x="72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E034-CC7A-4F10-A690-DCD525BE43A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906B9D-984E-437E-8DE8-C2F0953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E034-CC7A-4F10-A690-DCD525BE43A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906B9D-984E-437E-8DE8-C2F0953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0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E034-CC7A-4F10-A690-DCD525BE43A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906B9D-984E-437E-8DE8-C2F09533ABC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7294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E034-CC7A-4F10-A690-DCD525BE43A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906B9D-984E-437E-8DE8-C2F0953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9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E034-CC7A-4F10-A690-DCD525BE43A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906B9D-984E-437E-8DE8-C2F09533ABC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884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E034-CC7A-4F10-A690-DCD525BE43A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906B9D-984E-437E-8DE8-C2F0953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92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E034-CC7A-4F10-A690-DCD525BE43A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6B9D-984E-437E-8DE8-C2F0953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10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E034-CC7A-4F10-A690-DCD525BE43A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6B9D-984E-437E-8DE8-C2F0953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E034-CC7A-4F10-A690-DCD525BE43A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6B9D-984E-437E-8DE8-C2F0953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E034-CC7A-4F10-A690-DCD525BE43A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906B9D-984E-437E-8DE8-C2F0953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5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E034-CC7A-4F10-A690-DCD525BE43A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906B9D-984E-437E-8DE8-C2F0953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E034-CC7A-4F10-A690-DCD525BE43A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906B9D-984E-437E-8DE8-C2F0953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5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E034-CC7A-4F10-A690-DCD525BE43A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6B9D-984E-437E-8DE8-C2F0953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2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E034-CC7A-4F10-A690-DCD525BE43A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6B9D-984E-437E-8DE8-C2F0953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E034-CC7A-4F10-A690-DCD525BE43A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6B9D-984E-437E-8DE8-C2F0953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7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E034-CC7A-4F10-A690-DCD525BE43A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906B9D-984E-437E-8DE8-C2F0953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1E034-CC7A-4F10-A690-DCD525BE43A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906B9D-984E-437E-8DE8-C2F0953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2445A3-3720-2052-1B01-2F7D659E9E0B}"/>
              </a:ext>
            </a:extLst>
          </p:cNvPr>
          <p:cNvSpPr txBox="1"/>
          <p:nvPr/>
        </p:nvSpPr>
        <p:spPr>
          <a:xfrm>
            <a:off x="1573161" y="2284274"/>
            <a:ext cx="99109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Subtitle Detection in Video  using OpenCV</a:t>
            </a:r>
          </a:p>
        </p:txBody>
      </p:sp>
    </p:spTree>
    <p:extLst>
      <p:ext uri="{BB962C8B-B14F-4D97-AF65-F5344CB8AC3E}">
        <p14:creationId xmlns:p14="http://schemas.microsoft.com/office/powerpoint/2010/main" val="135611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D80C-BD4D-48FC-376F-5BA0315C7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541206"/>
            <a:ext cx="10018713" cy="377558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Söhne"/>
              </a:rPr>
              <a:t>Objective</a:t>
            </a:r>
            <a:r>
              <a:rPr lang="en-US" sz="3600" b="0" i="0" dirty="0">
                <a:effectLst/>
                <a:latin typeface="Söhne"/>
              </a:rPr>
              <a:t>: Detect and highlight subtitles in a video using OpenCV.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Söhne"/>
              </a:rPr>
              <a:t>Overview</a:t>
            </a:r>
            <a:r>
              <a:rPr lang="en-US" sz="3600" b="0" i="0" dirty="0">
                <a:effectLst/>
                <a:latin typeface="Söhne"/>
              </a:rPr>
              <a:t>: Steps involved from reading the video to drawing bounding boxes around detected subtitles.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32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4BA1-BF6F-8197-43A4-DDE937BE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619" y="624110"/>
            <a:ext cx="9721994" cy="325742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i="0" dirty="0">
                <a:solidFill>
                  <a:schemeClr val="tx1"/>
                </a:solidFill>
                <a:effectLst/>
                <a:latin typeface="Söhne"/>
              </a:rPr>
              <a:t>Reading and Processing Video</a:t>
            </a:r>
            <a:br>
              <a:rPr lang="en-US" sz="3200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Explanation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Use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cv2.VideoCapture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to read the video.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Loop through each frame to process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r>
              <a:rPr lang="en-US" sz="3200" b="1" i="0" dirty="0">
                <a:effectLst/>
                <a:latin typeface="Söhne"/>
              </a:rPr>
              <a:t>Preprocessing &amp; Noise Removal</a:t>
            </a:r>
            <a:br>
              <a:rPr lang="en-US" sz="3200" b="1" i="0" dirty="0">
                <a:effectLst/>
                <a:latin typeface="Söhne"/>
              </a:rPr>
            </a:br>
            <a:r>
              <a:rPr lang="en-US" sz="2400" b="1" i="0" dirty="0">
                <a:effectLst/>
                <a:latin typeface="Söhne"/>
              </a:rPr>
              <a:t>Explanation</a:t>
            </a:r>
            <a:r>
              <a:rPr lang="en-US" sz="2400" b="0" i="0" dirty="0">
                <a:effectLst/>
                <a:latin typeface="Söhne"/>
              </a:rPr>
              <a:t>:</a:t>
            </a:r>
            <a:br>
              <a:rPr lang="en-US" sz="2400" b="0" i="0" dirty="0">
                <a:effectLst/>
                <a:latin typeface="Söhne"/>
              </a:rPr>
            </a:br>
            <a:r>
              <a:rPr lang="en-US" sz="2400" b="0" i="0" dirty="0">
                <a:effectLst/>
                <a:latin typeface="Söhne"/>
              </a:rPr>
              <a:t>Convert frame to grayscale.</a:t>
            </a:r>
            <a:br>
              <a:rPr lang="en-US" sz="2400" b="0" i="0" dirty="0">
                <a:effectLst/>
                <a:latin typeface="Söhne"/>
              </a:rPr>
            </a:br>
            <a:r>
              <a:rPr lang="en-US" sz="2400" b="0" i="0" dirty="0">
                <a:effectLst/>
                <a:latin typeface="Söhne"/>
              </a:rPr>
              <a:t>Apply Gaussian Blur to reduce noise.</a:t>
            </a:r>
            <a:br>
              <a:rPr lang="en-US" sz="2800" b="0" i="0" dirty="0">
                <a:effectLst/>
                <a:latin typeface="Söhne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D42F1B-1B5E-4680-44BE-DCC895C3B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3" y="3722914"/>
            <a:ext cx="9815804" cy="27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03B1-13D4-73EF-5D89-A16B40DD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944" y="383965"/>
            <a:ext cx="8911687" cy="2239162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1. Thresholding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Explanation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Apply adaptive thresholding to segment text from the background.</a:t>
            </a:r>
            <a:br>
              <a:rPr lang="en-US" b="0" i="0" dirty="0">
                <a:solidFill>
                  <a:schemeClr val="tx1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Screen shoot for thresholding image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chemeClr val="tx1"/>
                </a:solidFill>
                <a:effectLst/>
                <a:latin typeface="Söhne"/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03CD5-6EEF-D15A-2AD5-358E7D10C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14" y="3429000"/>
            <a:ext cx="8322287" cy="33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8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74EC-492B-CB1B-35A1-571AA7DF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5916649"/>
          </a:xfrm>
        </p:spPr>
        <p:txBody>
          <a:bodyPr>
            <a:no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2. Contour Detection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Explanation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Use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cv2.findContours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to detect contours which represent potential characters.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r>
              <a:rPr lang="en-US" altLang="en-US" sz="2400" dirty="0">
                <a:solidFill>
                  <a:schemeClr val="tx1"/>
                </a:solidFill>
                <a:latin typeface="Söhne"/>
              </a:rPr>
              <a:t>3.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Bounding Box Calculation</a:t>
            </a:r>
            <a:b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Explanation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Calculate bounding boxes for contours based on their area and position.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4.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Merging Bounding Boxes to Form Words</a:t>
            </a:r>
            <a:b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Explanation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Group close bounding boxes to form words.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5.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Final Bounding Boxes Around Subtitles</a:t>
            </a:r>
            <a:b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Explanation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Draw final bounding boxes around merged text regions to highlight subtitles.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35459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197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Söhne</vt:lpstr>
      <vt:lpstr>Söhne Mono</vt:lpstr>
      <vt:lpstr>Wingdings 3</vt:lpstr>
      <vt:lpstr>Wisp</vt:lpstr>
      <vt:lpstr>PowerPoint Presentation</vt:lpstr>
      <vt:lpstr>PowerPoint Presentation</vt:lpstr>
      <vt:lpstr>Reading and Processing Video Explanation: Use cv2.VideoCapture to read the video. Loop through each frame to process  Preprocessing &amp; Noise Removal Explanation: Convert frame to grayscale. Apply Gaussian Blur to reduce noise. </vt:lpstr>
      <vt:lpstr>1. Thresholding Explanation: Apply adaptive thresholding to segment text from the background.  Screen shoot for thresholding image    </vt:lpstr>
      <vt:lpstr>2. Contour Detection Explanation: Use cv2.findContours to detect contours which represent potential characters. 3. Bounding Box Calculation Explanation: Calculate bounding boxes for contours based on their area and position. 4. Merging Bounding Boxes to Form Words Explanation: Group close bounding boxes to form words. 5. Final Bounding Boxes Around Subtitles Explanation: Draw final bounding boxes around merged text regions to highlight subtitles.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Ehab Ashraf</dc:creator>
  <cp:lastModifiedBy>Ehab Ashraf</cp:lastModifiedBy>
  <cp:revision>1</cp:revision>
  <dcterms:created xsi:type="dcterms:W3CDTF">2024-05-18T19:55:06Z</dcterms:created>
  <dcterms:modified xsi:type="dcterms:W3CDTF">2024-05-18T20:45:50Z</dcterms:modified>
</cp:coreProperties>
</file>