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59" r:id="rId8"/>
    <p:sldId id="269" r:id="rId9"/>
    <p:sldId id="264" r:id="rId10"/>
    <p:sldId id="267" r:id="rId11"/>
    <p:sldId id="266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49" d="100"/>
          <a:sy n="49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3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528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6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857262-ED59-4341-97B6-5E275DFA924D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4A2AA1-03E8-409A-9961-A10AE94CEB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World war Jump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06" y="16475"/>
            <a:ext cx="7062584" cy="685800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564708" y="-1"/>
            <a:ext cx="0" cy="129600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564707" y="0"/>
            <a:ext cx="1410049" cy="16475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5954578" y="3278658"/>
            <a:ext cx="0" cy="129600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5954577" y="3278659"/>
            <a:ext cx="1410049" cy="16475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3484605" y="4889157"/>
            <a:ext cx="1059930" cy="683740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544532" y="4905632"/>
            <a:ext cx="632949" cy="889687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Nach links gekrümmter Pfeil 28"/>
          <p:cNvSpPr/>
          <p:nvPr/>
        </p:nvSpPr>
        <p:spPr>
          <a:xfrm rot="16200000">
            <a:off x="4334467" y="4066652"/>
            <a:ext cx="420129" cy="1016010"/>
          </a:xfrm>
          <a:prstGeom prst="curved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1" name="Gerader Verbinder 30"/>
          <p:cNvCxnSpPr/>
          <p:nvPr/>
        </p:nvCxnSpPr>
        <p:spPr>
          <a:xfrm flipH="1" flipV="1">
            <a:off x="6227805" y="1655805"/>
            <a:ext cx="939114" cy="1631091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7229392" y="2335425"/>
            <a:ext cx="197707" cy="19029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174" y="154460"/>
            <a:ext cx="10396882" cy="1151965"/>
          </a:xfrm>
        </p:spPr>
        <p:txBody>
          <a:bodyPr/>
          <a:lstStyle/>
          <a:p>
            <a:r>
              <a:rPr lang="de-DE" dirty="0" smtClean="0"/>
              <a:t>Probleme &amp; Lösungen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63378" y="1173710"/>
            <a:ext cx="10394707" cy="4386831"/>
          </a:xfrm>
        </p:spPr>
        <p:txBody>
          <a:bodyPr/>
          <a:lstStyle/>
          <a:p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Eigene Physik Engine</a:t>
            </a:r>
          </a:p>
          <a:p>
            <a:pPr lvl="1"/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Runde Welt (Viele Koordinatentransformationen)</a:t>
            </a:r>
          </a:p>
          <a:p>
            <a:pPr lvl="1"/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Orientierung, Drehung und Stabilisation</a:t>
            </a:r>
          </a:p>
          <a:p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Kollisionsprobleme durch Taktung</a:t>
            </a:r>
          </a:p>
          <a:p>
            <a:pPr lvl="1"/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Runde Oberfläche/</a:t>
            </a:r>
            <a:r>
              <a:rPr lang="de-DE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Pixmaps</a:t>
            </a:r>
            <a:endParaRPr lang="de-DE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echnung mit </a:t>
            </a:r>
            <a:r>
              <a:rPr 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nvertierung möglich</a:t>
            </a:r>
          </a:p>
          <a:p>
            <a:r>
              <a:rPr lang="de-DE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Cyclic</a:t>
            </a:r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lang="de-DE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Settings und Statische Werte</a:t>
            </a:r>
            <a:endParaRPr lang="en-GB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" y="1695124"/>
            <a:ext cx="4012939" cy="296608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7" y="1330181"/>
            <a:ext cx="4275002" cy="3331028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>
          <a:xfrm>
            <a:off x="4943722" y="2677885"/>
            <a:ext cx="1605776" cy="63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feil nach unten 3"/>
          <p:cNvSpPr/>
          <p:nvPr/>
        </p:nvSpPr>
        <p:spPr>
          <a:xfrm>
            <a:off x="6125751" y="5319132"/>
            <a:ext cx="847493" cy="117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/>
          <p:cNvSpPr txBox="1"/>
          <p:nvPr/>
        </p:nvSpPr>
        <p:spPr>
          <a:xfrm>
            <a:off x="1225883" y="1226634"/>
            <a:ext cx="2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Vorpräsentation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8642195" y="8920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Zwischenstand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9" y="5745524"/>
            <a:ext cx="3631336" cy="8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3" y="-48923"/>
            <a:ext cx="9202718" cy="690692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851102" y="345688"/>
            <a:ext cx="16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Endfassung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4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5672" y="278027"/>
            <a:ext cx="10396882" cy="1158140"/>
          </a:xfrm>
        </p:spPr>
        <p:txBody>
          <a:bodyPr/>
          <a:lstStyle/>
          <a:p>
            <a:r>
              <a:rPr lang="de-DE" dirty="0" smtClean="0"/>
              <a:t>Zusammenarbeit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196"/>
            <a:ext cx="5949301" cy="3941804"/>
          </a:xfrm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475736" y="1436167"/>
            <a:ext cx="5086538" cy="3311189"/>
          </a:xfrm>
        </p:spPr>
        <p:txBody>
          <a:bodyPr/>
          <a:lstStyle/>
          <a:p>
            <a:r>
              <a:rPr lang="de-DE" cap="none" dirty="0" smtClean="0">
                <a:latin typeface="Arial" panose="020B0604020202020204" pitchFamily="34" charset="0"/>
              </a:rPr>
              <a:t>2 Treffen pro Woche je 3-5 Stunden</a:t>
            </a:r>
          </a:p>
          <a:p>
            <a:r>
              <a:rPr lang="de-DE" cap="none" dirty="0" err="1" smtClean="0">
                <a:latin typeface="Arial" panose="020B0604020202020204" pitchFamily="34" charset="0"/>
              </a:rPr>
              <a:t>Whatsappgruppe</a:t>
            </a:r>
            <a:endParaRPr lang="de-DE" cap="none" dirty="0" smtClean="0">
              <a:latin typeface="Arial" panose="020B0604020202020204" pitchFamily="34" charset="0"/>
            </a:endParaRPr>
          </a:p>
          <a:p>
            <a:r>
              <a:rPr lang="de-DE" cap="none" dirty="0" smtClean="0">
                <a:latin typeface="Arial" panose="020B0604020202020204" pitchFamily="34" charset="0"/>
              </a:rPr>
              <a:t>Aufgabenprotokolle</a:t>
            </a:r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63" y="934918"/>
            <a:ext cx="4827373" cy="46947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1" y="-1"/>
            <a:ext cx="2469826" cy="39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SpielKonzept</a:t>
            </a:r>
            <a:r>
              <a:rPr lang="de-DE" dirty="0" smtClean="0"/>
              <a:t> – </a:t>
            </a:r>
            <a:r>
              <a:rPr lang="de-DE" dirty="0" err="1" smtClean="0"/>
              <a:t>cannon</a:t>
            </a:r>
            <a:r>
              <a:rPr lang="de-DE" dirty="0" smtClean="0"/>
              <a:t> Battle 1v1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cap="none" dirty="0" smtClean="0">
                <a:latin typeface="Arial" panose="020B0604020202020204" pitchFamily="34" charset="0"/>
              </a:rPr>
              <a:t>Zwei Spieler treten gegeneinander mit dem Ziel die Einheiten des anderen zu treffen.</a:t>
            </a:r>
          </a:p>
          <a:p>
            <a:r>
              <a:rPr lang="de-DE" sz="2800" cap="none" dirty="0" smtClean="0">
                <a:latin typeface="Arial" panose="020B0604020202020204" pitchFamily="34" charset="0"/>
              </a:rPr>
              <a:t>Lokales </a:t>
            </a:r>
            <a:r>
              <a:rPr lang="de-DE" sz="2800" cap="none" dirty="0" err="1" smtClean="0">
                <a:latin typeface="Arial" panose="020B0604020202020204" pitchFamily="34" charset="0"/>
              </a:rPr>
              <a:t>multiplayer</a:t>
            </a:r>
            <a:endParaRPr lang="en-US" sz="2800" cap="none" dirty="0" smtClean="0">
              <a:latin typeface="Arial" panose="020B0604020202020204" pitchFamily="34" charset="0"/>
            </a:endParaRPr>
          </a:p>
          <a:p>
            <a:r>
              <a:rPr lang="de-DE" sz="2800" cap="none" dirty="0" smtClean="0">
                <a:latin typeface="Arial" panose="020B0604020202020204" pitchFamily="34" charset="0"/>
              </a:rPr>
              <a:t>Chaotisches </a:t>
            </a:r>
            <a:r>
              <a:rPr lang="de-DE" sz="2800" cap="none" dirty="0" err="1" smtClean="0">
                <a:latin typeface="Arial" panose="020B0604020202020204" pitchFamily="34" charset="0"/>
              </a:rPr>
              <a:t>gameplay</a:t>
            </a:r>
            <a:endParaRPr lang="de-DE" sz="2800" cap="non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2800" cap="none" dirty="0" smtClean="0">
                <a:latin typeface="Arial" panose="020B0604020202020204" pitchFamily="34" charset="0"/>
              </a:rPr>
              <a:t>Impulserhaltung</a:t>
            </a:r>
          </a:p>
          <a:p>
            <a:r>
              <a:rPr lang="de-DE" sz="2800" cap="none" dirty="0" smtClean="0">
                <a:latin typeface="Arial" panose="020B0604020202020204" pitchFamily="34" charset="0"/>
              </a:rPr>
              <a:t>Schwerkraft</a:t>
            </a:r>
          </a:p>
          <a:p>
            <a:r>
              <a:rPr lang="de-DE" sz="2800" cap="none" dirty="0" smtClean="0">
                <a:latin typeface="Arial" panose="020B0604020202020204" pitchFamily="34" charset="0"/>
              </a:rPr>
              <a:t>Trägheit</a:t>
            </a:r>
          </a:p>
          <a:p>
            <a:r>
              <a:rPr lang="de-DE" sz="2800" cap="none" dirty="0" smtClean="0">
                <a:latin typeface="Arial" panose="020B0604020202020204" pitchFamily="34" charset="0"/>
              </a:rPr>
              <a:t>Schwingung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3611" y="24301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6273" y="359922"/>
            <a:ext cx="8073956" cy="58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08" y="0"/>
            <a:ext cx="7062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Zocken!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2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28116"/>
              </p:ext>
            </p:extLst>
          </p:nvPr>
        </p:nvGraphicFramePr>
        <p:xfrm>
          <a:off x="551145" y="275573"/>
          <a:ext cx="10647123" cy="5098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9215">
                  <a:extLst>
                    <a:ext uri="{9D8B030D-6E8A-4147-A177-3AD203B41FA5}">
                      <a16:colId xmlns:a16="http://schemas.microsoft.com/office/drawing/2014/main" xmlns="" val="4109560646"/>
                    </a:ext>
                  </a:extLst>
                </a:gridCol>
                <a:gridCol w="3563352">
                  <a:extLst>
                    <a:ext uri="{9D8B030D-6E8A-4147-A177-3AD203B41FA5}">
                      <a16:colId xmlns:a16="http://schemas.microsoft.com/office/drawing/2014/main" xmlns="" val="3126977587"/>
                    </a:ext>
                  </a:extLst>
                </a:gridCol>
                <a:gridCol w="3434556">
                  <a:extLst>
                    <a:ext uri="{9D8B030D-6E8A-4147-A177-3AD203B41FA5}">
                      <a16:colId xmlns:a16="http://schemas.microsoft.com/office/drawing/2014/main" xmlns="" val="4028497896"/>
                    </a:ext>
                  </a:extLst>
                </a:gridCol>
              </a:tblGrid>
              <a:tr h="84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8030905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Bewegliche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Kampfeinheiten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Mehrere Einheiten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Aktiver Terrain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4089655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Waffen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Runde Welt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aktive Grafikelemente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067091879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Lokalen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Multiplayer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Externen Physik-engine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012051490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288572006"/>
                  </a:ext>
                </a:extLst>
              </a:tr>
              <a:tr h="84968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Verschiedene</a:t>
                      </a:r>
                      <a:r>
                        <a:rPr lang="en-US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Einheitstypen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9909681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223130" y="1428750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30186" y="3081338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558760" y="2220397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22416" y="1428750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420104" y="2220397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936926" y="3952876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47605" y="3930135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447842" y="5004333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361992" y="1414462"/>
            <a:ext cx="4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Wingdings" panose="05000000000000000000" pitchFamily="2" charset="2"/>
              </a:rPr>
              <a:t>ü</a:t>
            </a:r>
            <a:endParaRPr lang="en-GB" dirty="0"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90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Bilotheken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cap="none" dirty="0" smtClean="0">
                <a:latin typeface="Arial" panose="020B0604020202020204" pitchFamily="34" charset="0"/>
              </a:rPr>
              <a:t>QGraphicsPixmapItem</a:t>
            </a:r>
          </a:p>
          <a:p>
            <a:r>
              <a:rPr lang="de-DE" cap="none" dirty="0" err="1" smtClean="0">
                <a:latin typeface="Arial" panose="020B0604020202020204" pitchFamily="34" charset="0"/>
              </a:rPr>
              <a:t>QGraphicsScene</a:t>
            </a:r>
            <a:r>
              <a:rPr lang="de-DE" cap="none" dirty="0" smtClean="0">
                <a:latin typeface="Arial" panose="020B0604020202020204" pitchFamily="34" charset="0"/>
              </a:rPr>
              <a:t> / </a:t>
            </a:r>
            <a:r>
              <a:rPr lang="de-DE" cap="none" dirty="0" err="1" smtClean="0">
                <a:latin typeface="Arial" panose="020B0604020202020204" pitchFamily="34" charset="0"/>
              </a:rPr>
              <a:t>QGraphicView</a:t>
            </a:r>
            <a:endParaRPr lang="de-DE" cap="none" dirty="0" smtClean="0">
              <a:latin typeface="Arial" panose="020B0604020202020204" pitchFamily="34" charset="0"/>
            </a:endParaRPr>
          </a:p>
          <a:p>
            <a:r>
              <a:rPr lang="de-DE" cap="none" dirty="0" err="1" smtClean="0">
                <a:latin typeface="Arial" panose="020B0604020202020204" pitchFamily="34" charset="0"/>
              </a:rPr>
              <a:t>QTimer</a:t>
            </a:r>
            <a:endParaRPr lang="de-DE" cap="none" dirty="0">
              <a:latin typeface="Arial" panose="020B0604020202020204" pitchFamily="34" charset="0"/>
            </a:endParaRPr>
          </a:p>
          <a:p>
            <a:pPr lvl="1"/>
            <a:r>
              <a:rPr lang="de-DE" cap="none" dirty="0" smtClean="0">
                <a:latin typeface="Arial" panose="020B0604020202020204" pitchFamily="34" charset="0"/>
              </a:rPr>
              <a:t>Taktrate</a:t>
            </a:r>
          </a:p>
          <a:p>
            <a:pPr lvl="1"/>
            <a:r>
              <a:rPr lang="de-DE" cap="none" dirty="0" smtClean="0">
                <a:latin typeface="Arial" panose="020B0604020202020204" pitchFamily="34" charset="0"/>
              </a:rPr>
              <a:t>Schusseinschränkungen, Effekte</a:t>
            </a:r>
          </a:p>
          <a:p>
            <a:r>
              <a:rPr lang="de-DE" cap="none" dirty="0" err="1" smtClean="0">
                <a:latin typeface="Arial" panose="020B0604020202020204" pitchFamily="34" charset="0"/>
              </a:rPr>
              <a:t>Qobject</a:t>
            </a:r>
            <a:endParaRPr lang="de-DE" cap="none" dirty="0" smtClean="0">
              <a:latin typeface="Arial" panose="020B0604020202020204" pitchFamily="34" charset="0"/>
            </a:endParaRPr>
          </a:p>
          <a:p>
            <a:pPr lvl="1"/>
            <a:r>
              <a:rPr lang="de-DE" cap="none" dirty="0" smtClean="0">
                <a:latin typeface="Arial" panose="020B0604020202020204" pitchFamily="34" charset="0"/>
              </a:rPr>
              <a:t>Signals und Slots</a:t>
            </a:r>
            <a:endParaRPr lang="de-DE" cap="none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69" y="1261782"/>
            <a:ext cx="5128352" cy="27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626" y="573912"/>
            <a:ext cx="10396882" cy="1151965"/>
          </a:xfrm>
        </p:spPr>
        <p:txBody>
          <a:bodyPr/>
          <a:lstStyle/>
          <a:p>
            <a:r>
              <a:rPr lang="de-DE" dirty="0" smtClean="0"/>
              <a:t>Physik-</a:t>
            </a:r>
            <a:r>
              <a:rPr lang="de-DE" dirty="0" err="1" smtClean="0"/>
              <a:t>engine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685801" y="1828801"/>
            <a:ext cx="10394707" cy="4300152"/>
          </a:xfrm>
        </p:spPr>
        <p:txBody>
          <a:bodyPr>
            <a:normAutofit/>
          </a:bodyPr>
          <a:lstStyle/>
          <a:p>
            <a:r>
              <a:rPr lang="de-DE" cap="none" dirty="0" err="1" smtClean="0">
                <a:latin typeface="Arial" panose="020B0604020202020204" pitchFamily="34" charset="0"/>
              </a:rPr>
              <a:t>QGraphicPixmapItem</a:t>
            </a:r>
            <a:r>
              <a:rPr lang="de-DE" cap="none" dirty="0" smtClean="0">
                <a:latin typeface="Arial" panose="020B0604020202020204" pitchFamily="34" charset="0"/>
              </a:rPr>
              <a:t>::</a:t>
            </a:r>
            <a:r>
              <a:rPr lang="de-DE" cap="none" dirty="0" err="1" smtClean="0">
                <a:latin typeface="Arial" panose="020B0604020202020204" pitchFamily="34" charset="0"/>
              </a:rPr>
              <a:t>collidingItems</a:t>
            </a:r>
            <a:r>
              <a:rPr lang="de-DE" cap="none" dirty="0" smtClean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de-DE" cap="none" dirty="0" err="1" smtClean="0">
                <a:latin typeface="Arial" panose="020B0604020202020204" pitchFamily="34" charset="0"/>
              </a:rPr>
              <a:t>CollideWithUnit</a:t>
            </a:r>
            <a:r>
              <a:rPr lang="de-DE" cap="none" dirty="0" smtClean="0">
                <a:latin typeface="Arial" panose="020B0604020202020204" pitchFamily="34" charset="0"/>
              </a:rPr>
              <a:t>() / </a:t>
            </a:r>
            <a:r>
              <a:rPr lang="de-DE" cap="none" dirty="0" err="1" smtClean="0">
                <a:latin typeface="Arial" panose="020B0604020202020204" pitchFamily="34" charset="0"/>
              </a:rPr>
              <a:t>CollideWithTerrain</a:t>
            </a:r>
            <a:r>
              <a:rPr lang="de-DE" cap="none" dirty="0" smtClean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de-DE" cap="none" dirty="0" smtClean="0">
                <a:latin typeface="Arial" panose="020B0604020202020204" pitchFamily="34" charset="0"/>
              </a:rPr>
              <a:t>Impulserhaltung und Stöße</a:t>
            </a:r>
          </a:p>
          <a:p>
            <a:pPr lvl="2"/>
            <a:r>
              <a:rPr lang="de-DE" cap="none" dirty="0" smtClean="0">
                <a:latin typeface="Arial" panose="020B0604020202020204" pitchFamily="34" charset="0"/>
              </a:rPr>
              <a:t>Treffer </a:t>
            </a:r>
            <a:r>
              <a:rPr lang="de-DE" cap="none" dirty="0">
                <a:latin typeface="Arial" panose="020B0604020202020204" pitchFamily="34" charset="0"/>
              </a:rPr>
              <a:t>und </a:t>
            </a:r>
            <a:r>
              <a:rPr lang="de-DE" cap="none" dirty="0" smtClean="0">
                <a:latin typeface="Arial" panose="020B0604020202020204" pitchFamily="34" charset="0"/>
              </a:rPr>
              <a:t>Schadensberechnung</a:t>
            </a:r>
          </a:p>
          <a:p>
            <a:r>
              <a:rPr lang="de-DE" cap="none" dirty="0" err="1" smtClean="0">
                <a:latin typeface="Arial" panose="020B0604020202020204" pitchFamily="34" charset="0"/>
              </a:rPr>
              <a:t>QTimer</a:t>
            </a:r>
            <a:endParaRPr lang="de-DE" cap="none" dirty="0" smtClean="0">
              <a:latin typeface="Arial" panose="020B0604020202020204" pitchFamily="34" charset="0"/>
            </a:endParaRPr>
          </a:p>
          <a:p>
            <a:pPr lvl="1"/>
            <a:r>
              <a:rPr lang="de-DE" cap="none" dirty="0">
                <a:latin typeface="Arial" panose="020B0604020202020204" pitchFamily="34" charset="0"/>
              </a:rPr>
              <a:t>Move</a:t>
            </a:r>
            <a:r>
              <a:rPr lang="de-DE" cap="none" dirty="0" smtClean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de-DE" cap="none" dirty="0" smtClean="0">
                <a:latin typeface="Arial" panose="020B0604020202020204" pitchFamily="34" charset="0"/>
              </a:rPr>
              <a:t> </a:t>
            </a:r>
            <a:r>
              <a:rPr lang="de-DE" cap="none" dirty="0">
                <a:latin typeface="Arial" panose="020B0604020202020204" pitchFamily="34" charset="0"/>
              </a:rPr>
              <a:t>Euler </a:t>
            </a:r>
            <a:r>
              <a:rPr lang="de-DE" cap="none" dirty="0" smtClean="0">
                <a:latin typeface="Arial" panose="020B0604020202020204" pitchFamily="34" charset="0"/>
              </a:rPr>
              <a:t>Methode</a:t>
            </a:r>
          </a:p>
          <a:p>
            <a:pPr lvl="2"/>
            <a:r>
              <a:rPr lang="de-DE" cap="none" dirty="0" smtClean="0">
                <a:latin typeface="Arial" panose="020B0604020202020204" pitchFamily="34" charset="0"/>
              </a:rPr>
              <a:t>Rotationsberechnungen</a:t>
            </a:r>
          </a:p>
          <a:p>
            <a:r>
              <a:rPr lang="de-DE" cap="none" dirty="0" smtClean="0">
                <a:latin typeface="Arial" panose="020B0604020202020204" pitchFamily="34" charset="0"/>
              </a:rPr>
              <a:t>Koordinatentransformationen</a:t>
            </a:r>
            <a:endParaRPr lang="de-DE" cap="none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cap="none" dirty="0" smtClean="0">
              <a:latin typeface="Aaa"/>
            </a:endParaRPr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11" y="3583461"/>
            <a:ext cx="2720734" cy="5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151</Words>
  <Application>Microsoft Office PowerPoint</Application>
  <PresentationFormat>Breitbild</PresentationFormat>
  <Paragraphs>69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Aaa</vt:lpstr>
      <vt:lpstr>Arial</vt:lpstr>
      <vt:lpstr>Impact</vt:lpstr>
      <vt:lpstr>Wingdings</vt:lpstr>
      <vt:lpstr>Main Event</vt:lpstr>
      <vt:lpstr>World war Jump</vt:lpstr>
      <vt:lpstr>SpielKonzept – cannon Battle 1v1 </vt:lpstr>
      <vt:lpstr>Physik</vt:lpstr>
      <vt:lpstr>PowerPoint-Präsentation</vt:lpstr>
      <vt:lpstr>PowerPoint-Präsentation</vt:lpstr>
      <vt:lpstr>PowerPoint-Präsentation</vt:lpstr>
      <vt:lpstr>PowerPoint-Präsentation</vt:lpstr>
      <vt:lpstr>Bilotheken</vt:lpstr>
      <vt:lpstr>Physik-engine</vt:lpstr>
      <vt:lpstr>PowerPoint-Präsentation</vt:lpstr>
      <vt:lpstr>Probleme &amp; Lösungen</vt:lpstr>
      <vt:lpstr>PowerPoint-Präsentation</vt:lpstr>
      <vt:lpstr>PowerPoint-Präsentation</vt:lpstr>
      <vt:lpstr>Zusammenarbeit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SPIELNAME</dc:title>
  <dc:creator>Tomas Ruiz</dc:creator>
  <cp:lastModifiedBy>Sebastian Schmidt</cp:lastModifiedBy>
  <cp:revision>23</cp:revision>
  <dcterms:created xsi:type="dcterms:W3CDTF">2016-05-22T13:24:40Z</dcterms:created>
  <dcterms:modified xsi:type="dcterms:W3CDTF">2016-06-29T13:05:03Z</dcterms:modified>
</cp:coreProperties>
</file>