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3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52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qhFlF8cxK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World war Jump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SpielKonzept</a:t>
            </a:r>
            <a:r>
              <a:rPr lang="de-DE" dirty="0" smtClean="0"/>
              <a:t> – </a:t>
            </a:r>
            <a:r>
              <a:rPr lang="de-DE" dirty="0" err="1" smtClean="0"/>
              <a:t>cannon</a:t>
            </a:r>
            <a:r>
              <a:rPr lang="de-DE" dirty="0" smtClean="0"/>
              <a:t> Battle 1v1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Zwei Spieler treten gegeneinander mit dem Ziel die Einheiten des anderen zu treffen.</a:t>
            </a:r>
          </a:p>
          <a:p>
            <a:r>
              <a:rPr lang="de-DE" sz="2800" dirty="0" smtClean="0"/>
              <a:t>Lokales </a:t>
            </a:r>
            <a:r>
              <a:rPr lang="de-DE" sz="2800" dirty="0" err="1" smtClean="0"/>
              <a:t>multiplayer</a:t>
            </a:r>
            <a:endParaRPr lang="en-US" sz="2800" dirty="0" smtClean="0"/>
          </a:p>
          <a:p>
            <a:r>
              <a:rPr lang="de-DE" sz="2800" dirty="0" smtClean="0"/>
              <a:t>Chaotisches </a:t>
            </a:r>
            <a:r>
              <a:rPr lang="de-DE" sz="2800" dirty="0" err="1" smtClean="0"/>
              <a:t>gameplay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817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 smtClean="0"/>
              <a:t>Impulserhaltung</a:t>
            </a:r>
          </a:p>
          <a:p>
            <a:r>
              <a:rPr lang="de-DE" sz="2800" dirty="0" smtClean="0"/>
              <a:t>Schwerkraft</a:t>
            </a:r>
          </a:p>
          <a:p>
            <a:r>
              <a:rPr lang="de-DE" sz="2800" dirty="0" smtClean="0"/>
              <a:t>Trägheit</a:t>
            </a:r>
          </a:p>
          <a:p>
            <a:r>
              <a:rPr lang="de-DE" sz="2800" dirty="0" smtClean="0"/>
              <a:t>Schwingung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Inspiration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3611" y="24301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1421" y="768485"/>
            <a:ext cx="7880117" cy="57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30727"/>
              </p:ext>
            </p:extLst>
          </p:nvPr>
        </p:nvGraphicFramePr>
        <p:xfrm>
          <a:off x="551145" y="275573"/>
          <a:ext cx="10647123" cy="5098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9215">
                  <a:extLst>
                    <a:ext uri="{9D8B030D-6E8A-4147-A177-3AD203B41FA5}">
                      <a16:colId xmlns:a16="http://schemas.microsoft.com/office/drawing/2014/main" val="4109560646"/>
                    </a:ext>
                  </a:extLst>
                </a:gridCol>
                <a:gridCol w="3563352">
                  <a:extLst>
                    <a:ext uri="{9D8B030D-6E8A-4147-A177-3AD203B41FA5}">
                      <a16:colId xmlns:a16="http://schemas.microsoft.com/office/drawing/2014/main" val="3126977587"/>
                    </a:ext>
                  </a:extLst>
                </a:gridCol>
                <a:gridCol w="3434556">
                  <a:extLst>
                    <a:ext uri="{9D8B030D-6E8A-4147-A177-3AD203B41FA5}">
                      <a16:colId xmlns:a16="http://schemas.microsoft.com/office/drawing/2014/main" val="4028497896"/>
                    </a:ext>
                  </a:extLst>
                </a:gridCol>
              </a:tblGrid>
              <a:tr h="84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03090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Bewegliche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Kampfeinheiten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Mehrere Einheiten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Aktiver Terrain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08965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Waffen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Runde Welt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 Grafikelemente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7091879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Lokalen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Multiplayer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Externen Physik-engine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205149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572006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Verschiedene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Einheitstypen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0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0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49" y="141128"/>
            <a:ext cx="9112233" cy="67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37" y="-126460"/>
            <a:ext cx="9172326" cy="70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57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World war Jump</vt:lpstr>
      <vt:lpstr>SpielKonzept – cannon Battle 1v1 </vt:lpstr>
      <vt:lpstr>Physik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SPIELNAME</dc:title>
  <dc:creator>Tomas Ruiz</dc:creator>
  <cp:lastModifiedBy>Tomas Ruiz</cp:lastModifiedBy>
  <cp:revision>11</cp:revision>
  <dcterms:created xsi:type="dcterms:W3CDTF">2016-05-22T13:24:40Z</dcterms:created>
  <dcterms:modified xsi:type="dcterms:W3CDTF">2016-05-22T16:13:46Z</dcterms:modified>
</cp:coreProperties>
</file>