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59" r:id="rId8"/>
    <p:sldId id="264" r:id="rId9"/>
    <p:sldId id="266" r:id="rId10"/>
    <p:sldId id="267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3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52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6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57262-ED59-4341-97B6-5E275DFA924D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qhFlF8cxK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World war Jump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06" y="16475"/>
            <a:ext cx="7062584" cy="685800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564708" y="-1"/>
            <a:ext cx="0" cy="129600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564707" y="0"/>
            <a:ext cx="1410049" cy="1647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5954578" y="3278658"/>
            <a:ext cx="0" cy="129600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5954577" y="3278659"/>
            <a:ext cx="1410049" cy="1647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3484605" y="4889157"/>
            <a:ext cx="1059930" cy="68374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544532" y="4905632"/>
            <a:ext cx="632949" cy="889687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Nach links gekrümmter Pfeil 28"/>
          <p:cNvSpPr/>
          <p:nvPr/>
        </p:nvSpPr>
        <p:spPr>
          <a:xfrm rot="16200000">
            <a:off x="4334467" y="4066652"/>
            <a:ext cx="420129" cy="1016010"/>
          </a:xfrm>
          <a:prstGeom prst="curved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1" name="Gerader Verbinder 30"/>
          <p:cNvCxnSpPr/>
          <p:nvPr/>
        </p:nvCxnSpPr>
        <p:spPr>
          <a:xfrm flipH="1" flipV="1">
            <a:off x="6227805" y="1655805"/>
            <a:ext cx="939114" cy="163109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7229392" y="2335425"/>
            <a:ext cx="197707" cy="19029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1"/>
            <a:ext cx="9112233" cy="673512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0" y="-33121"/>
            <a:ext cx="6743010" cy="64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-48923"/>
            <a:ext cx="9202718" cy="69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672" y="278027"/>
            <a:ext cx="10396882" cy="1158140"/>
          </a:xfrm>
        </p:spPr>
        <p:txBody>
          <a:bodyPr/>
          <a:lstStyle/>
          <a:p>
            <a:r>
              <a:rPr lang="de-DE" dirty="0" smtClean="0"/>
              <a:t>Zusammenarbeit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196"/>
            <a:ext cx="5949301" cy="3941804"/>
          </a:xfrm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75736" y="1436167"/>
            <a:ext cx="5086538" cy="3311189"/>
          </a:xfrm>
        </p:spPr>
        <p:txBody>
          <a:bodyPr/>
          <a:lstStyle/>
          <a:p>
            <a:r>
              <a:rPr lang="de-DE" dirty="0" smtClean="0"/>
              <a:t>2 Treffen pro Woche je 3-5 Stunden</a:t>
            </a:r>
          </a:p>
          <a:p>
            <a:r>
              <a:rPr lang="de-DE" dirty="0" err="1" smtClean="0"/>
              <a:t>Whatsappgruppe</a:t>
            </a:r>
            <a:endParaRPr lang="de-DE" dirty="0" smtClean="0"/>
          </a:p>
          <a:p>
            <a:r>
              <a:rPr lang="de-DE" dirty="0" err="1" smtClean="0"/>
              <a:t>AufgabenProtokolle</a:t>
            </a:r>
            <a:endParaRPr lang="de-DE" dirty="0" smtClean="0"/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63" y="934918"/>
            <a:ext cx="4827373" cy="46947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1" y="-1"/>
            <a:ext cx="2469826" cy="39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SpielKonzept</a:t>
            </a:r>
            <a:r>
              <a:rPr lang="de-DE" dirty="0" smtClean="0"/>
              <a:t> – </a:t>
            </a:r>
            <a:r>
              <a:rPr lang="de-DE" dirty="0" err="1" smtClean="0"/>
              <a:t>cannon</a:t>
            </a:r>
            <a:r>
              <a:rPr lang="de-DE" dirty="0" smtClean="0"/>
              <a:t> Battle 1v1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Zwei Spieler treten gegeneinander mit dem Ziel die Einheiten des anderen zu treffen.</a:t>
            </a:r>
          </a:p>
          <a:p>
            <a:r>
              <a:rPr lang="de-DE" sz="2800" dirty="0" smtClean="0"/>
              <a:t>Lokales </a:t>
            </a:r>
            <a:r>
              <a:rPr lang="de-DE" sz="2800" dirty="0" err="1" smtClean="0"/>
              <a:t>multiplayer</a:t>
            </a:r>
            <a:endParaRPr lang="en-US" sz="2800" dirty="0" smtClean="0"/>
          </a:p>
          <a:p>
            <a:r>
              <a:rPr lang="de-DE" sz="2800" dirty="0" smtClean="0"/>
              <a:t>Chaotisches </a:t>
            </a:r>
            <a:r>
              <a:rPr lang="de-DE" sz="2800" dirty="0" err="1" smtClean="0"/>
              <a:t>gameplay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817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 smtClean="0"/>
              <a:t>Impulserhaltung</a:t>
            </a:r>
          </a:p>
          <a:p>
            <a:r>
              <a:rPr lang="de-DE" sz="2800" dirty="0" smtClean="0"/>
              <a:t>Schwerkraft</a:t>
            </a:r>
          </a:p>
          <a:p>
            <a:r>
              <a:rPr lang="de-DE" sz="2800" dirty="0" smtClean="0"/>
              <a:t>Trägheit</a:t>
            </a:r>
          </a:p>
          <a:p>
            <a:r>
              <a:rPr lang="de-DE" sz="2800" dirty="0" smtClean="0"/>
              <a:t>Schwingung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Inspiration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3611" y="24301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6273" y="359922"/>
            <a:ext cx="8073956" cy="58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08" y="0"/>
            <a:ext cx="7062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Zocken!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28116"/>
              </p:ext>
            </p:extLst>
          </p:nvPr>
        </p:nvGraphicFramePr>
        <p:xfrm>
          <a:off x="551145" y="275573"/>
          <a:ext cx="10647123" cy="5098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9215">
                  <a:extLst>
                    <a:ext uri="{9D8B030D-6E8A-4147-A177-3AD203B41FA5}">
                      <a16:colId xmlns:a16="http://schemas.microsoft.com/office/drawing/2014/main" xmlns="" val="4109560646"/>
                    </a:ext>
                  </a:extLst>
                </a:gridCol>
                <a:gridCol w="3563352">
                  <a:extLst>
                    <a:ext uri="{9D8B030D-6E8A-4147-A177-3AD203B41FA5}">
                      <a16:colId xmlns:a16="http://schemas.microsoft.com/office/drawing/2014/main" xmlns="" val="3126977587"/>
                    </a:ext>
                  </a:extLst>
                </a:gridCol>
                <a:gridCol w="3434556">
                  <a:extLst>
                    <a:ext uri="{9D8B030D-6E8A-4147-A177-3AD203B41FA5}">
                      <a16:colId xmlns:a16="http://schemas.microsoft.com/office/drawing/2014/main" xmlns="" val="4028497896"/>
                    </a:ext>
                  </a:extLst>
                </a:gridCol>
              </a:tblGrid>
              <a:tr h="84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8030905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Bewegliche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Kampfeinheiten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Mehrere Einheiten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Aktiver Terrain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4089655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Waffen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Runde Welt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aktive Grafikelemente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67091879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Lokalen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Multiplayer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Externen Physik-engine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01205149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288572006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Verschiedene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Einheitstypen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9909681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223130" y="1428750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30186" y="3081338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58760" y="2220397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22416" y="1428750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420104" y="2220397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36926" y="3952876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47605" y="3930135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447842" y="5004333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361992" y="1414462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90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Physik-</a:t>
            </a:r>
            <a:r>
              <a:rPr lang="de-DE" dirty="0" err="1" smtClean="0"/>
              <a:t>engine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8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174" y="154460"/>
            <a:ext cx="10396882" cy="1151965"/>
          </a:xfrm>
        </p:spPr>
        <p:txBody>
          <a:bodyPr/>
          <a:lstStyle/>
          <a:p>
            <a:r>
              <a:rPr lang="de-DE" dirty="0" smtClean="0"/>
              <a:t>Probleme &amp; Lösungen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3378" y="1173710"/>
            <a:ext cx="10394707" cy="4386831"/>
          </a:xfrm>
        </p:spPr>
        <p:txBody>
          <a:bodyPr/>
          <a:lstStyle/>
          <a:p>
            <a:r>
              <a:rPr lang="de-DE" dirty="0" smtClean="0"/>
              <a:t>Eigene Physik Engine</a:t>
            </a:r>
          </a:p>
          <a:p>
            <a:pPr lvl="1"/>
            <a:r>
              <a:rPr lang="de-DE" dirty="0" smtClean="0"/>
              <a:t>Runde Welt (Viele Koordinatentransformationen</a:t>
            </a:r>
          </a:p>
          <a:p>
            <a:pPr lvl="1"/>
            <a:r>
              <a:rPr lang="de-DE" dirty="0" smtClean="0"/>
              <a:t>Orientierung, Drehung und Stabilisation</a:t>
            </a:r>
          </a:p>
          <a:p>
            <a:r>
              <a:rPr lang="de-DE" dirty="0" smtClean="0"/>
              <a:t>Kollisionsprobleme durch Taktung</a:t>
            </a:r>
          </a:p>
          <a:p>
            <a:pPr lvl="1"/>
            <a:r>
              <a:rPr lang="de-DE" dirty="0" smtClean="0"/>
              <a:t>Runde Oberfläche/</a:t>
            </a:r>
            <a:r>
              <a:rPr lang="de-DE" dirty="0" err="1" smtClean="0"/>
              <a:t>Pixmaps</a:t>
            </a:r>
            <a:endParaRPr lang="de-DE" dirty="0" smtClean="0"/>
          </a:p>
          <a:p>
            <a:pPr lvl="1"/>
            <a:r>
              <a:rPr lang="de-DE" dirty="0" smtClean="0"/>
              <a:t>Keine </a:t>
            </a:r>
            <a:r>
              <a:rPr lang="de-DE" dirty="0" err="1" smtClean="0"/>
              <a:t>rechnung</a:t>
            </a:r>
            <a:r>
              <a:rPr lang="de-DE" dirty="0" smtClean="0"/>
              <a:t> mit </a:t>
            </a:r>
            <a:r>
              <a:rPr lang="de-DE" dirty="0" err="1" smtClean="0"/>
              <a:t>invertierung</a:t>
            </a:r>
            <a:r>
              <a:rPr lang="de-DE" dirty="0" smtClean="0"/>
              <a:t> möglich</a:t>
            </a:r>
          </a:p>
          <a:p>
            <a:r>
              <a:rPr lang="de-DE" dirty="0" err="1" smtClean="0"/>
              <a:t>Cyclic</a:t>
            </a:r>
            <a:r>
              <a:rPr lang="de-DE" dirty="0" smtClean="0"/>
              <a:t> </a:t>
            </a:r>
            <a:r>
              <a:rPr lang="de-DE" dirty="0" err="1" smtClean="0"/>
              <a:t>Inheritence</a:t>
            </a:r>
            <a:r>
              <a:rPr lang="de-DE" dirty="0" smtClean="0"/>
              <a:t> </a:t>
            </a:r>
          </a:p>
          <a:p>
            <a:r>
              <a:rPr lang="de-DE" dirty="0" smtClean="0"/>
              <a:t>Settings und Statische Werte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5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111</Words>
  <Application>Microsoft Office PowerPoint</Application>
  <PresentationFormat>Breitbild</PresentationFormat>
  <Paragraphs>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Impact</vt:lpstr>
      <vt:lpstr>Wingdings</vt:lpstr>
      <vt:lpstr>Main Event</vt:lpstr>
      <vt:lpstr>World war Jump</vt:lpstr>
      <vt:lpstr>SpielKonzept – cannon Battle 1v1 </vt:lpstr>
      <vt:lpstr>Physik</vt:lpstr>
      <vt:lpstr>PowerPoint-Präsentation</vt:lpstr>
      <vt:lpstr>PowerPoint-Präsentation</vt:lpstr>
      <vt:lpstr>PowerPoint-Präsentation</vt:lpstr>
      <vt:lpstr>PowerPoint-Präsentation</vt:lpstr>
      <vt:lpstr>Physik-engine</vt:lpstr>
      <vt:lpstr>Probleme &amp; Lösungen</vt:lpstr>
      <vt:lpstr>PowerPoint-Präsentation</vt:lpstr>
      <vt:lpstr>PowerPoint-Präsentation</vt:lpstr>
      <vt:lpstr>PowerPoint-Präsentation</vt:lpstr>
      <vt:lpstr>Zusammenarbeit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SPIELNAME</dc:title>
  <dc:creator>Tomas Ruiz</dc:creator>
  <cp:lastModifiedBy>Sebastian Schmidt</cp:lastModifiedBy>
  <cp:revision>17</cp:revision>
  <dcterms:created xsi:type="dcterms:W3CDTF">2016-05-22T13:24:40Z</dcterms:created>
  <dcterms:modified xsi:type="dcterms:W3CDTF">2016-06-26T12:14:33Z</dcterms:modified>
</cp:coreProperties>
</file>