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77CD1F-49E3-4A24-A81E-A9ADC5459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1733" y="1984016"/>
            <a:ext cx="7766936" cy="1646302"/>
          </a:xfrm>
        </p:spPr>
        <p:txBody>
          <a:bodyPr/>
          <a:lstStyle/>
          <a:p>
            <a:r>
              <a:rPr lang="pt-BR" dirty="0"/>
              <a:t>HTML/CSS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6F9F868-BB71-4432-8F44-4E8500CC2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31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D4D8AA-BF6D-417E-BD94-283C1C9F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40" y="156238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9FA6D06-3B0F-4BE0-981D-B8BAC421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2" y="1131217"/>
            <a:ext cx="9040305" cy="5570545"/>
          </a:xfrm>
        </p:spPr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CSS vai manter as informações de um documento separadas do estilo em que serão exibidas. Veja um exemplo de um arquivo em CSS: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9879C25-CFF8-48B9-ADBC-975B2E9F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43" y="2290713"/>
            <a:ext cx="9382608" cy="44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4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UX – </a:t>
            </a:r>
            <a:r>
              <a:rPr lang="pt-BR" dirty="0" err="1" smtClean="0"/>
              <a:t>User</a:t>
            </a:r>
            <a:r>
              <a:rPr lang="pt-BR" dirty="0" smtClean="0"/>
              <a:t> Experience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UX significa a relação/experiência que o usuário tem com o produto, serviço, objeto, aplicativo ou software.</a:t>
            </a:r>
          </a:p>
          <a:p>
            <a:r>
              <a:rPr lang="pt-BR" dirty="0"/>
              <a:t>Donald Norman quando era Vice-Presidente do </a:t>
            </a:r>
            <a:r>
              <a:rPr lang="pt-BR" dirty="0" err="1"/>
              <a:t>Advanced</a:t>
            </a:r>
            <a:r>
              <a:rPr lang="pt-BR" dirty="0"/>
              <a:t> Technology </a:t>
            </a:r>
            <a:r>
              <a:rPr lang="pt-BR" dirty="0" err="1"/>
              <a:t>Group</a:t>
            </a:r>
            <a:r>
              <a:rPr lang="pt-BR" dirty="0"/>
              <a:t> da Apple, Don Norman cunhou o termo “UX”, pois ele acreditava que definições como Interface de Usuário e Usabilidade limitavam o entendimento sobre o que o trabalho dele representava. Então, ele renomeou o seu cargo para “</a:t>
            </a:r>
            <a:r>
              <a:rPr lang="pt-BR" dirty="0" err="1"/>
              <a:t>User</a:t>
            </a:r>
            <a:r>
              <a:rPr lang="pt-BR" dirty="0"/>
              <a:t> Experience Architect </a:t>
            </a:r>
            <a:r>
              <a:rPr lang="pt-BR" dirty="0" err="1"/>
              <a:t>Group</a:t>
            </a:r>
            <a:r>
              <a:rPr lang="pt-BR" dirty="0" smtClean="0"/>
              <a:t>”.</a:t>
            </a:r>
          </a:p>
          <a:p>
            <a:r>
              <a:rPr lang="pt-BR" dirty="0" smtClean="0"/>
              <a:t>UX traz um conceito que diz que o erro nunca é do usuário e sim do sistema.</a:t>
            </a:r>
          </a:p>
          <a:p>
            <a:r>
              <a:rPr lang="pt-BR" dirty="0" smtClean="0"/>
              <a:t>UX não é UI - </a:t>
            </a:r>
            <a:r>
              <a:rPr lang="pt-BR" dirty="0" err="1" smtClean="0"/>
              <a:t>User</a:t>
            </a:r>
            <a:r>
              <a:rPr lang="pt-BR" dirty="0" smtClean="0"/>
              <a:t> Interface e sim uma parte da experiência que o usuário tem.</a:t>
            </a:r>
          </a:p>
          <a:p>
            <a:r>
              <a:rPr lang="pt-BR" dirty="0" smtClean="0"/>
              <a:t>Discussão sobre UX aumentou devido as </a:t>
            </a:r>
            <a:r>
              <a:rPr lang="pt-BR" smtClean="0"/>
              <a:t>novas facilidades.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62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84EAE9-5767-4D98-89E0-CCACF1F6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02" y="369699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HTML?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23AA35A2-28FF-433E-86F6-8BEAAC595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625" y="2830043"/>
            <a:ext cx="7707647" cy="3772629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7FDE763D-D8C3-4036-9A69-746C03889822}"/>
              </a:ext>
            </a:extLst>
          </p:cNvPr>
          <p:cNvSpPr/>
          <p:nvPr/>
        </p:nvSpPr>
        <p:spPr>
          <a:xfrm>
            <a:off x="446202" y="1576128"/>
            <a:ext cx="8596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acrônimo HTML vem do inglês e significa Hypertext Markup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ou em português Linguagem de Marcação de Hipertexto.</a:t>
            </a:r>
          </a:p>
        </p:txBody>
      </p:sp>
    </p:spTree>
    <p:extLst>
      <p:ext uri="{BB962C8B-B14F-4D97-AF65-F5344CB8AC3E}">
        <p14:creationId xmlns:p14="http://schemas.microsoft.com/office/powerpoint/2010/main" val="30498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B1F0B0-195E-44FF-9FE8-2C14F77C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10" y="336223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Quem criou o HTML?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5F51067-9DE2-417E-A2D3-D1008DDC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19" y="1508290"/>
            <a:ext cx="8596668" cy="4212562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Berners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– Lee, responsável pela criação do HTML.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C0993AD-2306-480C-A8C8-65740E86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40" y="2275354"/>
            <a:ext cx="6875898" cy="43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8FFFEE-6FD0-4E01-8F3F-CCF4C07C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74" y="326796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são as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 HTML?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201322-9CC8-452A-A59A-2E7E86A4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597"/>
            <a:ext cx="8596668" cy="4393766"/>
          </a:xfrm>
        </p:spPr>
        <p:txBody>
          <a:bodyPr>
            <a:normAutofit/>
          </a:bodyPr>
          <a:lstStyle/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são o conjunto de caracteres que formam um elemento.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Utilizando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nós dizemos para o navegador o que é cada informação.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6EA6536B-375C-45D4-835C-DECA4FC0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21" y="3844480"/>
            <a:ext cx="6729574" cy="18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2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F63340-C742-4275-A7D4-B182074C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22" y="345649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FF2D1EB-B1FC-4D6E-B4B3-851E6CB7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569"/>
            <a:ext cx="8596668" cy="450479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 HTML tem inicio da mesma forma. Você pode simplesmente copiar em algum lugar para usar esse código toda vez iniciar um novo HTML.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E9400F4B-F9DD-47A1-85CE-FCD9D4EE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89" y="2727833"/>
            <a:ext cx="9019864" cy="38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2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FACDBB-4416-485D-82BE-D9254C55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56" y="317369"/>
            <a:ext cx="8596668" cy="1320800"/>
          </a:xfrm>
        </p:spPr>
        <p:txBody>
          <a:bodyPr/>
          <a:lstStyle/>
          <a:p>
            <a:r>
              <a:rPr lang="pt-BR" dirty="0"/>
              <a:t>O que é CSS?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CDE9EC6-BAA9-4BA9-BF28-FF7D66BE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435"/>
            <a:ext cx="8596668" cy="4551927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CSS é a sigla para o termo em inglês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Cascading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Sheets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que traduzido para o português significa Folha de Estilo em Cascatas. 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B655BAE4-206A-49DA-99A7-B2BCFA89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59" y="2810235"/>
            <a:ext cx="4031950" cy="391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FB8197-FC86-4A5F-A597-76DE9D0A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01" y="241955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Quem criou o CSS?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60DBE7F-2EDA-423F-B995-A41223BB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2" y="1187777"/>
            <a:ext cx="8596668" cy="5354425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história do CSS começou em 1994 quando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Håkon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Wium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se deparou com uma situação onde, para publicar uma página da web não havia possibilidade de criar um layout similar ao de um jornal de papel. E foi assim que criou-se a linguagem de folha de estilo, para estilizar páginas.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4B1A880-BF75-4521-A6AC-852160D0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7" y="2922310"/>
            <a:ext cx="7517307" cy="385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7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C9886D-84E5-494F-A2E0-A7245C7B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5" y="279662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Benefícios e Vantagens do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737B5DE-8A09-4F77-9A2E-9F824604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60" y="1263193"/>
            <a:ext cx="8830942" cy="5524106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Código mais clean que o HTML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Facilidade de manutenção e atualização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Separação da Folha de Estilo e Folha de Marcação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Maior possibilidade de formatação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Flexibilidade quanto ao tamanho e posicionamento dos elementos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Aumento na velocidade do carregamento de páginas 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5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67AD5D-4A4A-411B-A690-51D43DA7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28" y="232528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Limitações do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50B78C4-E833-4484-B793-74AC209F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168924"/>
            <a:ext cx="8955464" cy="54565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Não é possível ler um arquivo usando CSS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Não interage com Base de dados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Não pode solicitar uma página da web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Dependendo no nível de sofisticação requer testes de validação</a:t>
            </a:r>
          </a:p>
        </p:txBody>
      </p:sp>
    </p:spTree>
    <p:extLst>
      <p:ext uri="{BB962C8B-B14F-4D97-AF65-F5344CB8AC3E}">
        <p14:creationId xmlns:p14="http://schemas.microsoft.com/office/powerpoint/2010/main" val="1974635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354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HTML/CSS</vt:lpstr>
      <vt:lpstr>O que é HTML?</vt:lpstr>
      <vt:lpstr>Quem criou o HTML? </vt:lpstr>
      <vt:lpstr>O que são as Tags do HTML? </vt:lpstr>
      <vt:lpstr>Estrutura básica</vt:lpstr>
      <vt:lpstr>O que é CSS?</vt:lpstr>
      <vt:lpstr>Quem criou o CSS?</vt:lpstr>
      <vt:lpstr>Benefícios e Vantagens do CSS</vt:lpstr>
      <vt:lpstr>Limitações do CSS</vt:lpstr>
      <vt:lpstr>Estrutura Básica</vt:lpstr>
      <vt:lpstr>UX – User Experience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Gamova011</dc:creator>
  <cp:lastModifiedBy>Rodrigo Nunes</cp:lastModifiedBy>
  <cp:revision>17</cp:revision>
  <dcterms:created xsi:type="dcterms:W3CDTF">2018-08-13T11:49:51Z</dcterms:created>
  <dcterms:modified xsi:type="dcterms:W3CDTF">2018-08-15T18:32:11Z</dcterms:modified>
</cp:coreProperties>
</file>