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G/cDzD03D1/c74SU1Ytpo4hnI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26a40ca7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26a40ca7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e26a40ca77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272604a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272604a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e272604a9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e26a40ca77_0_247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ge26a40ca77_0_247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ge26a40ca77_0_2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26a40ca77_0_282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e26a40ca77_0_282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e26a40ca77_0_28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e26a40ca77_0_28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26a40ca77_0_251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e26a40ca77_0_2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e26a40ca77_0_25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e26a40ca77_0_25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ge26a40ca77_0_25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e26a40ca77_0_25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e26a40ca77_0_25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ge26a40ca77_0_258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ge26a40ca77_0_25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e26a40ca77_0_26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e26a40ca77_0_26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e26a40ca77_0_266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ge26a40ca77_0_266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ge26a40ca77_0_26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26a40ca77_0_270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ge26a40ca77_0_27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e26a40ca77_0_273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e26a40ca77_0_273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ge26a40ca77_0_273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ge26a40ca77_0_27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e26a40ca77_0_27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26a40ca77_0_279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e26a40ca77_0_27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26a40ca77_0_2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e26a40ca77_0_24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e26a40ca77_0_2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ctrTitle"/>
          </p:nvPr>
        </p:nvSpPr>
        <p:spPr>
          <a:xfrm>
            <a:off x="685800" y="404665"/>
            <a:ext cx="7772400" cy="151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GPI AEDS</a:t>
            </a:r>
            <a:endParaRPr/>
          </a:p>
        </p:txBody>
      </p:sp>
      <p:sp>
        <p:nvSpPr>
          <p:cNvPr id="59" name="Google Shape;59;p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14285"/>
              <a:buNone/>
            </a:pPr>
            <a:r>
              <a:rPr lang="pt-PT"/>
              <a:t>Rafael Camilo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14285"/>
              <a:buNone/>
            </a:pPr>
            <a:r>
              <a:rPr lang="pt-PT"/>
              <a:t>Diogo Vieira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14285"/>
              <a:buNone/>
            </a:pPr>
            <a:r>
              <a:rPr lang="pt-PT"/>
              <a:t>Guilherme Jesus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ctrTitle"/>
          </p:nvPr>
        </p:nvSpPr>
        <p:spPr>
          <a:xfrm>
            <a:off x="899592" y="26064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 dirty="0"/>
              <a:t>Gestão do parque informático</a:t>
            </a:r>
            <a:endParaRPr dirty="0"/>
          </a:p>
        </p:txBody>
      </p:sp>
      <p:sp>
        <p:nvSpPr>
          <p:cNvPr id="65" name="Google Shape;65;p2"/>
          <p:cNvSpPr txBox="1">
            <a:spLocks noGrp="1"/>
          </p:cNvSpPr>
          <p:nvPr>
            <p:ph type="subTitle" idx="1"/>
          </p:nvPr>
        </p:nvSpPr>
        <p:spPr>
          <a:xfrm>
            <a:off x="1371600" y="1915650"/>
            <a:ext cx="6400800" cy="3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pt-PT" sz="3400" dirty="0"/>
              <a:t>Nós escolhemos o tema gestão de parque informático do agrupamento para ajudar os estagiários a gerir melhor as avarias sem necessidade de ir a todas as salas verificar se existe algum problema.</a:t>
            </a:r>
            <a:endParaRPr sz="3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683568" y="404665"/>
            <a:ext cx="7772400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Objetivos do produto</a:t>
            </a:r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1218350" y="23945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80"/>
              <a:buNone/>
            </a:pPr>
            <a:r>
              <a:rPr lang="pt-PT" sz="3280"/>
              <a:t>Temos como objetivo demonstrar uma forma mais fácil e prática dos estagiários conseguirem encontrar mais facilmente a avaria e para os administradores podem gerir mais facilmente o parque informático do agrupamento.</a:t>
            </a:r>
            <a:endParaRPr sz="328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ctrTitle"/>
          </p:nvPr>
        </p:nvSpPr>
        <p:spPr>
          <a:xfrm>
            <a:off x="755576" y="332656"/>
            <a:ext cx="7772400" cy="15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Calibri"/>
              <a:buNone/>
            </a:pPr>
            <a:r>
              <a:rPr lang="pt-PT"/>
              <a:t>Trabalho desenvolvido ao longo do ano</a:t>
            </a:r>
            <a:br>
              <a:rPr lang="pt-PT"/>
            </a:br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subTitle" idx="1"/>
          </p:nvPr>
        </p:nvSpPr>
        <p:spPr>
          <a:xfrm>
            <a:off x="1371600" y="1379275"/>
            <a:ext cx="6400800" cy="17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14285"/>
              <a:buNone/>
            </a:pPr>
            <a:r>
              <a:rPr lang="pt-PT"/>
              <a:t>Ao longo do ano o nosso trabalho foi sofrendo alterações, pois criamos primeiro uma base e depois vimos a necessidade de fazer um layout mais apelativo.</a:t>
            </a:r>
            <a:endParaRPr/>
          </a:p>
        </p:txBody>
      </p:sp>
      <p:pic>
        <p:nvPicPr>
          <p:cNvPr id="79" name="Google Shape;7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900" y="3103375"/>
            <a:ext cx="7156374" cy="31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ctrTitle"/>
          </p:nvPr>
        </p:nvSpPr>
        <p:spPr>
          <a:xfrm>
            <a:off x="755575" y="260650"/>
            <a:ext cx="7772400" cy="9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Calibri"/>
              <a:buNone/>
            </a:pPr>
            <a:r>
              <a:rPr lang="pt-PT"/>
              <a:t>Explicação da base de dados 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363975" y="1530500"/>
            <a:ext cx="8677800" cy="2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14285"/>
              <a:buNone/>
            </a:pPr>
            <a:r>
              <a:rPr lang="pt-PT"/>
              <a:t>Nós criamos as tabelas agrupamentos, escolas, blocos e salas com o objetivo do administrador poder gerir melhor a gestão do parque informático e os estagiários também poderem aceder ao mesmo para poderem localizar melhor as avarias.</a:t>
            </a:r>
            <a:endParaRPr/>
          </a:p>
          <a:p>
            <a:pPr marL="0" lvl="0" indent="0" algn="ctr" rtl="0">
              <a:spcBef>
                <a:spcPts val="304"/>
              </a:spcBef>
              <a:spcAft>
                <a:spcPts val="0"/>
              </a:spcAft>
              <a:buClr>
                <a:srgbClr val="888888"/>
              </a:buClr>
              <a:buSzPct val="114285"/>
              <a:buNone/>
            </a:pPr>
            <a:r>
              <a:rPr lang="pt-PT"/>
              <a:t>Criamos também as tabelas equipamentos, tipo de equipamentos, projetores, monitores, computadores e quadros interactivos  multimédia para poder gerir melhor os equipamentos informáticos que poderão conter as avarias </a:t>
            </a:r>
            <a:endParaRPr/>
          </a:p>
          <a:p>
            <a:pPr marL="0" lvl="0" indent="0" algn="ctr" rtl="0">
              <a:spcBef>
                <a:spcPts val="304"/>
              </a:spcBef>
              <a:spcAft>
                <a:spcPts val="0"/>
              </a:spcAft>
              <a:buClr>
                <a:srgbClr val="888888"/>
              </a:buClr>
              <a:buSzPct val="114285"/>
              <a:buNone/>
            </a:pPr>
            <a:r>
              <a:rPr lang="pt-PT"/>
              <a:t>Criamos também as tabelas utilizadores, avarias e técnicos para poderem gerir melhor quem reportou a avaria, quem a consertou e os dados específicos das avarias</a:t>
            </a:r>
            <a:endParaRPr/>
          </a:p>
        </p:txBody>
      </p:sp>
      <p:pic>
        <p:nvPicPr>
          <p:cNvPr id="86" name="Google Shape;8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675" y="4161120"/>
            <a:ext cx="5344650" cy="25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ctrTitle"/>
          </p:nvPr>
        </p:nvSpPr>
        <p:spPr>
          <a:xfrm>
            <a:off x="685800" y="148075"/>
            <a:ext cx="7772400" cy="11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Explicaçao do back Office</a:t>
            </a:r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subTitle" idx="1"/>
          </p:nvPr>
        </p:nvSpPr>
        <p:spPr>
          <a:xfrm flipH="1">
            <a:off x="5708700" y="1494200"/>
            <a:ext cx="3435300" cy="45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PT"/>
              <a:t>O back office e a área de administração onde o administrador pode inserir, consultar, editar, eliminar os dados de todas as tabelas</a:t>
            </a:r>
            <a:endParaRPr/>
          </a:p>
        </p:txBody>
      </p:sp>
      <p:pic>
        <p:nvPicPr>
          <p:cNvPr id="93" name="Google Shape;9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9475"/>
            <a:ext cx="4307677" cy="25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069225"/>
            <a:ext cx="5303438" cy="26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26a40ca77_0_4"/>
          <p:cNvSpPr txBox="1">
            <a:spLocks noGrp="1"/>
          </p:cNvSpPr>
          <p:nvPr>
            <p:ph type="ctrTitle"/>
          </p:nvPr>
        </p:nvSpPr>
        <p:spPr>
          <a:xfrm>
            <a:off x="0" y="881200"/>
            <a:ext cx="4160700" cy="3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680"/>
              <a:t>Explicação da estrutura do site</a:t>
            </a:r>
            <a:r>
              <a:rPr lang="pt-PT" sz="4980"/>
              <a:t> </a:t>
            </a:r>
            <a:endParaRPr sz="4980"/>
          </a:p>
        </p:txBody>
      </p:sp>
      <p:sp>
        <p:nvSpPr>
          <p:cNvPr id="101" name="Google Shape;101;ge26a40ca77_0_4"/>
          <p:cNvSpPr txBox="1">
            <a:spLocks noGrp="1"/>
          </p:cNvSpPr>
          <p:nvPr>
            <p:ph type="subTitle" idx="1"/>
          </p:nvPr>
        </p:nvSpPr>
        <p:spPr>
          <a:xfrm>
            <a:off x="3965375" y="0"/>
            <a:ext cx="4968000" cy="27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PT" sz="2160"/>
              <a:t>Um utilizador padrão só tem acesso a página inicial e a página para inserir avarias. </a:t>
            </a:r>
            <a:endParaRPr sz="216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PT" sz="2160"/>
              <a:t>o utilizador estagiário só tem acesso a página inicial e a página de inserir avarias e as páginas para consultar os agrupamentos escolas, blocos, salas, equipamentos e avarias.</a:t>
            </a:r>
            <a:endParaRPr sz="216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PT" sz="2160"/>
              <a:t>Um utilizador administrador já tem acesso a inserir e consultar todas as tabelas cujo sao: utilizadores, agrupamentos, escolas, blocos, salas, equipamentos e avarias. Também têm acesso à página inicial.</a:t>
            </a:r>
            <a:endParaRPr sz="216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216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2160"/>
          </a:p>
        </p:txBody>
      </p:sp>
      <p:pic>
        <p:nvPicPr>
          <p:cNvPr id="102" name="Google Shape;102;ge26a40ca77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25" y="1301675"/>
            <a:ext cx="3161649" cy="27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e26a40ca77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325" y="4187100"/>
            <a:ext cx="4732502" cy="26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e26a40ca77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2225" y="4367675"/>
            <a:ext cx="3971801" cy="25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72604a9f_0_0"/>
          <p:cNvSpPr txBox="1">
            <a:spLocks noGrp="1"/>
          </p:cNvSpPr>
          <p:nvPr>
            <p:ph type="ctrTitle"/>
          </p:nvPr>
        </p:nvSpPr>
        <p:spPr>
          <a:xfrm>
            <a:off x="311700" y="191576"/>
            <a:ext cx="8520600" cy="141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AGRADECIMENTOS</a:t>
            </a:r>
            <a:endParaRPr/>
          </a:p>
        </p:txBody>
      </p:sp>
      <p:sp>
        <p:nvSpPr>
          <p:cNvPr id="111" name="Google Shape;111;ge272604a9f_0_0"/>
          <p:cNvSpPr txBox="1">
            <a:spLocks noGrp="1"/>
          </p:cNvSpPr>
          <p:nvPr>
            <p:ph type="subTitle" idx="1"/>
          </p:nvPr>
        </p:nvSpPr>
        <p:spPr>
          <a:xfrm>
            <a:off x="464950" y="2011419"/>
            <a:ext cx="8520600" cy="4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AGRADECEMOS A TODAS AS PESSOAS QUE COLABORAM NESTA NOSSA ETAPA E QUE NOS AJUDARAM A CONSEGUIR O NOSSO GRANDE OBJETIVO FINAL ESPECIALMENTE AO NOSSOS PROFESSORES DE INFORMÁTICA QUE NOS AJUDARAM SEMPRE QUE NECESSITAMOS E AOS NOSSOS COLEGAS DE ESTÁGIO QUE NOS AJUDARAM  DEMONSTRANDO ALGUMAS SUGESTÕES DE COMO O SITE FICARIA MELHOR NOMEADAMENTE O VISUAL E QUE NOS AJUDARAM REPLICANDO ALGUMAS PÁGINAS PORQUE ERAM PÁGINAS TRABALHOSAS  AJUDANDO NA DIMINUIÇÃO DA SOBRECARGA DE TRABALHOS.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Apresentação na tela (4:3)</PresentationFormat>
  <Paragraphs>25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Simple Dark</vt:lpstr>
      <vt:lpstr>GPI AEDS</vt:lpstr>
      <vt:lpstr>Gestão do parque informático</vt:lpstr>
      <vt:lpstr>Objetivos do produto</vt:lpstr>
      <vt:lpstr>Trabalho desenvolvido ao longo do ano </vt:lpstr>
      <vt:lpstr>Explicação da base de dados </vt:lpstr>
      <vt:lpstr>Explicaçao do back Office</vt:lpstr>
      <vt:lpstr>Explicação da estrutura do site 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GPI AEDS</dc:title>
  <dc:creator>alunosalas</dc:creator>
  <cp:lastModifiedBy>Diogo Almeida</cp:lastModifiedBy>
  <cp:revision>1</cp:revision>
  <dcterms:created xsi:type="dcterms:W3CDTF">2021-06-15T10:03:16Z</dcterms:created>
  <dcterms:modified xsi:type="dcterms:W3CDTF">2021-06-30T15:06:54Z</dcterms:modified>
</cp:coreProperties>
</file>