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8050E-FF40-4549-A00A-A02459837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effectLst/>
                <a:latin typeface="Arial" panose="020B0604020202020204" pitchFamily="34" charset="0"/>
              </a:rPr>
              <a:t>NAS-Server und Raid-Systeme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2A38F-69F5-44CC-80B2-A9F518124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01664"/>
            <a:ext cx="8791575" cy="1655762"/>
          </a:xfrm>
        </p:spPr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Justin Daus 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Parsa Dehghani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02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7E79C-F82C-41D3-8AE3-88299B30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/>
              <a:t>Nicht standardisierte RAID-Level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2DCA3-800C-4E67-B234-96181D7359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RAID 7</a:t>
            </a:r>
          </a:p>
          <a:p>
            <a:r>
              <a:rPr lang="de-DE" dirty="0"/>
              <a:t>Adaptives RAID</a:t>
            </a:r>
          </a:p>
          <a:p>
            <a:r>
              <a:rPr lang="de-DE" dirty="0"/>
              <a:t>Linux MD RAID 10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E4463F4-67A3-4D42-B83C-A7F98C10F7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4333875" cy="2381250"/>
          </a:xfrm>
        </p:spPr>
      </p:pic>
    </p:spTree>
    <p:extLst>
      <p:ext uri="{BB962C8B-B14F-4D97-AF65-F5344CB8AC3E}">
        <p14:creationId xmlns:p14="http://schemas.microsoft.com/office/powerpoint/2010/main" val="2726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D967B4B-5FF8-4F5D-B828-CC9ED0C324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7725" y="1417524"/>
            <a:ext cx="5172075" cy="3694339"/>
          </a:xfr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0360A56-A113-478F-AB80-B81094782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417524"/>
            <a:ext cx="5173200" cy="3694339"/>
          </a:xfrm>
        </p:spPr>
      </p:pic>
    </p:spTree>
    <p:extLst>
      <p:ext uri="{BB962C8B-B14F-4D97-AF65-F5344CB8AC3E}">
        <p14:creationId xmlns:p14="http://schemas.microsoft.com/office/powerpoint/2010/main" val="81057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7CEABB8-BDF8-4AB0-812F-7BA6DCD9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64" y="1175434"/>
            <a:ext cx="6242272" cy="45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795C67F-C617-4CEB-9016-07616FC6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00784"/>
            <a:ext cx="9906000" cy="1728216"/>
          </a:xfrm>
        </p:spPr>
        <p:txBody>
          <a:bodyPr>
            <a:normAutofit/>
          </a:bodyPr>
          <a:lstStyle/>
          <a:p>
            <a:pPr algn="ctr"/>
            <a:r>
              <a:rPr lang="de-DE" sz="11500" dirty="0"/>
              <a:t>The end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2C5562-BF37-41FA-9E82-22DA19AB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400" dirty="0"/>
              <a:t>Justin     &amp;    </a:t>
            </a:r>
            <a:r>
              <a:rPr lang="de-DE" sz="2400" dirty="0" err="1"/>
              <a:t>parsa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80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7418590-65A3-4B19-9BC7-AD32816E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Speicherlösungen vor dem IT-Zeitalter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790DBEEB-0A54-4E87-BE79-C0DEAD41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3036815"/>
            <a:ext cx="3196899" cy="323448"/>
          </a:xfrm>
        </p:spPr>
        <p:txBody>
          <a:bodyPr/>
          <a:lstStyle/>
          <a:p>
            <a:r>
              <a:rPr lang="de-DE" sz="1100" dirty="0"/>
              <a:t>Ägyptische Hieroglyphen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2482187-C81F-4459-B307-3BB7E0CD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60260"/>
            <a:ext cx="3195240" cy="239861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4B687C6-0BFE-463B-8385-6AFCBB4A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81" y="3360259"/>
            <a:ext cx="3195240" cy="239861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1AC35CD-05BE-41D8-AB9E-070764AF7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49" y="3360259"/>
            <a:ext cx="3195240" cy="2398619"/>
          </a:xfrm>
          <a:prstGeom prst="rect">
            <a:avLst/>
          </a:prstGeom>
        </p:spPr>
      </p:pic>
      <p:sp>
        <p:nvSpPr>
          <p:cNvPr id="27" name="Textplatzhalter 20">
            <a:extLst>
              <a:ext uri="{FF2B5EF4-FFF2-40B4-BE49-F238E27FC236}">
                <a16:creationId xmlns:a16="http://schemas.microsoft.com/office/drawing/2014/main" id="{F7AA8113-6728-4D65-AFC5-5DBA887BEA79}"/>
              </a:ext>
            </a:extLst>
          </p:cNvPr>
          <p:cNvSpPr txBox="1">
            <a:spLocks/>
          </p:cNvSpPr>
          <p:nvPr/>
        </p:nvSpPr>
        <p:spPr>
          <a:xfrm>
            <a:off x="4496725" y="3036811"/>
            <a:ext cx="3196899" cy="323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Schriftrolle</a:t>
            </a:r>
          </a:p>
        </p:txBody>
      </p:sp>
      <p:sp>
        <p:nvSpPr>
          <p:cNvPr id="28" name="Textplatzhalter 20">
            <a:extLst>
              <a:ext uri="{FF2B5EF4-FFF2-40B4-BE49-F238E27FC236}">
                <a16:creationId xmlns:a16="http://schemas.microsoft.com/office/drawing/2014/main" id="{6E342EED-98D0-4693-8376-F5C0806A16BB}"/>
              </a:ext>
            </a:extLst>
          </p:cNvPr>
          <p:cNvSpPr txBox="1">
            <a:spLocks/>
          </p:cNvSpPr>
          <p:nvPr/>
        </p:nvSpPr>
        <p:spPr>
          <a:xfrm>
            <a:off x="7850512" y="3036811"/>
            <a:ext cx="3768240" cy="323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Buchdruck und Bücherei </a:t>
            </a:r>
          </a:p>
        </p:txBody>
      </p:sp>
    </p:spTree>
    <p:extLst>
      <p:ext uri="{BB962C8B-B14F-4D97-AF65-F5344CB8AC3E}">
        <p14:creationId xmlns:p14="http://schemas.microsoft.com/office/powerpoint/2010/main" val="6051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7418590-65A3-4B19-9BC7-AD32816E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Speicherlösungen nach dem IT-Zeitalter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D58EBB5-1F03-4E92-BF74-28B2CDAA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3070371"/>
            <a:ext cx="3196899" cy="289892"/>
          </a:xfrm>
        </p:spPr>
        <p:txBody>
          <a:bodyPr/>
          <a:lstStyle/>
          <a:p>
            <a:r>
              <a:rPr lang="de-DE" sz="1100" dirty="0"/>
              <a:t>Lochkarte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8401039-EA5C-467E-9EAC-A8D04950E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360258"/>
            <a:ext cx="3255071" cy="239861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2B25E18-6215-4725-99C4-684844C2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20" y="3358504"/>
            <a:ext cx="2034214" cy="240037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3AB2BBB-65AD-4FDB-8CF7-88AFD74BE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570" y="3303249"/>
            <a:ext cx="3365009" cy="2400373"/>
          </a:xfrm>
          <a:prstGeom prst="rect">
            <a:avLst/>
          </a:prstGeom>
        </p:spPr>
      </p:pic>
      <p:sp>
        <p:nvSpPr>
          <p:cNvPr id="36" name="Textplatzhalter 29">
            <a:extLst>
              <a:ext uri="{FF2B5EF4-FFF2-40B4-BE49-F238E27FC236}">
                <a16:creationId xmlns:a16="http://schemas.microsoft.com/office/drawing/2014/main" id="{111BCFF1-82CF-422B-A537-C07FA7D7BBB9}"/>
              </a:ext>
            </a:extLst>
          </p:cNvPr>
          <p:cNvSpPr txBox="1">
            <a:spLocks/>
          </p:cNvSpPr>
          <p:nvPr/>
        </p:nvSpPr>
        <p:spPr>
          <a:xfrm>
            <a:off x="4934245" y="3070371"/>
            <a:ext cx="2535005" cy="288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Trommelspeicher</a:t>
            </a:r>
          </a:p>
        </p:txBody>
      </p:sp>
      <p:sp>
        <p:nvSpPr>
          <p:cNvPr id="37" name="Textplatzhalter 29">
            <a:extLst>
              <a:ext uri="{FF2B5EF4-FFF2-40B4-BE49-F238E27FC236}">
                <a16:creationId xmlns:a16="http://schemas.microsoft.com/office/drawing/2014/main" id="{33385B05-5345-4FE7-B3D9-CE193DB95CD3}"/>
              </a:ext>
            </a:extLst>
          </p:cNvPr>
          <p:cNvSpPr txBox="1">
            <a:spLocks/>
          </p:cNvSpPr>
          <p:nvPr/>
        </p:nvSpPr>
        <p:spPr>
          <a:xfrm>
            <a:off x="7622570" y="2944849"/>
            <a:ext cx="3196899" cy="289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Festplattenlaufwerk</a:t>
            </a:r>
          </a:p>
        </p:txBody>
      </p:sp>
    </p:spTree>
    <p:extLst>
      <p:ext uri="{BB962C8B-B14F-4D97-AF65-F5344CB8AC3E}">
        <p14:creationId xmlns:p14="http://schemas.microsoft.com/office/powerpoint/2010/main" val="40100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229F6-2065-40B2-B0CC-502C1CD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Attached</a:t>
            </a:r>
            <a:r>
              <a:rPr lang="de-DE" dirty="0"/>
              <a:t>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74B72-B9E3-4B4C-81F8-16D19307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1983</a:t>
            </a:r>
            <a:endParaRPr lang="de-DE" sz="1800" dirty="0"/>
          </a:p>
          <a:p>
            <a:r>
              <a:rPr lang="de-DE" sz="1800" dirty="0"/>
              <a:t>Mit einem Netzwerk verbunden</a:t>
            </a:r>
          </a:p>
          <a:p>
            <a:r>
              <a:rPr lang="de-DE" sz="1800" dirty="0"/>
              <a:t>autorisierten Nutzern Daten an einem</a:t>
            </a:r>
          </a:p>
          <a:p>
            <a:pPr marL="0" indent="0">
              <a:buNone/>
            </a:pPr>
            <a:r>
              <a:rPr lang="de-DE" sz="1800" dirty="0"/>
              <a:t>   zentralen Ort abzurufen und zu speichern</a:t>
            </a:r>
          </a:p>
          <a:p>
            <a:r>
              <a:rPr lang="de-DE" sz="1800" dirty="0"/>
              <a:t>Kostengünstig</a:t>
            </a:r>
          </a:p>
          <a:p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24D90A-8B52-48C7-8C12-2E0FBDA3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933" y="2249487"/>
            <a:ext cx="525047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9091F1-F798-4C99-9115-AA2FDBA1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 NAS ist wie eine private Cloud im Büro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D1855E7-E006-46C7-86B2-2107BF1E7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658" y="2404874"/>
            <a:ext cx="4839637" cy="3230938"/>
          </a:xfrm>
        </p:spPr>
      </p:pic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65F08E5E-45D8-42E9-880A-27B7C18D9A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404875"/>
            <a:ext cx="4878387" cy="3230938"/>
          </a:xfrm>
        </p:spPr>
      </p:pic>
    </p:spTree>
    <p:extLst>
      <p:ext uri="{BB962C8B-B14F-4D97-AF65-F5344CB8AC3E}">
        <p14:creationId xmlns:p14="http://schemas.microsoft.com/office/powerpoint/2010/main" val="188440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229F6-2065-40B2-B0CC-502C1CD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</a:t>
            </a:r>
            <a:r>
              <a:rPr lang="de-DE" dirty="0" err="1"/>
              <a:t>Attached</a:t>
            </a:r>
            <a:r>
              <a:rPr lang="de-DE" dirty="0"/>
              <a:t> Storage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74B72-B9E3-4B4C-81F8-16D19307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Es ist schnell (bis zu 10 Gbit/s)</a:t>
            </a:r>
          </a:p>
          <a:p>
            <a:pPr marL="0" indent="0">
              <a:buNone/>
            </a:pPr>
            <a:r>
              <a:rPr lang="de-DE" sz="2000" dirty="0"/>
              <a:t>•  Können zusätzlichen Speicherplatz hinzufügen, wenn Ihre Anforderungen steigen</a:t>
            </a:r>
          </a:p>
          <a:p>
            <a:pPr marL="0" indent="0">
              <a:buNone/>
            </a:pPr>
            <a:r>
              <a:rPr lang="de-DE" sz="2000" dirty="0"/>
              <a:t>•  Bietet alle Vorteile einer öffentlichen Cloud vor Ort </a:t>
            </a:r>
          </a:p>
          <a:p>
            <a:pPr marL="0" indent="0">
              <a:buNone/>
            </a:pPr>
            <a:r>
              <a:rPr lang="de-DE" sz="2000" dirty="0"/>
              <a:t>•  Ermöglicht umfassende Kontrolle</a:t>
            </a:r>
          </a:p>
          <a:p>
            <a:pPr marL="0" indent="0">
              <a:buNone/>
            </a:pPr>
            <a:r>
              <a:rPr lang="de-DE" sz="2000" dirty="0"/>
              <a:t>•  Einfacher Betrieb</a:t>
            </a:r>
          </a:p>
          <a:p>
            <a:pPr marL="0" indent="0">
              <a:buNone/>
            </a:pPr>
            <a:r>
              <a:rPr lang="de-DE" sz="2000" dirty="0"/>
              <a:t>•  Daten sind jederzeit und von überall aus zugänglich </a:t>
            </a:r>
          </a:p>
        </p:txBody>
      </p:sp>
    </p:spTree>
    <p:extLst>
      <p:ext uri="{BB962C8B-B14F-4D97-AF65-F5344CB8AC3E}">
        <p14:creationId xmlns:p14="http://schemas.microsoft.com/office/powerpoint/2010/main" val="107244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229F6-2065-40B2-B0CC-502C1CD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Array of Independent Disks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274B72-B9E3-4B4C-81F8-16D19307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1987</a:t>
            </a:r>
          </a:p>
          <a:p>
            <a:r>
              <a:rPr lang="de-DE" sz="2000" dirty="0"/>
              <a:t>physischer Massenspeicher</a:t>
            </a:r>
          </a:p>
          <a:p>
            <a:r>
              <a:rPr lang="de-DE" sz="2000" dirty="0"/>
              <a:t>Höhere Ausfallsicherheit</a:t>
            </a:r>
          </a:p>
          <a:p>
            <a:r>
              <a:rPr lang="de-DE" sz="2000" dirty="0"/>
              <a:t>größeren Datendurchsatz </a:t>
            </a:r>
          </a:p>
          <a:p>
            <a:r>
              <a:rPr lang="de-DE" sz="18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Redundanz ≠ Datensicherung 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4965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AAE94BC-54BC-4C7F-B440-1B261D41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118" y="3099166"/>
            <a:ext cx="3109764" cy="563195"/>
          </a:xfrm>
        </p:spPr>
        <p:txBody>
          <a:bodyPr>
            <a:normAutofit/>
          </a:bodyPr>
          <a:lstStyle/>
          <a:p>
            <a:pPr algn="ctr"/>
            <a:r>
              <a:rPr lang="de-DE" sz="1600" dirty="0"/>
              <a:t>Standard RAID-Level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015C216-14E1-47D8-85C2-594D55C1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3" y="360728"/>
            <a:ext cx="4680547" cy="27012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B8D65EB-1A9D-4978-82E3-1BF59589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93" y="360729"/>
            <a:ext cx="4680548" cy="27012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8F7B724-4370-4D15-9B2A-AA8BDBA9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699546"/>
            <a:ext cx="4680000" cy="270245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226B038-CC5A-44C6-8DEE-3D9ECF6E9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693" y="3699546"/>
            <a:ext cx="4675548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1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E87659C-EF06-4419-87B1-B151E121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155" y="2249486"/>
            <a:ext cx="4844364" cy="282585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33B3F69-FA5D-4A79-B131-9C5CD2ED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82" y="2249486"/>
            <a:ext cx="4867318" cy="28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134</Words>
  <Application>Microsoft Office PowerPoint</Application>
  <PresentationFormat>Breitbild</PresentationFormat>
  <Paragraphs>38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</vt:lpstr>
      <vt:lpstr>Times New Roman</vt:lpstr>
      <vt:lpstr>Trebuchet MS</vt:lpstr>
      <vt:lpstr>Tw Cen MT</vt:lpstr>
      <vt:lpstr>Schaltkreis</vt:lpstr>
      <vt:lpstr>NAS-Server und Raid-Systeme</vt:lpstr>
      <vt:lpstr>Speicherlösungen vor dem IT-Zeitalter</vt:lpstr>
      <vt:lpstr>Speicherlösungen nach dem IT-Zeitalter</vt:lpstr>
      <vt:lpstr>Network Attached Storage</vt:lpstr>
      <vt:lpstr>Ein NAS ist wie eine private Cloud im Büro</vt:lpstr>
      <vt:lpstr>Network Attached Storage</vt:lpstr>
      <vt:lpstr>Redundant Array of Independent Disks</vt:lpstr>
      <vt:lpstr>Standard RAID-Level</vt:lpstr>
      <vt:lpstr>PowerPoint-Präsentation</vt:lpstr>
      <vt:lpstr>Nicht standardisierte RAID-Level</vt:lpstr>
      <vt:lpstr>PowerPoint-Präsentation</vt:lpstr>
      <vt:lpstr>PowerPoint-Präsentation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NAS-Server und Raid-Systeme</dc:title>
  <dc:creator>Parsa Dehghani</dc:creator>
  <cp:lastModifiedBy>Parsa Dehghani</cp:lastModifiedBy>
  <cp:revision>4</cp:revision>
  <dcterms:created xsi:type="dcterms:W3CDTF">2021-12-17T14:07:59Z</dcterms:created>
  <dcterms:modified xsi:type="dcterms:W3CDTF">2022-03-15T10:57:33Z</dcterms:modified>
</cp:coreProperties>
</file>