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 id="265" r:id="rId7"/>
    <p:sldId id="261" r:id="rId8"/>
    <p:sldId id="262" r:id="rId9"/>
    <p:sldId id="267" r:id="rId10"/>
    <p:sldId id="263" r:id="rId11"/>
    <p:sldId id="264" r:id="rId12"/>
    <p:sldId id="266"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8A284C-D80D-405F-92A7-DD969FB0A953}" v="8" dt="2021-12-01T18:20:43.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4" d="100"/>
          <a:sy n="74"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die Endisch" userId="e766a83d-71f2-4789-9b67-1c13a3a78c87" providerId="ADAL" clId="{C58A284C-D80D-405F-92A7-DD969FB0A953}"/>
    <pc:docChg chg="custSel addSld delSld modSld">
      <pc:chgData name="Eddie Endisch" userId="e766a83d-71f2-4789-9b67-1c13a3a78c87" providerId="ADAL" clId="{C58A284C-D80D-405F-92A7-DD969FB0A953}" dt="2021-12-01T18:40:08.859" v="2025" actId="20577"/>
      <pc:docMkLst>
        <pc:docMk/>
      </pc:docMkLst>
      <pc:sldChg chg="modAnim">
        <pc:chgData name="Eddie Endisch" userId="e766a83d-71f2-4789-9b67-1c13a3a78c87" providerId="ADAL" clId="{C58A284C-D80D-405F-92A7-DD969FB0A953}" dt="2021-12-01T18:08:10.313" v="2"/>
        <pc:sldMkLst>
          <pc:docMk/>
          <pc:sldMk cId="2121424735" sldId="256"/>
        </pc:sldMkLst>
      </pc:sldChg>
      <pc:sldChg chg="modSp mod">
        <pc:chgData name="Eddie Endisch" userId="e766a83d-71f2-4789-9b67-1c13a3a78c87" providerId="ADAL" clId="{C58A284C-D80D-405F-92A7-DD969FB0A953}" dt="2021-12-01T18:40:08.859" v="2025" actId="20577"/>
        <pc:sldMkLst>
          <pc:docMk/>
          <pc:sldMk cId="746292481" sldId="260"/>
        </pc:sldMkLst>
        <pc:spChg chg="mod">
          <ac:chgData name="Eddie Endisch" userId="e766a83d-71f2-4789-9b67-1c13a3a78c87" providerId="ADAL" clId="{C58A284C-D80D-405F-92A7-DD969FB0A953}" dt="2021-12-01T18:40:08.859" v="2025" actId="20577"/>
          <ac:spMkLst>
            <pc:docMk/>
            <pc:sldMk cId="746292481" sldId="260"/>
            <ac:spMk id="3" creationId="{873FB15F-9FC0-4D20-AF46-21D48278D702}"/>
          </ac:spMkLst>
        </pc:spChg>
      </pc:sldChg>
      <pc:sldChg chg="modSp mod">
        <pc:chgData name="Eddie Endisch" userId="e766a83d-71f2-4789-9b67-1c13a3a78c87" providerId="ADAL" clId="{C58A284C-D80D-405F-92A7-DD969FB0A953}" dt="2021-12-01T18:08:28.698" v="3" actId="113"/>
        <pc:sldMkLst>
          <pc:docMk/>
          <pc:sldMk cId="1618327188" sldId="263"/>
        </pc:sldMkLst>
        <pc:spChg chg="mod">
          <ac:chgData name="Eddie Endisch" userId="e766a83d-71f2-4789-9b67-1c13a3a78c87" providerId="ADAL" clId="{C58A284C-D80D-405F-92A7-DD969FB0A953}" dt="2021-12-01T18:08:28.698" v="3" actId="113"/>
          <ac:spMkLst>
            <pc:docMk/>
            <pc:sldMk cId="1618327188" sldId="263"/>
            <ac:spMk id="3" creationId="{873FB15F-9FC0-4D20-AF46-21D48278D702}"/>
          </ac:spMkLst>
        </pc:spChg>
      </pc:sldChg>
      <pc:sldChg chg="addSp delSp modSp mod">
        <pc:chgData name="Eddie Endisch" userId="e766a83d-71f2-4789-9b67-1c13a3a78c87" providerId="ADAL" clId="{C58A284C-D80D-405F-92A7-DD969FB0A953}" dt="2021-12-01T18:10:11.152" v="38" actId="20577"/>
        <pc:sldMkLst>
          <pc:docMk/>
          <pc:sldMk cId="3829744441" sldId="264"/>
        </pc:sldMkLst>
        <pc:spChg chg="add del mod">
          <ac:chgData name="Eddie Endisch" userId="e766a83d-71f2-4789-9b67-1c13a3a78c87" providerId="ADAL" clId="{C58A284C-D80D-405F-92A7-DD969FB0A953}" dt="2021-12-01T18:09:22.443" v="11" actId="478"/>
          <ac:spMkLst>
            <pc:docMk/>
            <pc:sldMk cId="3829744441" sldId="264"/>
            <ac:spMk id="2" creationId="{38863279-16C7-4F3C-91FB-9BA8BCB672BD}"/>
          </ac:spMkLst>
        </pc:spChg>
        <pc:spChg chg="mod">
          <ac:chgData name="Eddie Endisch" userId="e766a83d-71f2-4789-9b67-1c13a3a78c87" providerId="ADAL" clId="{C58A284C-D80D-405F-92A7-DD969FB0A953}" dt="2021-12-01T18:10:11.152" v="38" actId="20577"/>
          <ac:spMkLst>
            <pc:docMk/>
            <pc:sldMk cId="3829744441" sldId="264"/>
            <ac:spMk id="3" creationId="{873FB15F-9FC0-4D20-AF46-21D48278D702}"/>
          </ac:spMkLst>
        </pc:spChg>
      </pc:sldChg>
      <pc:sldChg chg="addSp delSp modSp add mod modTransition setBg delDesignElem">
        <pc:chgData name="Eddie Endisch" userId="e766a83d-71f2-4789-9b67-1c13a3a78c87" providerId="ADAL" clId="{C58A284C-D80D-405F-92A7-DD969FB0A953}" dt="2021-12-01T18:20:43.733" v="2022"/>
        <pc:sldMkLst>
          <pc:docMk/>
          <pc:sldMk cId="1546350702" sldId="267"/>
        </pc:sldMkLst>
        <pc:spChg chg="mod">
          <ac:chgData name="Eddie Endisch" userId="e766a83d-71f2-4789-9b67-1c13a3a78c87" providerId="ADAL" clId="{C58A284C-D80D-405F-92A7-DD969FB0A953}" dt="2021-12-01T18:19:29.515" v="1964" actId="26606"/>
          <ac:spMkLst>
            <pc:docMk/>
            <pc:sldMk cId="1546350702" sldId="267"/>
            <ac:spMk id="2" creationId="{746D6096-D35D-4ED6-A563-1B5D43B7E722}"/>
          </ac:spMkLst>
        </pc:spChg>
        <pc:spChg chg="mod">
          <ac:chgData name="Eddie Endisch" userId="e766a83d-71f2-4789-9b67-1c13a3a78c87" providerId="ADAL" clId="{C58A284C-D80D-405F-92A7-DD969FB0A953}" dt="2021-12-01T18:20:18.670" v="2020" actId="20577"/>
          <ac:spMkLst>
            <pc:docMk/>
            <pc:sldMk cId="1546350702" sldId="267"/>
            <ac:spMk id="3" creationId="{873FB15F-9FC0-4D20-AF46-21D48278D702}"/>
          </ac:spMkLst>
        </pc:spChg>
        <pc:spChg chg="add">
          <ac:chgData name="Eddie Endisch" userId="e766a83d-71f2-4789-9b67-1c13a3a78c87" providerId="ADAL" clId="{C58A284C-D80D-405F-92A7-DD969FB0A953}" dt="2021-12-01T18:19:29.515" v="1964" actId="26606"/>
          <ac:spMkLst>
            <pc:docMk/>
            <pc:sldMk cId="1546350702" sldId="267"/>
            <ac:spMk id="10" creationId="{DB66C9CD-6BF4-44CA-8078-0BB819080761}"/>
          </ac:spMkLst>
        </pc:spChg>
        <pc:spChg chg="del">
          <ac:chgData name="Eddie Endisch" userId="e766a83d-71f2-4789-9b67-1c13a3a78c87" providerId="ADAL" clId="{C58A284C-D80D-405F-92A7-DD969FB0A953}" dt="2021-12-01T18:10:43.788" v="42"/>
          <ac:spMkLst>
            <pc:docMk/>
            <pc:sldMk cId="1546350702" sldId="267"/>
            <ac:spMk id="13" creationId="{B65AA36A-D7CC-493C-A0EE-F8AC3564D17D}"/>
          </ac:spMkLst>
        </pc:spChg>
        <pc:picChg chg="add mod">
          <ac:chgData name="Eddie Endisch" userId="e766a83d-71f2-4789-9b67-1c13a3a78c87" providerId="ADAL" clId="{C58A284C-D80D-405F-92A7-DD969FB0A953}" dt="2021-12-01T18:19:29.515" v="1964" actId="26606"/>
          <ac:picMkLst>
            <pc:docMk/>
            <pc:sldMk cId="1546350702" sldId="267"/>
            <ac:picMk id="5" creationId="{4A89AE56-C8E6-4FDA-993E-5BA8C4D03473}"/>
          </ac:picMkLst>
        </pc:picChg>
        <pc:picChg chg="del">
          <ac:chgData name="Eddie Endisch" userId="e766a83d-71f2-4789-9b67-1c13a3a78c87" providerId="ADAL" clId="{C58A284C-D80D-405F-92A7-DD969FB0A953}" dt="2021-12-01T18:10:46.632" v="43" actId="478"/>
          <ac:picMkLst>
            <pc:docMk/>
            <pc:sldMk cId="1546350702" sldId="267"/>
            <ac:picMk id="8" creationId="{1E4A853B-DF18-4913-BD47-5C30D703C842}"/>
          </ac:picMkLst>
        </pc:picChg>
        <pc:cxnChg chg="add">
          <ac:chgData name="Eddie Endisch" userId="e766a83d-71f2-4789-9b67-1c13a3a78c87" providerId="ADAL" clId="{C58A284C-D80D-405F-92A7-DD969FB0A953}" dt="2021-12-01T18:19:29.515" v="1964" actId="26606"/>
          <ac:cxnSpMkLst>
            <pc:docMk/>
            <pc:sldMk cId="1546350702" sldId="267"/>
            <ac:cxnSpMk id="12" creationId="{CC9CF63D-A2A3-4ECF-BC53-4B0D56918FB4}"/>
          </ac:cxnSpMkLst>
        </pc:cxnChg>
        <pc:cxnChg chg="del">
          <ac:chgData name="Eddie Endisch" userId="e766a83d-71f2-4789-9b67-1c13a3a78c87" providerId="ADAL" clId="{C58A284C-D80D-405F-92A7-DD969FB0A953}" dt="2021-12-01T18:10:43.788" v="42"/>
          <ac:cxnSpMkLst>
            <pc:docMk/>
            <pc:sldMk cId="1546350702" sldId="267"/>
            <ac:cxnSpMk id="15" creationId="{1850A2DA-FC3C-4E59-9724-29CF2777D32C}"/>
          </ac:cxnSpMkLst>
        </pc:cxnChg>
      </pc:sldChg>
      <pc:sldChg chg="new del">
        <pc:chgData name="Eddie Endisch" userId="e766a83d-71f2-4789-9b67-1c13a3a78c87" providerId="ADAL" clId="{C58A284C-D80D-405F-92A7-DD969FB0A953}" dt="2021-12-01T18:10:39.500" v="40" actId="47"/>
        <pc:sldMkLst>
          <pc:docMk/>
          <pc:sldMk cId="3101035669" sldId="267"/>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53CA52-D3BE-4B64-938F-CDC08C4226F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0A0A386-2F6B-4AF7-A7A5-2FBD1DEFFE50}">
      <dgm:prSet/>
      <dgm:spPr/>
      <dgm:t>
        <a:bodyPr/>
        <a:lstStyle/>
        <a:p>
          <a:r>
            <a:rPr lang="de-DE" dirty="0"/>
            <a:t>Das erste Datenschutzgesetz in Deutschland wurde von Hessen im Jahre 1970 erlassen. Es wurde hier auf das Voranschreiten der technischen Möglichkeiten reagiert. Mit denen es möglich war personenbezogene Daten zu Sammeln und zu Verarbeiten.</a:t>
          </a:r>
          <a:endParaRPr lang="en-US" dirty="0"/>
        </a:p>
      </dgm:t>
    </dgm:pt>
    <dgm:pt modelId="{76B8AD10-6645-46F4-AFFF-B1CFD782C3E1}" type="parTrans" cxnId="{77846AC6-5BC3-418A-8442-EAD89B28EDE3}">
      <dgm:prSet/>
      <dgm:spPr/>
      <dgm:t>
        <a:bodyPr/>
        <a:lstStyle/>
        <a:p>
          <a:endParaRPr lang="en-US"/>
        </a:p>
      </dgm:t>
    </dgm:pt>
    <dgm:pt modelId="{55FED1E5-2798-4A9B-800F-C2C74A1AEA98}" type="sibTrans" cxnId="{77846AC6-5BC3-418A-8442-EAD89B28EDE3}">
      <dgm:prSet/>
      <dgm:spPr/>
      <dgm:t>
        <a:bodyPr/>
        <a:lstStyle/>
        <a:p>
          <a:endParaRPr lang="en-US"/>
        </a:p>
      </dgm:t>
    </dgm:pt>
    <dgm:pt modelId="{307B726A-00C3-4BC9-AFC7-48F8FE6ACF98}">
      <dgm:prSet/>
      <dgm:spPr/>
      <dgm:t>
        <a:bodyPr/>
        <a:lstStyle/>
        <a:p>
          <a:r>
            <a:rPr lang="de-DE" dirty="0"/>
            <a:t>Das erste Datenschutzgesetz räumte den betroffenen das Recht auf Einsicht und Berichtigung ihrer Daten ein. Dadurch gab es in Hessen 1970 die ersten Datenschutzbeauftragten. </a:t>
          </a:r>
          <a:endParaRPr lang="en-US" dirty="0"/>
        </a:p>
      </dgm:t>
    </dgm:pt>
    <dgm:pt modelId="{06A42353-489A-4264-92FD-61BD632B9988}" type="parTrans" cxnId="{C23CE2C7-5D2E-4BA5-A9E2-C0DB34619672}">
      <dgm:prSet/>
      <dgm:spPr/>
      <dgm:t>
        <a:bodyPr/>
        <a:lstStyle/>
        <a:p>
          <a:endParaRPr lang="en-US"/>
        </a:p>
      </dgm:t>
    </dgm:pt>
    <dgm:pt modelId="{5A4E4A53-50FB-4F4F-9BC5-0A354B685C0B}" type="sibTrans" cxnId="{C23CE2C7-5D2E-4BA5-A9E2-C0DB34619672}">
      <dgm:prSet/>
      <dgm:spPr/>
      <dgm:t>
        <a:bodyPr/>
        <a:lstStyle/>
        <a:p>
          <a:endParaRPr lang="en-US"/>
        </a:p>
      </dgm:t>
    </dgm:pt>
    <dgm:pt modelId="{9C0DF21A-146D-4B3B-88B9-C42AB7CC049D}">
      <dgm:prSet/>
      <dgm:spPr/>
      <dgm:t>
        <a:bodyPr/>
        <a:lstStyle/>
        <a:p>
          <a:r>
            <a:rPr lang="de-DE" dirty="0"/>
            <a:t>Weitere Bundesländer folgten dem Beispiel und 1977 wurde das erste Bundesdatenschutzgesetz erlassen. </a:t>
          </a:r>
          <a:endParaRPr lang="en-US" dirty="0"/>
        </a:p>
      </dgm:t>
    </dgm:pt>
    <dgm:pt modelId="{2D4456CD-84EC-48AE-9854-58AAFC809823}" type="parTrans" cxnId="{33205AC9-4990-49AF-BE04-BFB10858614A}">
      <dgm:prSet/>
      <dgm:spPr/>
      <dgm:t>
        <a:bodyPr/>
        <a:lstStyle/>
        <a:p>
          <a:endParaRPr lang="en-US"/>
        </a:p>
      </dgm:t>
    </dgm:pt>
    <dgm:pt modelId="{D4576FE0-653F-4060-9022-2177E57931E7}" type="sibTrans" cxnId="{33205AC9-4990-49AF-BE04-BFB10858614A}">
      <dgm:prSet/>
      <dgm:spPr/>
      <dgm:t>
        <a:bodyPr/>
        <a:lstStyle/>
        <a:p>
          <a:endParaRPr lang="en-US"/>
        </a:p>
      </dgm:t>
    </dgm:pt>
    <dgm:pt modelId="{71C148EF-82E9-436B-A7B8-7036B861C197}">
      <dgm:prSet/>
      <dgm:spPr/>
      <dgm:t>
        <a:bodyPr/>
        <a:lstStyle/>
        <a:p>
          <a:r>
            <a:rPr lang="de-DE" dirty="0"/>
            <a:t>Dieses Gesetz war schon etwas ausgereifter und betraf nun auch die Datenverarbeitung und ähnelt dem BDSG schon in vielen Punkten. Dennoch wurde es über die Jahre immer mehr erweitert und gepflegt.</a:t>
          </a:r>
          <a:endParaRPr lang="en-US" dirty="0"/>
        </a:p>
      </dgm:t>
    </dgm:pt>
    <dgm:pt modelId="{E6D058D2-BED6-4240-942E-903EC787098E}" type="parTrans" cxnId="{B8716EBD-BFFA-4722-91DE-3BE9759C034F}">
      <dgm:prSet/>
      <dgm:spPr/>
      <dgm:t>
        <a:bodyPr/>
        <a:lstStyle/>
        <a:p>
          <a:endParaRPr lang="en-US"/>
        </a:p>
      </dgm:t>
    </dgm:pt>
    <dgm:pt modelId="{BAF7AC64-3267-4C7D-A678-B153C103BCAC}" type="sibTrans" cxnId="{B8716EBD-BFFA-4722-91DE-3BE9759C034F}">
      <dgm:prSet/>
      <dgm:spPr/>
      <dgm:t>
        <a:bodyPr/>
        <a:lstStyle/>
        <a:p>
          <a:endParaRPr lang="en-US"/>
        </a:p>
      </dgm:t>
    </dgm:pt>
    <dgm:pt modelId="{6ACCA5D8-DC94-45F5-9F31-A3D3BB9D3132}">
      <dgm:prSet/>
      <dgm:spPr/>
      <dgm:t>
        <a:bodyPr/>
        <a:lstStyle/>
        <a:p>
          <a:r>
            <a:rPr lang="de-DE"/>
            <a:t>Nach langen Verhandlungen Trat im Jahr 2016 dann die Datenschutz-Grundverordnung der Europäischen Union in Kraft. Die ist ab 2018 für alle Mitgliedsstaaten verpflichtend und muss von den einzelnen Staaten angenommen werden.</a:t>
          </a:r>
          <a:endParaRPr lang="en-US"/>
        </a:p>
      </dgm:t>
    </dgm:pt>
    <dgm:pt modelId="{1058CEF5-2B38-435D-912C-98398E8A3FF1}" type="parTrans" cxnId="{7148CA9B-3363-4763-8B53-13F0A7F5CF5B}">
      <dgm:prSet/>
      <dgm:spPr/>
      <dgm:t>
        <a:bodyPr/>
        <a:lstStyle/>
        <a:p>
          <a:endParaRPr lang="en-US"/>
        </a:p>
      </dgm:t>
    </dgm:pt>
    <dgm:pt modelId="{453F1889-AEA9-4309-A798-BF3655F26FB3}" type="sibTrans" cxnId="{7148CA9B-3363-4763-8B53-13F0A7F5CF5B}">
      <dgm:prSet/>
      <dgm:spPr/>
      <dgm:t>
        <a:bodyPr/>
        <a:lstStyle/>
        <a:p>
          <a:endParaRPr lang="en-US"/>
        </a:p>
      </dgm:t>
    </dgm:pt>
    <dgm:pt modelId="{9FDBAB19-1F34-419C-8B8D-F25297D47407}">
      <dgm:prSet/>
      <dgm:spPr/>
      <dgm:t>
        <a:bodyPr/>
        <a:lstStyle/>
        <a:p>
          <a:r>
            <a:rPr lang="de-DE"/>
            <a:t>Am 25.mai 2018 trat die deutsche Version der DSGVO in kraft, das BDSG. Dieses Gesetz ist deckt viele Dinge ab, aber es gibt immer noch Punkte an denen bis Heute gearbeitet wird.</a:t>
          </a:r>
          <a:endParaRPr lang="en-US"/>
        </a:p>
      </dgm:t>
    </dgm:pt>
    <dgm:pt modelId="{016D9FF1-AAA1-49B3-A4D3-2F6A55FC590C}" type="parTrans" cxnId="{7F03148C-8319-4839-89C7-DF14DDF9C9F7}">
      <dgm:prSet/>
      <dgm:spPr/>
      <dgm:t>
        <a:bodyPr/>
        <a:lstStyle/>
        <a:p>
          <a:endParaRPr lang="en-US"/>
        </a:p>
      </dgm:t>
    </dgm:pt>
    <dgm:pt modelId="{780A6012-E179-4BD6-A0E7-D3DCF1A5EDC1}" type="sibTrans" cxnId="{7F03148C-8319-4839-89C7-DF14DDF9C9F7}">
      <dgm:prSet/>
      <dgm:spPr/>
      <dgm:t>
        <a:bodyPr/>
        <a:lstStyle/>
        <a:p>
          <a:endParaRPr lang="en-US"/>
        </a:p>
      </dgm:t>
    </dgm:pt>
    <dgm:pt modelId="{49D9D44C-CB0F-4BA2-BA73-8F966123F22A}" type="pres">
      <dgm:prSet presAssocID="{7453CA52-D3BE-4B64-938F-CDC08C4226FD}" presName="linear" presStyleCnt="0">
        <dgm:presLayoutVars>
          <dgm:animLvl val="lvl"/>
          <dgm:resizeHandles val="exact"/>
        </dgm:presLayoutVars>
      </dgm:prSet>
      <dgm:spPr/>
    </dgm:pt>
    <dgm:pt modelId="{5E5AAC8F-78AF-40BC-A348-335B5422F952}" type="pres">
      <dgm:prSet presAssocID="{F0A0A386-2F6B-4AF7-A7A5-2FBD1DEFFE50}" presName="parentText" presStyleLbl="node1" presStyleIdx="0" presStyleCnt="6">
        <dgm:presLayoutVars>
          <dgm:chMax val="0"/>
          <dgm:bulletEnabled val="1"/>
        </dgm:presLayoutVars>
      </dgm:prSet>
      <dgm:spPr/>
    </dgm:pt>
    <dgm:pt modelId="{7D4235D9-D75A-4F3E-A296-690C21194D8E}" type="pres">
      <dgm:prSet presAssocID="{55FED1E5-2798-4A9B-800F-C2C74A1AEA98}" presName="spacer" presStyleCnt="0"/>
      <dgm:spPr/>
    </dgm:pt>
    <dgm:pt modelId="{7A119436-BFC5-4037-8F8D-2046B03B2921}" type="pres">
      <dgm:prSet presAssocID="{307B726A-00C3-4BC9-AFC7-48F8FE6ACF98}" presName="parentText" presStyleLbl="node1" presStyleIdx="1" presStyleCnt="6">
        <dgm:presLayoutVars>
          <dgm:chMax val="0"/>
          <dgm:bulletEnabled val="1"/>
        </dgm:presLayoutVars>
      </dgm:prSet>
      <dgm:spPr/>
    </dgm:pt>
    <dgm:pt modelId="{A207142D-EE92-49D1-8D2B-703EEDAA9949}" type="pres">
      <dgm:prSet presAssocID="{5A4E4A53-50FB-4F4F-9BC5-0A354B685C0B}" presName="spacer" presStyleCnt="0"/>
      <dgm:spPr/>
    </dgm:pt>
    <dgm:pt modelId="{FBDED54E-2B24-44A2-9C05-8BB6502619A4}" type="pres">
      <dgm:prSet presAssocID="{9C0DF21A-146D-4B3B-88B9-C42AB7CC049D}" presName="parentText" presStyleLbl="node1" presStyleIdx="2" presStyleCnt="6">
        <dgm:presLayoutVars>
          <dgm:chMax val="0"/>
          <dgm:bulletEnabled val="1"/>
        </dgm:presLayoutVars>
      </dgm:prSet>
      <dgm:spPr/>
    </dgm:pt>
    <dgm:pt modelId="{0D741599-F22E-4C36-B816-1C89F61EDEAE}" type="pres">
      <dgm:prSet presAssocID="{D4576FE0-653F-4060-9022-2177E57931E7}" presName="spacer" presStyleCnt="0"/>
      <dgm:spPr/>
    </dgm:pt>
    <dgm:pt modelId="{24BDBC4A-F604-4BF0-9A96-2FA4C0F50C8A}" type="pres">
      <dgm:prSet presAssocID="{71C148EF-82E9-436B-A7B8-7036B861C197}" presName="parentText" presStyleLbl="node1" presStyleIdx="3" presStyleCnt="6">
        <dgm:presLayoutVars>
          <dgm:chMax val="0"/>
          <dgm:bulletEnabled val="1"/>
        </dgm:presLayoutVars>
      </dgm:prSet>
      <dgm:spPr/>
    </dgm:pt>
    <dgm:pt modelId="{575D4D8F-E061-4FB7-8DF4-9B321193C1E5}" type="pres">
      <dgm:prSet presAssocID="{BAF7AC64-3267-4C7D-A678-B153C103BCAC}" presName="spacer" presStyleCnt="0"/>
      <dgm:spPr/>
    </dgm:pt>
    <dgm:pt modelId="{4869E48B-7233-48E1-BDE2-BCBB6EE3D07F}" type="pres">
      <dgm:prSet presAssocID="{6ACCA5D8-DC94-45F5-9F31-A3D3BB9D3132}" presName="parentText" presStyleLbl="node1" presStyleIdx="4" presStyleCnt="6">
        <dgm:presLayoutVars>
          <dgm:chMax val="0"/>
          <dgm:bulletEnabled val="1"/>
        </dgm:presLayoutVars>
      </dgm:prSet>
      <dgm:spPr/>
    </dgm:pt>
    <dgm:pt modelId="{523FB75B-1E2E-4656-BAA1-3701A77C2D2A}" type="pres">
      <dgm:prSet presAssocID="{453F1889-AEA9-4309-A798-BF3655F26FB3}" presName="spacer" presStyleCnt="0"/>
      <dgm:spPr/>
    </dgm:pt>
    <dgm:pt modelId="{20BB1E3C-0073-4A54-8195-B6A7EF543993}" type="pres">
      <dgm:prSet presAssocID="{9FDBAB19-1F34-419C-8B8D-F25297D47407}" presName="parentText" presStyleLbl="node1" presStyleIdx="5" presStyleCnt="6">
        <dgm:presLayoutVars>
          <dgm:chMax val="0"/>
          <dgm:bulletEnabled val="1"/>
        </dgm:presLayoutVars>
      </dgm:prSet>
      <dgm:spPr/>
    </dgm:pt>
  </dgm:ptLst>
  <dgm:cxnLst>
    <dgm:cxn modelId="{E035F510-C827-4DD0-BD69-E4F43C10643F}" type="presOf" srcId="{9C0DF21A-146D-4B3B-88B9-C42AB7CC049D}" destId="{FBDED54E-2B24-44A2-9C05-8BB6502619A4}" srcOrd="0" destOrd="0" presId="urn:microsoft.com/office/officeart/2005/8/layout/vList2"/>
    <dgm:cxn modelId="{A5419B4C-F879-4DE5-ADF5-F836C47BA8FE}" type="presOf" srcId="{9FDBAB19-1F34-419C-8B8D-F25297D47407}" destId="{20BB1E3C-0073-4A54-8195-B6A7EF543993}" srcOrd="0" destOrd="0" presId="urn:microsoft.com/office/officeart/2005/8/layout/vList2"/>
    <dgm:cxn modelId="{869BC551-E6DD-4947-A6F6-BE38E282A18E}" type="presOf" srcId="{F0A0A386-2F6B-4AF7-A7A5-2FBD1DEFFE50}" destId="{5E5AAC8F-78AF-40BC-A348-335B5422F952}" srcOrd="0" destOrd="0" presId="urn:microsoft.com/office/officeart/2005/8/layout/vList2"/>
    <dgm:cxn modelId="{32EF6582-CB40-49F8-8AAA-E451632415B1}" type="presOf" srcId="{307B726A-00C3-4BC9-AFC7-48F8FE6ACF98}" destId="{7A119436-BFC5-4037-8F8D-2046B03B2921}" srcOrd="0" destOrd="0" presId="urn:microsoft.com/office/officeart/2005/8/layout/vList2"/>
    <dgm:cxn modelId="{7F03148C-8319-4839-89C7-DF14DDF9C9F7}" srcId="{7453CA52-D3BE-4B64-938F-CDC08C4226FD}" destId="{9FDBAB19-1F34-419C-8B8D-F25297D47407}" srcOrd="5" destOrd="0" parTransId="{016D9FF1-AAA1-49B3-A4D3-2F6A55FC590C}" sibTransId="{780A6012-E179-4BD6-A0E7-D3DCF1A5EDC1}"/>
    <dgm:cxn modelId="{7148CA9B-3363-4763-8B53-13F0A7F5CF5B}" srcId="{7453CA52-D3BE-4B64-938F-CDC08C4226FD}" destId="{6ACCA5D8-DC94-45F5-9F31-A3D3BB9D3132}" srcOrd="4" destOrd="0" parTransId="{1058CEF5-2B38-435D-912C-98398E8A3FF1}" sibTransId="{453F1889-AEA9-4309-A798-BF3655F26FB3}"/>
    <dgm:cxn modelId="{B8716EBD-BFFA-4722-91DE-3BE9759C034F}" srcId="{7453CA52-D3BE-4B64-938F-CDC08C4226FD}" destId="{71C148EF-82E9-436B-A7B8-7036B861C197}" srcOrd="3" destOrd="0" parTransId="{E6D058D2-BED6-4240-942E-903EC787098E}" sibTransId="{BAF7AC64-3267-4C7D-A678-B153C103BCAC}"/>
    <dgm:cxn modelId="{77846AC6-5BC3-418A-8442-EAD89B28EDE3}" srcId="{7453CA52-D3BE-4B64-938F-CDC08C4226FD}" destId="{F0A0A386-2F6B-4AF7-A7A5-2FBD1DEFFE50}" srcOrd="0" destOrd="0" parTransId="{76B8AD10-6645-46F4-AFFF-B1CFD782C3E1}" sibTransId="{55FED1E5-2798-4A9B-800F-C2C74A1AEA98}"/>
    <dgm:cxn modelId="{C23CE2C7-5D2E-4BA5-A9E2-C0DB34619672}" srcId="{7453CA52-D3BE-4B64-938F-CDC08C4226FD}" destId="{307B726A-00C3-4BC9-AFC7-48F8FE6ACF98}" srcOrd="1" destOrd="0" parTransId="{06A42353-489A-4264-92FD-61BD632B9988}" sibTransId="{5A4E4A53-50FB-4F4F-9BC5-0A354B685C0B}"/>
    <dgm:cxn modelId="{33205AC9-4990-49AF-BE04-BFB10858614A}" srcId="{7453CA52-D3BE-4B64-938F-CDC08C4226FD}" destId="{9C0DF21A-146D-4B3B-88B9-C42AB7CC049D}" srcOrd="2" destOrd="0" parTransId="{2D4456CD-84EC-48AE-9854-58AAFC809823}" sibTransId="{D4576FE0-653F-4060-9022-2177E57931E7}"/>
    <dgm:cxn modelId="{1F7D99D8-82A7-46F7-B551-8C71384D30B3}" type="presOf" srcId="{71C148EF-82E9-436B-A7B8-7036B861C197}" destId="{24BDBC4A-F604-4BF0-9A96-2FA4C0F50C8A}" srcOrd="0" destOrd="0" presId="urn:microsoft.com/office/officeart/2005/8/layout/vList2"/>
    <dgm:cxn modelId="{E12129EF-5269-4BDC-B724-0946396051A7}" type="presOf" srcId="{6ACCA5D8-DC94-45F5-9F31-A3D3BB9D3132}" destId="{4869E48B-7233-48E1-BDE2-BCBB6EE3D07F}" srcOrd="0" destOrd="0" presId="urn:microsoft.com/office/officeart/2005/8/layout/vList2"/>
    <dgm:cxn modelId="{12A9C9F5-7576-4196-AB05-7219624F6F4A}" type="presOf" srcId="{7453CA52-D3BE-4B64-938F-CDC08C4226FD}" destId="{49D9D44C-CB0F-4BA2-BA73-8F966123F22A}" srcOrd="0" destOrd="0" presId="urn:microsoft.com/office/officeart/2005/8/layout/vList2"/>
    <dgm:cxn modelId="{2A5BCFF7-113A-482B-9B06-1369D2E3462D}" type="presParOf" srcId="{49D9D44C-CB0F-4BA2-BA73-8F966123F22A}" destId="{5E5AAC8F-78AF-40BC-A348-335B5422F952}" srcOrd="0" destOrd="0" presId="urn:microsoft.com/office/officeart/2005/8/layout/vList2"/>
    <dgm:cxn modelId="{585919E2-2887-48D9-8E39-ED1095EC2DBC}" type="presParOf" srcId="{49D9D44C-CB0F-4BA2-BA73-8F966123F22A}" destId="{7D4235D9-D75A-4F3E-A296-690C21194D8E}" srcOrd="1" destOrd="0" presId="urn:microsoft.com/office/officeart/2005/8/layout/vList2"/>
    <dgm:cxn modelId="{6330619C-881F-4CFD-9E2B-137886AF3F1E}" type="presParOf" srcId="{49D9D44C-CB0F-4BA2-BA73-8F966123F22A}" destId="{7A119436-BFC5-4037-8F8D-2046B03B2921}" srcOrd="2" destOrd="0" presId="urn:microsoft.com/office/officeart/2005/8/layout/vList2"/>
    <dgm:cxn modelId="{E1E16391-3FAC-46D0-86AD-3B3E06722B32}" type="presParOf" srcId="{49D9D44C-CB0F-4BA2-BA73-8F966123F22A}" destId="{A207142D-EE92-49D1-8D2B-703EEDAA9949}" srcOrd="3" destOrd="0" presId="urn:microsoft.com/office/officeart/2005/8/layout/vList2"/>
    <dgm:cxn modelId="{72E4E532-BE58-4EF5-856D-E47E9C7EC575}" type="presParOf" srcId="{49D9D44C-CB0F-4BA2-BA73-8F966123F22A}" destId="{FBDED54E-2B24-44A2-9C05-8BB6502619A4}" srcOrd="4" destOrd="0" presId="urn:microsoft.com/office/officeart/2005/8/layout/vList2"/>
    <dgm:cxn modelId="{396F42C2-70DA-4277-B0C7-BBFB134C9C8D}" type="presParOf" srcId="{49D9D44C-CB0F-4BA2-BA73-8F966123F22A}" destId="{0D741599-F22E-4C36-B816-1C89F61EDEAE}" srcOrd="5" destOrd="0" presId="urn:microsoft.com/office/officeart/2005/8/layout/vList2"/>
    <dgm:cxn modelId="{3F789C9A-0694-417F-8CFD-268B500768B2}" type="presParOf" srcId="{49D9D44C-CB0F-4BA2-BA73-8F966123F22A}" destId="{24BDBC4A-F604-4BF0-9A96-2FA4C0F50C8A}" srcOrd="6" destOrd="0" presId="urn:microsoft.com/office/officeart/2005/8/layout/vList2"/>
    <dgm:cxn modelId="{FF43B917-12C1-4783-BA10-3237A2B2641C}" type="presParOf" srcId="{49D9D44C-CB0F-4BA2-BA73-8F966123F22A}" destId="{575D4D8F-E061-4FB7-8DF4-9B321193C1E5}" srcOrd="7" destOrd="0" presId="urn:microsoft.com/office/officeart/2005/8/layout/vList2"/>
    <dgm:cxn modelId="{0E8A266B-AD1D-49E2-9570-D6CAAA12701C}" type="presParOf" srcId="{49D9D44C-CB0F-4BA2-BA73-8F966123F22A}" destId="{4869E48B-7233-48E1-BDE2-BCBB6EE3D07F}" srcOrd="8" destOrd="0" presId="urn:microsoft.com/office/officeart/2005/8/layout/vList2"/>
    <dgm:cxn modelId="{BA087AF3-9254-49AF-B0AE-2AF14AF62AF5}" type="presParOf" srcId="{49D9D44C-CB0F-4BA2-BA73-8F966123F22A}" destId="{523FB75B-1E2E-4656-BAA1-3701A77C2D2A}" srcOrd="9" destOrd="0" presId="urn:microsoft.com/office/officeart/2005/8/layout/vList2"/>
    <dgm:cxn modelId="{0BC06FA0-B947-4A9D-B833-6890D33E5D2E}" type="presParOf" srcId="{49D9D44C-CB0F-4BA2-BA73-8F966123F22A}" destId="{20BB1E3C-0073-4A54-8195-B6A7EF54399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D998A0-2A6E-49DB-A752-0B63B3DE76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71F5392-0EB8-4C7F-8443-728877738CFA}">
      <dgm:prSet/>
      <dgm:spPr/>
      <dgm:t>
        <a:bodyPr/>
        <a:lstStyle/>
        <a:p>
          <a:r>
            <a:rPr lang="de-DE"/>
            <a:t>-Grundsatz der Rechtmäßigkeit</a:t>
          </a:r>
          <a:endParaRPr lang="en-US"/>
        </a:p>
      </dgm:t>
    </dgm:pt>
    <dgm:pt modelId="{675A58DF-ADD7-408B-A367-1B2B8086B534}" type="parTrans" cxnId="{83084DFB-9205-4567-967B-2695446987C8}">
      <dgm:prSet/>
      <dgm:spPr/>
      <dgm:t>
        <a:bodyPr/>
        <a:lstStyle/>
        <a:p>
          <a:endParaRPr lang="en-US"/>
        </a:p>
      </dgm:t>
    </dgm:pt>
    <dgm:pt modelId="{44987457-5017-4B97-8216-6858E00F8072}" type="sibTrans" cxnId="{83084DFB-9205-4567-967B-2695446987C8}">
      <dgm:prSet/>
      <dgm:spPr/>
      <dgm:t>
        <a:bodyPr/>
        <a:lstStyle/>
        <a:p>
          <a:endParaRPr lang="en-US"/>
        </a:p>
      </dgm:t>
    </dgm:pt>
    <dgm:pt modelId="{B58FA94B-EEFA-4A29-8937-6A1098B38AF2}">
      <dgm:prSet/>
      <dgm:spPr/>
      <dgm:t>
        <a:bodyPr/>
        <a:lstStyle/>
        <a:p>
          <a:r>
            <a:rPr lang="de-DE"/>
            <a:t>- Verarbeitung nach Treu und Glauben</a:t>
          </a:r>
          <a:endParaRPr lang="en-US"/>
        </a:p>
      </dgm:t>
    </dgm:pt>
    <dgm:pt modelId="{FFC0641D-BED3-46CC-9B61-30F53D45DF60}" type="parTrans" cxnId="{719F419B-571D-4A70-9753-84012754725B}">
      <dgm:prSet/>
      <dgm:spPr/>
      <dgm:t>
        <a:bodyPr/>
        <a:lstStyle/>
        <a:p>
          <a:endParaRPr lang="en-US"/>
        </a:p>
      </dgm:t>
    </dgm:pt>
    <dgm:pt modelId="{8CAA5573-9477-40CC-908A-8DF6E9C476D6}" type="sibTrans" cxnId="{719F419B-571D-4A70-9753-84012754725B}">
      <dgm:prSet/>
      <dgm:spPr/>
      <dgm:t>
        <a:bodyPr/>
        <a:lstStyle/>
        <a:p>
          <a:endParaRPr lang="en-US"/>
        </a:p>
      </dgm:t>
    </dgm:pt>
    <dgm:pt modelId="{C27FFA40-BB28-411A-ACE4-D6FB93489B00}">
      <dgm:prSet/>
      <dgm:spPr/>
      <dgm:t>
        <a:bodyPr/>
        <a:lstStyle/>
        <a:p>
          <a:r>
            <a:rPr lang="de-DE"/>
            <a:t>- Grundsatz der Transparenz- Grundsatz der Zweckbindung</a:t>
          </a:r>
          <a:endParaRPr lang="en-US"/>
        </a:p>
      </dgm:t>
    </dgm:pt>
    <dgm:pt modelId="{555B015B-03E2-486E-8D9D-198FA1BEB6E0}" type="parTrans" cxnId="{A720CB13-3E6F-43E3-B16D-AA33A1A4A29E}">
      <dgm:prSet/>
      <dgm:spPr/>
      <dgm:t>
        <a:bodyPr/>
        <a:lstStyle/>
        <a:p>
          <a:endParaRPr lang="en-US"/>
        </a:p>
      </dgm:t>
    </dgm:pt>
    <dgm:pt modelId="{8F3D644B-4113-43D3-AB9C-9EFCCE59F424}" type="sibTrans" cxnId="{A720CB13-3E6F-43E3-B16D-AA33A1A4A29E}">
      <dgm:prSet/>
      <dgm:spPr/>
      <dgm:t>
        <a:bodyPr/>
        <a:lstStyle/>
        <a:p>
          <a:endParaRPr lang="en-US"/>
        </a:p>
      </dgm:t>
    </dgm:pt>
    <dgm:pt modelId="{83402D00-E53B-43D9-82DA-7E1CB6C83109}">
      <dgm:prSet/>
      <dgm:spPr/>
      <dgm:t>
        <a:bodyPr/>
        <a:lstStyle/>
        <a:p>
          <a:r>
            <a:rPr lang="de-DE"/>
            <a:t>-Grundsatz der Datenminimierung- </a:t>
          </a:r>
          <a:endParaRPr lang="en-US"/>
        </a:p>
      </dgm:t>
    </dgm:pt>
    <dgm:pt modelId="{E2D3C0A3-68ED-4D77-862A-425CD4A8C52E}" type="parTrans" cxnId="{B318AA47-6C0A-4817-A773-9A8F25A26DE6}">
      <dgm:prSet/>
      <dgm:spPr/>
      <dgm:t>
        <a:bodyPr/>
        <a:lstStyle/>
        <a:p>
          <a:endParaRPr lang="en-US"/>
        </a:p>
      </dgm:t>
    </dgm:pt>
    <dgm:pt modelId="{6E03B013-3DEE-4FF7-8BB7-3DF60689D2AC}" type="sibTrans" cxnId="{B318AA47-6C0A-4817-A773-9A8F25A26DE6}">
      <dgm:prSet/>
      <dgm:spPr/>
      <dgm:t>
        <a:bodyPr/>
        <a:lstStyle/>
        <a:p>
          <a:endParaRPr lang="en-US"/>
        </a:p>
      </dgm:t>
    </dgm:pt>
    <dgm:pt modelId="{22596A05-715A-4BCB-A4A0-71820245BBC2}">
      <dgm:prSet/>
      <dgm:spPr/>
      <dgm:t>
        <a:bodyPr/>
        <a:lstStyle/>
        <a:p>
          <a:r>
            <a:rPr lang="de-DE"/>
            <a:t>-Grundsatz der Speicherbegrenzung, Richtigkeit, Integrität und Vertraulichkeit der Daten. </a:t>
          </a:r>
          <a:endParaRPr lang="en-US"/>
        </a:p>
      </dgm:t>
    </dgm:pt>
    <dgm:pt modelId="{91E53BBA-FFED-4DDD-9870-CAB6450EEE03}" type="parTrans" cxnId="{223E8E90-3457-44BF-9F15-F3F30C97A57C}">
      <dgm:prSet/>
      <dgm:spPr/>
      <dgm:t>
        <a:bodyPr/>
        <a:lstStyle/>
        <a:p>
          <a:endParaRPr lang="en-US"/>
        </a:p>
      </dgm:t>
    </dgm:pt>
    <dgm:pt modelId="{63B93044-BFDF-4EFD-A0E0-6945D27AEB2E}" type="sibTrans" cxnId="{223E8E90-3457-44BF-9F15-F3F30C97A57C}">
      <dgm:prSet/>
      <dgm:spPr/>
      <dgm:t>
        <a:bodyPr/>
        <a:lstStyle/>
        <a:p>
          <a:endParaRPr lang="en-US"/>
        </a:p>
      </dgm:t>
    </dgm:pt>
    <dgm:pt modelId="{2C74576D-4889-4CFE-9404-2547B19CEB09}" type="pres">
      <dgm:prSet presAssocID="{2FD998A0-2A6E-49DB-A752-0B63B3DE76E5}" presName="root" presStyleCnt="0">
        <dgm:presLayoutVars>
          <dgm:dir/>
          <dgm:resizeHandles val="exact"/>
        </dgm:presLayoutVars>
      </dgm:prSet>
      <dgm:spPr/>
    </dgm:pt>
    <dgm:pt modelId="{2438BF23-7F40-4DF7-A34F-000C745F9162}" type="pres">
      <dgm:prSet presAssocID="{E71F5392-0EB8-4C7F-8443-728877738CFA}" presName="compNode" presStyleCnt="0"/>
      <dgm:spPr/>
    </dgm:pt>
    <dgm:pt modelId="{6398ABF6-4482-452A-A5CD-5527FB675569}" type="pres">
      <dgm:prSet presAssocID="{E71F5392-0EB8-4C7F-8443-728877738CFA}" presName="bgRect" presStyleLbl="bgShp" presStyleIdx="0" presStyleCnt="5"/>
      <dgm:spPr/>
    </dgm:pt>
    <dgm:pt modelId="{363291CF-DEA7-4239-B30B-146E767C2278}" type="pres">
      <dgm:prSet presAssocID="{E71F5392-0EB8-4C7F-8443-728877738CF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1CF9CCE6-EDA5-4627-A55D-BD1569BFF0C1}" type="pres">
      <dgm:prSet presAssocID="{E71F5392-0EB8-4C7F-8443-728877738CFA}" presName="spaceRect" presStyleCnt="0"/>
      <dgm:spPr/>
    </dgm:pt>
    <dgm:pt modelId="{A243A617-78F9-4839-AC92-5B178194F28E}" type="pres">
      <dgm:prSet presAssocID="{E71F5392-0EB8-4C7F-8443-728877738CFA}" presName="parTx" presStyleLbl="revTx" presStyleIdx="0" presStyleCnt="5">
        <dgm:presLayoutVars>
          <dgm:chMax val="0"/>
          <dgm:chPref val="0"/>
        </dgm:presLayoutVars>
      </dgm:prSet>
      <dgm:spPr/>
    </dgm:pt>
    <dgm:pt modelId="{E488826F-EEC4-4BBB-B5A0-4AF4776CBD2A}" type="pres">
      <dgm:prSet presAssocID="{44987457-5017-4B97-8216-6858E00F8072}" presName="sibTrans" presStyleCnt="0"/>
      <dgm:spPr/>
    </dgm:pt>
    <dgm:pt modelId="{5D492A9E-76E8-418C-94A8-895EBDD9D29E}" type="pres">
      <dgm:prSet presAssocID="{B58FA94B-EEFA-4A29-8937-6A1098B38AF2}" presName="compNode" presStyleCnt="0"/>
      <dgm:spPr/>
    </dgm:pt>
    <dgm:pt modelId="{D56E2685-2E5C-4641-86F3-BD744B1DB7B2}" type="pres">
      <dgm:prSet presAssocID="{B58FA94B-EEFA-4A29-8937-6A1098B38AF2}" presName="bgRect" presStyleLbl="bgShp" presStyleIdx="1" presStyleCnt="5"/>
      <dgm:spPr/>
    </dgm:pt>
    <dgm:pt modelId="{6C7B921D-2569-49B8-93C4-036B9F81ADF8}" type="pres">
      <dgm:prSet presAssocID="{B58FA94B-EEFA-4A29-8937-6A1098B38A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F808ED74-6932-4C8A-AC3B-C912DFD42A61}" type="pres">
      <dgm:prSet presAssocID="{B58FA94B-EEFA-4A29-8937-6A1098B38AF2}" presName="spaceRect" presStyleCnt="0"/>
      <dgm:spPr/>
    </dgm:pt>
    <dgm:pt modelId="{1DB6145A-81E7-4F5C-84DD-994432A44C68}" type="pres">
      <dgm:prSet presAssocID="{B58FA94B-EEFA-4A29-8937-6A1098B38AF2}" presName="parTx" presStyleLbl="revTx" presStyleIdx="1" presStyleCnt="5">
        <dgm:presLayoutVars>
          <dgm:chMax val="0"/>
          <dgm:chPref val="0"/>
        </dgm:presLayoutVars>
      </dgm:prSet>
      <dgm:spPr/>
    </dgm:pt>
    <dgm:pt modelId="{097C13AD-358A-4506-A514-E83BFF909384}" type="pres">
      <dgm:prSet presAssocID="{8CAA5573-9477-40CC-908A-8DF6E9C476D6}" presName="sibTrans" presStyleCnt="0"/>
      <dgm:spPr/>
    </dgm:pt>
    <dgm:pt modelId="{F6D8539C-5BD4-4C38-83FB-4B95EE41D182}" type="pres">
      <dgm:prSet presAssocID="{C27FFA40-BB28-411A-ACE4-D6FB93489B00}" presName="compNode" presStyleCnt="0"/>
      <dgm:spPr/>
    </dgm:pt>
    <dgm:pt modelId="{166E4E5C-BC0E-4C7D-BA45-31E7722F6D7D}" type="pres">
      <dgm:prSet presAssocID="{C27FFA40-BB28-411A-ACE4-D6FB93489B00}" presName="bgRect" presStyleLbl="bgShp" presStyleIdx="2" presStyleCnt="5"/>
      <dgm:spPr/>
    </dgm:pt>
    <dgm:pt modelId="{DE7C0A4C-3E59-4717-A3AC-20A51ACF85DC}" type="pres">
      <dgm:prSet presAssocID="{C27FFA40-BB28-411A-ACE4-D6FB93489B0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C61DB951-7051-4BA0-A70E-C7DBB1507012}" type="pres">
      <dgm:prSet presAssocID="{C27FFA40-BB28-411A-ACE4-D6FB93489B00}" presName="spaceRect" presStyleCnt="0"/>
      <dgm:spPr/>
    </dgm:pt>
    <dgm:pt modelId="{E5E3424F-A05E-4277-9142-84ED23380DF1}" type="pres">
      <dgm:prSet presAssocID="{C27FFA40-BB28-411A-ACE4-D6FB93489B00}" presName="parTx" presStyleLbl="revTx" presStyleIdx="2" presStyleCnt="5">
        <dgm:presLayoutVars>
          <dgm:chMax val="0"/>
          <dgm:chPref val="0"/>
        </dgm:presLayoutVars>
      </dgm:prSet>
      <dgm:spPr/>
    </dgm:pt>
    <dgm:pt modelId="{07CF47BF-0B59-4A98-A13D-5CE19ED2DBCB}" type="pres">
      <dgm:prSet presAssocID="{8F3D644B-4113-43D3-AB9C-9EFCCE59F424}" presName="sibTrans" presStyleCnt="0"/>
      <dgm:spPr/>
    </dgm:pt>
    <dgm:pt modelId="{CF05A41D-DDBD-4F0F-B6C3-13511D3FE7AD}" type="pres">
      <dgm:prSet presAssocID="{83402D00-E53B-43D9-82DA-7E1CB6C83109}" presName="compNode" presStyleCnt="0"/>
      <dgm:spPr/>
    </dgm:pt>
    <dgm:pt modelId="{CCEE328C-C634-4DF1-99F7-1343F6571037}" type="pres">
      <dgm:prSet presAssocID="{83402D00-E53B-43D9-82DA-7E1CB6C83109}" presName="bgRect" presStyleLbl="bgShp" presStyleIdx="3" presStyleCnt="5"/>
      <dgm:spPr/>
    </dgm:pt>
    <dgm:pt modelId="{1CCBE305-FCE3-4B24-B0BD-CF095E68FA19}" type="pres">
      <dgm:prSet presAssocID="{83402D00-E53B-43D9-82DA-7E1CB6C8310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stomer Review"/>
        </a:ext>
      </dgm:extLst>
    </dgm:pt>
    <dgm:pt modelId="{61BE62EB-1933-4AC2-B13C-8846D25568F1}" type="pres">
      <dgm:prSet presAssocID="{83402D00-E53B-43D9-82DA-7E1CB6C83109}" presName="spaceRect" presStyleCnt="0"/>
      <dgm:spPr/>
    </dgm:pt>
    <dgm:pt modelId="{035A153E-60F9-475F-BFCF-37D0297D2581}" type="pres">
      <dgm:prSet presAssocID="{83402D00-E53B-43D9-82DA-7E1CB6C83109}" presName="parTx" presStyleLbl="revTx" presStyleIdx="3" presStyleCnt="5">
        <dgm:presLayoutVars>
          <dgm:chMax val="0"/>
          <dgm:chPref val="0"/>
        </dgm:presLayoutVars>
      </dgm:prSet>
      <dgm:spPr/>
    </dgm:pt>
    <dgm:pt modelId="{441F7460-D498-4950-8862-26208C6634B9}" type="pres">
      <dgm:prSet presAssocID="{6E03B013-3DEE-4FF7-8BB7-3DF60689D2AC}" presName="sibTrans" presStyleCnt="0"/>
      <dgm:spPr/>
    </dgm:pt>
    <dgm:pt modelId="{28F93358-1619-4E51-A9CC-F68B77FC1342}" type="pres">
      <dgm:prSet presAssocID="{22596A05-715A-4BCB-A4A0-71820245BBC2}" presName="compNode" presStyleCnt="0"/>
      <dgm:spPr/>
    </dgm:pt>
    <dgm:pt modelId="{9B452082-1816-4FCC-955C-048641E16C96}" type="pres">
      <dgm:prSet presAssocID="{22596A05-715A-4BCB-A4A0-71820245BBC2}" presName="bgRect" presStyleLbl="bgShp" presStyleIdx="4" presStyleCnt="5"/>
      <dgm:spPr/>
    </dgm:pt>
    <dgm:pt modelId="{B310D456-A361-4C53-B74F-9624871EAF76}" type="pres">
      <dgm:prSet presAssocID="{22596A05-715A-4BCB-A4A0-71820245BBC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ily Calendar"/>
        </a:ext>
      </dgm:extLst>
    </dgm:pt>
    <dgm:pt modelId="{32B63631-AAED-486E-A93E-70D388A5D7BE}" type="pres">
      <dgm:prSet presAssocID="{22596A05-715A-4BCB-A4A0-71820245BBC2}" presName="spaceRect" presStyleCnt="0"/>
      <dgm:spPr/>
    </dgm:pt>
    <dgm:pt modelId="{1314F0C7-88EA-4D69-AC43-361966F3F768}" type="pres">
      <dgm:prSet presAssocID="{22596A05-715A-4BCB-A4A0-71820245BBC2}" presName="parTx" presStyleLbl="revTx" presStyleIdx="4" presStyleCnt="5">
        <dgm:presLayoutVars>
          <dgm:chMax val="0"/>
          <dgm:chPref val="0"/>
        </dgm:presLayoutVars>
      </dgm:prSet>
      <dgm:spPr/>
    </dgm:pt>
  </dgm:ptLst>
  <dgm:cxnLst>
    <dgm:cxn modelId="{8F87F10B-3D22-41BF-9811-205677648617}" type="presOf" srcId="{C27FFA40-BB28-411A-ACE4-D6FB93489B00}" destId="{E5E3424F-A05E-4277-9142-84ED23380DF1}" srcOrd="0" destOrd="0" presId="urn:microsoft.com/office/officeart/2018/2/layout/IconVerticalSolidList"/>
    <dgm:cxn modelId="{ACB05613-36A4-43C5-91BF-73B2457BCC4F}" type="presOf" srcId="{83402D00-E53B-43D9-82DA-7E1CB6C83109}" destId="{035A153E-60F9-475F-BFCF-37D0297D2581}" srcOrd="0" destOrd="0" presId="urn:microsoft.com/office/officeart/2018/2/layout/IconVerticalSolidList"/>
    <dgm:cxn modelId="{A720CB13-3E6F-43E3-B16D-AA33A1A4A29E}" srcId="{2FD998A0-2A6E-49DB-A752-0B63B3DE76E5}" destId="{C27FFA40-BB28-411A-ACE4-D6FB93489B00}" srcOrd="2" destOrd="0" parTransId="{555B015B-03E2-486E-8D9D-198FA1BEB6E0}" sibTransId="{8F3D644B-4113-43D3-AB9C-9EFCCE59F424}"/>
    <dgm:cxn modelId="{B318AA47-6C0A-4817-A773-9A8F25A26DE6}" srcId="{2FD998A0-2A6E-49DB-A752-0B63B3DE76E5}" destId="{83402D00-E53B-43D9-82DA-7E1CB6C83109}" srcOrd="3" destOrd="0" parTransId="{E2D3C0A3-68ED-4D77-862A-425CD4A8C52E}" sibTransId="{6E03B013-3DEE-4FF7-8BB7-3DF60689D2AC}"/>
    <dgm:cxn modelId="{4BE44B82-7FAA-4F04-838E-CAE7E8AE7896}" type="presOf" srcId="{2FD998A0-2A6E-49DB-A752-0B63B3DE76E5}" destId="{2C74576D-4889-4CFE-9404-2547B19CEB09}" srcOrd="0" destOrd="0" presId="urn:microsoft.com/office/officeart/2018/2/layout/IconVerticalSolidList"/>
    <dgm:cxn modelId="{223E8E90-3457-44BF-9F15-F3F30C97A57C}" srcId="{2FD998A0-2A6E-49DB-A752-0B63B3DE76E5}" destId="{22596A05-715A-4BCB-A4A0-71820245BBC2}" srcOrd="4" destOrd="0" parTransId="{91E53BBA-FFED-4DDD-9870-CAB6450EEE03}" sibTransId="{63B93044-BFDF-4EFD-A0E0-6945D27AEB2E}"/>
    <dgm:cxn modelId="{2C473A99-1CB8-471D-BD79-D7718486513E}" type="presOf" srcId="{22596A05-715A-4BCB-A4A0-71820245BBC2}" destId="{1314F0C7-88EA-4D69-AC43-361966F3F768}" srcOrd="0" destOrd="0" presId="urn:microsoft.com/office/officeart/2018/2/layout/IconVerticalSolidList"/>
    <dgm:cxn modelId="{719F419B-571D-4A70-9753-84012754725B}" srcId="{2FD998A0-2A6E-49DB-A752-0B63B3DE76E5}" destId="{B58FA94B-EEFA-4A29-8937-6A1098B38AF2}" srcOrd="1" destOrd="0" parTransId="{FFC0641D-BED3-46CC-9B61-30F53D45DF60}" sibTransId="{8CAA5573-9477-40CC-908A-8DF6E9C476D6}"/>
    <dgm:cxn modelId="{3D63939B-726C-4B98-AD37-A338E358440F}" type="presOf" srcId="{E71F5392-0EB8-4C7F-8443-728877738CFA}" destId="{A243A617-78F9-4839-AC92-5B178194F28E}" srcOrd="0" destOrd="0" presId="urn:microsoft.com/office/officeart/2018/2/layout/IconVerticalSolidList"/>
    <dgm:cxn modelId="{D9DD59AE-F293-40B2-A0CA-7C3F3DEEAAD5}" type="presOf" srcId="{B58FA94B-EEFA-4A29-8937-6A1098B38AF2}" destId="{1DB6145A-81E7-4F5C-84DD-994432A44C68}" srcOrd="0" destOrd="0" presId="urn:microsoft.com/office/officeart/2018/2/layout/IconVerticalSolidList"/>
    <dgm:cxn modelId="{83084DFB-9205-4567-967B-2695446987C8}" srcId="{2FD998A0-2A6E-49DB-A752-0B63B3DE76E5}" destId="{E71F5392-0EB8-4C7F-8443-728877738CFA}" srcOrd="0" destOrd="0" parTransId="{675A58DF-ADD7-408B-A367-1B2B8086B534}" sibTransId="{44987457-5017-4B97-8216-6858E00F8072}"/>
    <dgm:cxn modelId="{3928B465-38DD-407D-9E58-08F161428AE1}" type="presParOf" srcId="{2C74576D-4889-4CFE-9404-2547B19CEB09}" destId="{2438BF23-7F40-4DF7-A34F-000C745F9162}" srcOrd="0" destOrd="0" presId="urn:microsoft.com/office/officeart/2018/2/layout/IconVerticalSolidList"/>
    <dgm:cxn modelId="{CC97F768-07A7-4347-94FC-D027D6E99E0B}" type="presParOf" srcId="{2438BF23-7F40-4DF7-A34F-000C745F9162}" destId="{6398ABF6-4482-452A-A5CD-5527FB675569}" srcOrd="0" destOrd="0" presId="urn:microsoft.com/office/officeart/2018/2/layout/IconVerticalSolidList"/>
    <dgm:cxn modelId="{52A98EC2-1660-487E-BCF8-93A437B32634}" type="presParOf" srcId="{2438BF23-7F40-4DF7-A34F-000C745F9162}" destId="{363291CF-DEA7-4239-B30B-146E767C2278}" srcOrd="1" destOrd="0" presId="urn:microsoft.com/office/officeart/2018/2/layout/IconVerticalSolidList"/>
    <dgm:cxn modelId="{8E9F72A7-89FF-434E-AB3F-0416FBA111B6}" type="presParOf" srcId="{2438BF23-7F40-4DF7-A34F-000C745F9162}" destId="{1CF9CCE6-EDA5-4627-A55D-BD1569BFF0C1}" srcOrd="2" destOrd="0" presId="urn:microsoft.com/office/officeart/2018/2/layout/IconVerticalSolidList"/>
    <dgm:cxn modelId="{6866B2EF-D01A-4849-BCDE-162F82C44B21}" type="presParOf" srcId="{2438BF23-7F40-4DF7-A34F-000C745F9162}" destId="{A243A617-78F9-4839-AC92-5B178194F28E}" srcOrd="3" destOrd="0" presId="urn:microsoft.com/office/officeart/2018/2/layout/IconVerticalSolidList"/>
    <dgm:cxn modelId="{B7C64A94-9BB4-4322-AB3A-BBA8E5201DBA}" type="presParOf" srcId="{2C74576D-4889-4CFE-9404-2547B19CEB09}" destId="{E488826F-EEC4-4BBB-B5A0-4AF4776CBD2A}" srcOrd="1" destOrd="0" presId="urn:microsoft.com/office/officeart/2018/2/layout/IconVerticalSolidList"/>
    <dgm:cxn modelId="{95894554-E547-4865-B02E-678CCE12A96F}" type="presParOf" srcId="{2C74576D-4889-4CFE-9404-2547B19CEB09}" destId="{5D492A9E-76E8-418C-94A8-895EBDD9D29E}" srcOrd="2" destOrd="0" presId="urn:microsoft.com/office/officeart/2018/2/layout/IconVerticalSolidList"/>
    <dgm:cxn modelId="{29B007F4-A845-40D2-A368-21646AB4E83E}" type="presParOf" srcId="{5D492A9E-76E8-418C-94A8-895EBDD9D29E}" destId="{D56E2685-2E5C-4641-86F3-BD744B1DB7B2}" srcOrd="0" destOrd="0" presId="urn:microsoft.com/office/officeart/2018/2/layout/IconVerticalSolidList"/>
    <dgm:cxn modelId="{AAB6D055-A92B-443B-8ABE-2765B7989921}" type="presParOf" srcId="{5D492A9E-76E8-418C-94A8-895EBDD9D29E}" destId="{6C7B921D-2569-49B8-93C4-036B9F81ADF8}" srcOrd="1" destOrd="0" presId="urn:microsoft.com/office/officeart/2018/2/layout/IconVerticalSolidList"/>
    <dgm:cxn modelId="{47E487CA-1931-4383-8E4D-1E9B5A19C894}" type="presParOf" srcId="{5D492A9E-76E8-418C-94A8-895EBDD9D29E}" destId="{F808ED74-6932-4C8A-AC3B-C912DFD42A61}" srcOrd="2" destOrd="0" presId="urn:microsoft.com/office/officeart/2018/2/layout/IconVerticalSolidList"/>
    <dgm:cxn modelId="{8348267A-2FFA-4B73-BC11-782E0BAF9C70}" type="presParOf" srcId="{5D492A9E-76E8-418C-94A8-895EBDD9D29E}" destId="{1DB6145A-81E7-4F5C-84DD-994432A44C68}" srcOrd="3" destOrd="0" presId="urn:microsoft.com/office/officeart/2018/2/layout/IconVerticalSolidList"/>
    <dgm:cxn modelId="{91F9FE75-9381-4F84-8C48-594D9DAA67A1}" type="presParOf" srcId="{2C74576D-4889-4CFE-9404-2547B19CEB09}" destId="{097C13AD-358A-4506-A514-E83BFF909384}" srcOrd="3" destOrd="0" presId="urn:microsoft.com/office/officeart/2018/2/layout/IconVerticalSolidList"/>
    <dgm:cxn modelId="{8F8B21CA-5D1D-4AC6-BE76-F8AC5A96A493}" type="presParOf" srcId="{2C74576D-4889-4CFE-9404-2547B19CEB09}" destId="{F6D8539C-5BD4-4C38-83FB-4B95EE41D182}" srcOrd="4" destOrd="0" presId="urn:microsoft.com/office/officeart/2018/2/layout/IconVerticalSolidList"/>
    <dgm:cxn modelId="{8988C161-AE36-44F6-9CE5-A0ADE6153CE4}" type="presParOf" srcId="{F6D8539C-5BD4-4C38-83FB-4B95EE41D182}" destId="{166E4E5C-BC0E-4C7D-BA45-31E7722F6D7D}" srcOrd="0" destOrd="0" presId="urn:microsoft.com/office/officeart/2018/2/layout/IconVerticalSolidList"/>
    <dgm:cxn modelId="{72BFF94D-5AAF-48A0-8D27-07B14B825D2B}" type="presParOf" srcId="{F6D8539C-5BD4-4C38-83FB-4B95EE41D182}" destId="{DE7C0A4C-3E59-4717-A3AC-20A51ACF85DC}" srcOrd="1" destOrd="0" presId="urn:microsoft.com/office/officeart/2018/2/layout/IconVerticalSolidList"/>
    <dgm:cxn modelId="{14860CEA-D1EB-4684-96E9-1990784BA729}" type="presParOf" srcId="{F6D8539C-5BD4-4C38-83FB-4B95EE41D182}" destId="{C61DB951-7051-4BA0-A70E-C7DBB1507012}" srcOrd="2" destOrd="0" presId="urn:microsoft.com/office/officeart/2018/2/layout/IconVerticalSolidList"/>
    <dgm:cxn modelId="{D764ACD0-2C3F-4CFA-BCBE-CDA148D55A77}" type="presParOf" srcId="{F6D8539C-5BD4-4C38-83FB-4B95EE41D182}" destId="{E5E3424F-A05E-4277-9142-84ED23380DF1}" srcOrd="3" destOrd="0" presId="urn:microsoft.com/office/officeart/2018/2/layout/IconVerticalSolidList"/>
    <dgm:cxn modelId="{66DC2192-F0A9-48AE-B915-7082078DFCB6}" type="presParOf" srcId="{2C74576D-4889-4CFE-9404-2547B19CEB09}" destId="{07CF47BF-0B59-4A98-A13D-5CE19ED2DBCB}" srcOrd="5" destOrd="0" presId="urn:microsoft.com/office/officeart/2018/2/layout/IconVerticalSolidList"/>
    <dgm:cxn modelId="{3AE4885F-E866-41E3-8293-1B3EA28ED8A6}" type="presParOf" srcId="{2C74576D-4889-4CFE-9404-2547B19CEB09}" destId="{CF05A41D-DDBD-4F0F-B6C3-13511D3FE7AD}" srcOrd="6" destOrd="0" presId="urn:microsoft.com/office/officeart/2018/2/layout/IconVerticalSolidList"/>
    <dgm:cxn modelId="{61CA2A55-59A1-4B91-B5A6-267EE5503976}" type="presParOf" srcId="{CF05A41D-DDBD-4F0F-B6C3-13511D3FE7AD}" destId="{CCEE328C-C634-4DF1-99F7-1343F6571037}" srcOrd="0" destOrd="0" presId="urn:microsoft.com/office/officeart/2018/2/layout/IconVerticalSolidList"/>
    <dgm:cxn modelId="{A3294CCD-324B-4C61-BDC9-897A965CFFF0}" type="presParOf" srcId="{CF05A41D-DDBD-4F0F-B6C3-13511D3FE7AD}" destId="{1CCBE305-FCE3-4B24-B0BD-CF095E68FA19}" srcOrd="1" destOrd="0" presId="urn:microsoft.com/office/officeart/2018/2/layout/IconVerticalSolidList"/>
    <dgm:cxn modelId="{0B984589-33C4-4E15-A549-9E1E4C13D102}" type="presParOf" srcId="{CF05A41D-DDBD-4F0F-B6C3-13511D3FE7AD}" destId="{61BE62EB-1933-4AC2-B13C-8846D25568F1}" srcOrd="2" destOrd="0" presId="urn:microsoft.com/office/officeart/2018/2/layout/IconVerticalSolidList"/>
    <dgm:cxn modelId="{C0C2F71C-D531-49C0-8700-2910B280B56F}" type="presParOf" srcId="{CF05A41D-DDBD-4F0F-B6C3-13511D3FE7AD}" destId="{035A153E-60F9-475F-BFCF-37D0297D2581}" srcOrd="3" destOrd="0" presId="urn:microsoft.com/office/officeart/2018/2/layout/IconVerticalSolidList"/>
    <dgm:cxn modelId="{D38B2B4D-BFC4-40AC-8C7B-AD20E8D355AF}" type="presParOf" srcId="{2C74576D-4889-4CFE-9404-2547B19CEB09}" destId="{441F7460-D498-4950-8862-26208C6634B9}" srcOrd="7" destOrd="0" presId="urn:microsoft.com/office/officeart/2018/2/layout/IconVerticalSolidList"/>
    <dgm:cxn modelId="{65A89D88-BBDE-4625-9C67-E1712F9EE081}" type="presParOf" srcId="{2C74576D-4889-4CFE-9404-2547B19CEB09}" destId="{28F93358-1619-4E51-A9CC-F68B77FC1342}" srcOrd="8" destOrd="0" presId="urn:microsoft.com/office/officeart/2018/2/layout/IconVerticalSolidList"/>
    <dgm:cxn modelId="{67B62A41-5C9C-4ACF-901F-2C506D3C4360}" type="presParOf" srcId="{28F93358-1619-4E51-A9CC-F68B77FC1342}" destId="{9B452082-1816-4FCC-955C-048641E16C96}" srcOrd="0" destOrd="0" presId="urn:microsoft.com/office/officeart/2018/2/layout/IconVerticalSolidList"/>
    <dgm:cxn modelId="{DCAAF2A9-0D2E-4EBE-8C99-1AA05A569BD0}" type="presParOf" srcId="{28F93358-1619-4E51-A9CC-F68B77FC1342}" destId="{B310D456-A361-4C53-B74F-9624871EAF76}" srcOrd="1" destOrd="0" presId="urn:microsoft.com/office/officeart/2018/2/layout/IconVerticalSolidList"/>
    <dgm:cxn modelId="{D4730D39-02A6-4F48-B0DC-192C1F367519}" type="presParOf" srcId="{28F93358-1619-4E51-A9CC-F68B77FC1342}" destId="{32B63631-AAED-486E-A93E-70D388A5D7BE}" srcOrd="2" destOrd="0" presId="urn:microsoft.com/office/officeart/2018/2/layout/IconVerticalSolidList"/>
    <dgm:cxn modelId="{9613EDEE-9B18-4A35-AA00-C290549AB767}" type="presParOf" srcId="{28F93358-1619-4E51-A9CC-F68B77FC1342}" destId="{1314F0C7-88EA-4D69-AC43-361966F3F7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AAC8F-78AF-40BC-A348-335B5422F952}">
      <dsp:nvSpPr>
        <dsp:cNvPr id="0" name=""/>
        <dsp:cNvSpPr/>
      </dsp:nvSpPr>
      <dsp:spPr>
        <a:xfrm>
          <a:off x="0" y="60357"/>
          <a:ext cx="4996207" cy="9126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de-DE" sz="1300" kern="1200" dirty="0"/>
            <a:t>Das erste Datenschutzgesetz in Deutschland wurde von Hessen im Jahre 1970 erlassen. Es wurde hier auf das Voranschreiten der technischen Möglichkeiten reagiert. Mit denen es möglich war personenbezogene Daten zu Sammeln und zu Verarbeiten.</a:t>
          </a:r>
          <a:endParaRPr lang="en-US" sz="1300" kern="1200" dirty="0"/>
        </a:p>
      </dsp:txBody>
      <dsp:txXfrm>
        <a:off x="44549" y="104906"/>
        <a:ext cx="4907109" cy="823502"/>
      </dsp:txXfrm>
    </dsp:sp>
    <dsp:sp modelId="{7A119436-BFC5-4037-8F8D-2046B03B2921}">
      <dsp:nvSpPr>
        <dsp:cNvPr id="0" name=""/>
        <dsp:cNvSpPr/>
      </dsp:nvSpPr>
      <dsp:spPr>
        <a:xfrm>
          <a:off x="0" y="1010397"/>
          <a:ext cx="4996207" cy="912600"/>
        </a:xfrm>
        <a:prstGeom prst="roundRect">
          <a:avLst/>
        </a:prstGeom>
        <a:solidFill>
          <a:schemeClr val="accent2">
            <a:hueOff val="586332"/>
            <a:satOff val="4220"/>
            <a:lumOff val="254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de-DE" sz="1300" kern="1200" dirty="0"/>
            <a:t>Das erste Datenschutzgesetz räumte den betroffenen das Recht auf Einsicht und Berichtigung ihrer Daten ein. Dadurch gab es in Hessen 1970 die ersten Datenschutzbeauftragten. </a:t>
          </a:r>
          <a:endParaRPr lang="en-US" sz="1300" kern="1200" dirty="0"/>
        </a:p>
      </dsp:txBody>
      <dsp:txXfrm>
        <a:off x="44549" y="1054946"/>
        <a:ext cx="4907109" cy="823502"/>
      </dsp:txXfrm>
    </dsp:sp>
    <dsp:sp modelId="{FBDED54E-2B24-44A2-9C05-8BB6502619A4}">
      <dsp:nvSpPr>
        <dsp:cNvPr id="0" name=""/>
        <dsp:cNvSpPr/>
      </dsp:nvSpPr>
      <dsp:spPr>
        <a:xfrm>
          <a:off x="0" y="1960437"/>
          <a:ext cx="4996207" cy="912600"/>
        </a:xfrm>
        <a:prstGeom prst="roundRect">
          <a:avLst/>
        </a:prstGeom>
        <a:solidFill>
          <a:schemeClr val="accent2">
            <a:hueOff val="1172664"/>
            <a:satOff val="8441"/>
            <a:lumOff val="509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de-DE" sz="1300" kern="1200" dirty="0"/>
            <a:t>Weitere Bundesländer folgten dem Beispiel und 1977 wurde das erste Bundesdatenschutzgesetz erlassen. </a:t>
          </a:r>
          <a:endParaRPr lang="en-US" sz="1300" kern="1200" dirty="0"/>
        </a:p>
      </dsp:txBody>
      <dsp:txXfrm>
        <a:off x="44549" y="2004986"/>
        <a:ext cx="4907109" cy="823502"/>
      </dsp:txXfrm>
    </dsp:sp>
    <dsp:sp modelId="{24BDBC4A-F604-4BF0-9A96-2FA4C0F50C8A}">
      <dsp:nvSpPr>
        <dsp:cNvPr id="0" name=""/>
        <dsp:cNvSpPr/>
      </dsp:nvSpPr>
      <dsp:spPr>
        <a:xfrm>
          <a:off x="0" y="2910477"/>
          <a:ext cx="4996207" cy="912600"/>
        </a:xfrm>
        <a:prstGeom prst="roundRect">
          <a:avLst/>
        </a:prstGeom>
        <a:solidFill>
          <a:schemeClr val="accent2">
            <a:hueOff val="1758996"/>
            <a:satOff val="12661"/>
            <a:lumOff val="764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de-DE" sz="1300" kern="1200" dirty="0"/>
            <a:t>Dieses Gesetz war schon etwas ausgereifter und betraf nun auch die Datenverarbeitung und ähnelt dem BDSG schon in vielen Punkten. Dennoch wurde es über die Jahre immer mehr erweitert und gepflegt.</a:t>
          </a:r>
          <a:endParaRPr lang="en-US" sz="1300" kern="1200" dirty="0"/>
        </a:p>
      </dsp:txBody>
      <dsp:txXfrm>
        <a:off x="44549" y="2955026"/>
        <a:ext cx="4907109" cy="823502"/>
      </dsp:txXfrm>
    </dsp:sp>
    <dsp:sp modelId="{4869E48B-7233-48E1-BDE2-BCBB6EE3D07F}">
      <dsp:nvSpPr>
        <dsp:cNvPr id="0" name=""/>
        <dsp:cNvSpPr/>
      </dsp:nvSpPr>
      <dsp:spPr>
        <a:xfrm>
          <a:off x="0" y="3860518"/>
          <a:ext cx="4996207" cy="912600"/>
        </a:xfrm>
        <a:prstGeom prst="roundRect">
          <a:avLst/>
        </a:prstGeom>
        <a:solidFill>
          <a:schemeClr val="accent2">
            <a:hueOff val="2345328"/>
            <a:satOff val="16882"/>
            <a:lumOff val="1019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de-DE" sz="1300" kern="1200"/>
            <a:t>Nach langen Verhandlungen Trat im Jahr 2016 dann die Datenschutz-Grundverordnung der Europäischen Union in Kraft. Die ist ab 2018 für alle Mitgliedsstaaten verpflichtend und muss von den einzelnen Staaten angenommen werden.</a:t>
          </a:r>
          <a:endParaRPr lang="en-US" sz="1300" kern="1200"/>
        </a:p>
      </dsp:txBody>
      <dsp:txXfrm>
        <a:off x="44549" y="3905067"/>
        <a:ext cx="4907109" cy="823502"/>
      </dsp:txXfrm>
    </dsp:sp>
    <dsp:sp modelId="{20BB1E3C-0073-4A54-8195-B6A7EF543993}">
      <dsp:nvSpPr>
        <dsp:cNvPr id="0" name=""/>
        <dsp:cNvSpPr/>
      </dsp:nvSpPr>
      <dsp:spPr>
        <a:xfrm>
          <a:off x="0" y="4810558"/>
          <a:ext cx="4996207" cy="912600"/>
        </a:xfrm>
        <a:prstGeom prst="roundRect">
          <a:avLst/>
        </a:prstGeom>
        <a:solidFill>
          <a:schemeClr val="accent2">
            <a:hueOff val="2931660"/>
            <a:satOff val="21102"/>
            <a:lumOff val="1274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de-DE" sz="1300" kern="1200"/>
            <a:t>Am 25.mai 2018 trat die deutsche Version der DSGVO in kraft, das BDSG. Dieses Gesetz ist deckt viele Dinge ab, aber es gibt immer noch Punkte an denen bis Heute gearbeitet wird.</a:t>
          </a:r>
          <a:endParaRPr lang="en-US" sz="1300" kern="1200"/>
        </a:p>
      </dsp:txBody>
      <dsp:txXfrm>
        <a:off x="44549" y="4855107"/>
        <a:ext cx="4907109"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8ABF6-4482-452A-A5CD-5527FB675569}">
      <dsp:nvSpPr>
        <dsp:cNvPr id="0" name=""/>
        <dsp:cNvSpPr/>
      </dsp:nvSpPr>
      <dsp:spPr>
        <a:xfrm>
          <a:off x="0" y="4514"/>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291CF-DEA7-4239-B30B-146E767C2278}">
      <dsp:nvSpPr>
        <dsp:cNvPr id="0" name=""/>
        <dsp:cNvSpPr/>
      </dsp:nvSpPr>
      <dsp:spPr>
        <a:xfrm>
          <a:off x="290852" y="220850"/>
          <a:ext cx="528822" cy="5288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43A617-78F9-4839-AC92-5B178194F28E}">
      <dsp:nvSpPr>
        <dsp:cNvPr id="0" name=""/>
        <dsp:cNvSpPr/>
      </dsp:nvSpPr>
      <dsp:spPr>
        <a:xfrm>
          <a:off x="1110527" y="4514"/>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90000"/>
            </a:lnSpc>
            <a:spcBef>
              <a:spcPct val="0"/>
            </a:spcBef>
            <a:spcAft>
              <a:spcPct val="35000"/>
            </a:spcAft>
            <a:buNone/>
          </a:pPr>
          <a:r>
            <a:rPr lang="de-DE" sz="1900" kern="1200"/>
            <a:t>-Grundsatz der Rechtmäßigkeit</a:t>
          </a:r>
          <a:endParaRPr lang="en-US" sz="1900" kern="1200"/>
        </a:p>
      </dsp:txBody>
      <dsp:txXfrm>
        <a:off x="1110527" y="4514"/>
        <a:ext cx="5558264" cy="961495"/>
      </dsp:txXfrm>
    </dsp:sp>
    <dsp:sp modelId="{D56E2685-2E5C-4641-86F3-BD744B1DB7B2}">
      <dsp:nvSpPr>
        <dsp:cNvPr id="0" name=""/>
        <dsp:cNvSpPr/>
      </dsp:nvSpPr>
      <dsp:spPr>
        <a:xfrm>
          <a:off x="0" y="1206383"/>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7B921D-2569-49B8-93C4-036B9F81ADF8}">
      <dsp:nvSpPr>
        <dsp:cNvPr id="0" name=""/>
        <dsp:cNvSpPr/>
      </dsp:nvSpPr>
      <dsp:spPr>
        <a:xfrm>
          <a:off x="290852" y="1422719"/>
          <a:ext cx="528822" cy="5288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B6145A-81E7-4F5C-84DD-994432A44C68}">
      <dsp:nvSpPr>
        <dsp:cNvPr id="0" name=""/>
        <dsp:cNvSpPr/>
      </dsp:nvSpPr>
      <dsp:spPr>
        <a:xfrm>
          <a:off x="1110527" y="1206383"/>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90000"/>
            </a:lnSpc>
            <a:spcBef>
              <a:spcPct val="0"/>
            </a:spcBef>
            <a:spcAft>
              <a:spcPct val="35000"/>
            </a:spcAft>
            <a:buNone/>
          </a:pPr>
          <a:r>
            <a:rPr lang="de-DE" sz="1900" kern="1200"/>
            <a:t>- Verarbeitung nach Treu und Glauben</a:t>
          </a:r>
          <a:endParaRPr lang="en-US" sz="1900" kern="1200"/>
        </a:p>
      </dsp:txBody>
      <dsp:txXfrm>
        <a:off x="1110527" y="1206383"/>
        <a:ext cx="5558264" cy="961495"/>
      </dsp:txXfrm>
    </dsp:sp>
    <dsp:sp modelId="{166E4E5C-BC0E-4C7D-BA45-31E7722F6D7D}">
      <dsp:nvSpPr>
        <dsp:cNvPr id="0" name=""/>
        <dsp:cNvSpPr/>
      </dsp:nvSpPr>
      <dsp:spPr>
        <a:xfrm>
          <a:off x="0" y="2408252"/>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C0A4C-3E59-4717-A3AC-20A51ACF85DC}">
      <dsp:nvSpPr>
        <dsp:cNvPr id="0" name=""/>
        <dsp:cNvSpPr/>
      </dsp:nvSpPr>
      <dsp:spPr>
        <a:xfrm>
          <a:off x="290852" y="2624588"/>
          <a:ext cx="528822" cy="5288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E3424F-A05E-4277-9142-84ED23380DF1}">
      <dsp:nvSpPr>
        <dsp:cNvPr id="0" name=""/>
        <dsp:cNvSpPr/>
      </dsp:nvSpPr>
      <dsp:spPr>
        <a:xfrm>
          <a:off x="1110527" y="2408252"/>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90000"/>
            </a:lnSpc>
            <a:spcBef>
              <a:spcPct val="0"/>
            </a:spcBef>
            <a:spcAft>
              <a:spcPct val="35000"/>
            </a:spcAft>
            <a:buNone/>
          </a:pPr>
          <a:r>
            <a:rPr lang="de-DE" sz="1900" kern="1200"/>
            <a:t>- Grundsatz der Transparenz- Grundsatz der Zweckbindung</a:t>
          </a:r>
          <a:endParaRPr lang="en-US" sz="1900" kern="1200"/>
        </a:p>
      </dsp:txBody>
      <dsp:txXfrm>
        <a:off x="1110527" y="2408252"/>
        <a:ext cx="5558264" cy="961495"/>
      </dsp:txXfrm>
    </dsp:sp>
    <dsp:sp modelId="{CCEE328C-C634-4DF1-99F7-1343F6571037}">
      <dsp:nvSpPr>
        <dsp:cNvPr id="0" name=""/>
        <dsp:cNvSpPr/>
      </dsp:nvSpPr>
      <dsp:spPr>
        <a:xfrm>
          <a:off x="0" y="3610121"/>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CBE305-FCE3-4B24-B0BD-CF095E68FA19}">
      <dsp:nvSpPr>
        <dsp:cNvPr id="0" name=""/>
        <dsp:cNvSpPr/>
      </dsp:nvSpPr>
      <dsp:spPr>
        <a:xfrm>
          <a:off x="290852" y="3826457"/>
          <a:ext cx="528822" cy="5288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5A153E-60F9-475F-BFCF-37D0297D2581}">
      <dsp:nvSpPr>
        <dsp:cNvPr id="0" name=""/>
        <dsp:cNvSpPr/>
      </dsp:nvSpPr>
      <dsp:spPr>
        <a:xfrm>
          <a:off x="1110527" y="3610121"/>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90000"/>
            </a:lnSpc>
            <a:spcBef>
              <a:spcPct val="0"/>
            </a:spcBef>
            <a:spcAft>
              <a:spcPct val="35000"/>
            </a:spcAft>
            <a:buNone/>
          </a:pPr>
          <a:r>
            <a:rPr lang="de-DE" sz="1900" kern="1200"/>
            <a:t>-Grundsatz der Datenminimierung- </a:t>
          </a:r>
          <a:endParaRPr lang="en-US" sz="1900" kern="1200"/>
        </a:p>
      </dsp:txBody>
      <dsp:txXfrm>
        <a:off x="1110527" y="3610121"/>
        <a:ext cx="5558264" cy="961495"/>
      </dsp:txXfrm>
    </dsp:sp>
    <dsp:sp modelId="{9B452082-1816-4FCC-955C-048641E16C96}">
      <dsp:nvSpPr>
        <dsp:cNvPr id="0" name=""/>
        <dsp:cNvSpPr/>
      </dsp:nvSpPr>
      <dsp:spPr>
        <a:xfrm>
          <a:off x="0" y="4811990"/>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10D456-A361-4C53-B74F-9624871EAF76}">
      <dsp:nvSpPr>
        <dsp:cNvPr id="0" name=""/>
        <dsp:cNvSpPr/>
      </dsp:nvSpPr>
      <dsp:spPr>
        <a:xfrm>
          <a:off x="290852" y="5028327"/>
          <a:ext cx="528822" cy="5288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14F0C7-88EA-4D69-AC43-361966F3F768}">
      <dsp:nvSpPr>
        <dsp:cNvPr id="0" name=""/>
        <dsp:cNvSpPr/>
      </dsp:nvSpPr>
      <dsp:spPr>
        <a:xfrm>
          <a:off x="1110527" y="4811990"/>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90000"/>
            </a:lnSpc>
            <a:spcBef>
              <a:spcPct val="0"/>
            </a:spcBef>
            <a:spcAft>
              <a:spcPct val="35000"/>
            </a:spcAft>
            <a:buNone/>
          </a:pPr>
          <a:r>
            <a:rPr lang="de-DE" sz="1900" kern="1200"/>
            <a:t>-Grundsatz der Speicherbegrenzung, Richtigkeit, Integrität und Vertraulichkeit der Daten. </a:t>
          </a:r>
          <a:endParaRPr lang="en-US" sz="1900" kern="1200"/>
        </a:p>
      </dsp:txBody>
      <dsp:txXfrm>
        <a:off x="1110527" y="4811990"/>
        <a:ext cx="5558264" cy="9614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092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4437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0336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6256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12/1/2021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2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3360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250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0722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8024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19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12/1/2021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63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12/1/2021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050962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23"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ecurity-insider.de/ratingcy-bringt-rating-fuer-digitale-sicherheit-a-655069/"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eka-seminare.de/it-edv-it-sicherheit.php"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lobalmagazin.com/eu-parlament-verschaerft-klimaziel/"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karriere.fw-holding.de/was-suchen-sie/verwaltun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enschutzexperte.de/datenschutzbestimmungen/"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ternetworld.de/technik/dsgvo/zwei-drei-europaeern-kennen-dsgvo-1712160.html"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1" name="Rectangle 81">
            <a:extLst>
              <a:ext uri="{FF2B5EF4-FFF2-40B4-BE49-F238E27FC236}">
                <a16:creationId xmlns:a16="http://schemas.microsoft.com/office/drawing/2014/main" id="{D3F13AAF-525E-4953-A67E-7B34FDB4D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5FB1D-9C5B-49E7-A5A8-01EB95EEE585}"/>
              </a:ext>
            </a:extLst>
          </p:cNvPr>
          <p:cNvSpPr>
            <a:spLocks noGrp="1"/>
          </p:cNvSpPr>
          <p:nvPr>
            <p:ph type="ctrTitle"/>
          </p:nvPr>
        </p:nvSpPr>
        <p:spPr>
          <a:xfrm>
            <a:off x="1079510" y="4575967"/>
            <a:ext cx="4457690" cy="1720850"/>
          </a:xfrm>
        </p:spPr>
        <p:txBody>
          <a:bodyPr anchor="ctr">
            <a:normAutofit/>
          </a:bodyPr>
          <a:lstStyle/>
          <a:p>
            <a:r>
              <a:rPr lang="de-DE" sz="4400"/>
              <a:t>Netzwerksicherheit</a:t>
            </a:r>
          </a:p>
        </p:txBody>
      </p:sp>
      <p:sp>
        <p:nvSpPr>
          <p:cNvPr id="3" name="Subtitle 2">
            <a:extLst>
              <a:ext uri="{FF2B5EF4-FFF2-40B4-BE49-F238E27FC236}">
                <a16:creationId xmlns:a16="http://schemas.microsoft.com/office/drawing/2014/main" id="{37F4C696-EE9A-41AC-B1AD-D42258DE362B}"/>
              </a:ext>
            </a:extLst>
          </p:cNvPr>
          <p:cNvSpPr>
            <a:spLocks noGrp="1"/>
          </p:cNvSpPr>
          <p:nvPr>
            <p:ph type="subTitle" idx="1"/>
          </p:nvPr>
        </p:nvSpPr>
        <p:spPr>
          <a:xfrm>
            <a:off x="6654801" y="4575967"/>
            <a:ext cx="4451347" cy="1720850"/>
          </a:xfrm>
        </p:spPr>
        <p:txBody>
          <a:bodyPr anchor="ctr">
            <a:normAutofit/>
          </a:bodyPr>
          <a:lstStyle/>
          <a:p>
            <a:r>
              <a:rPr lang="de-DE"/>
              <a:t>Vincent und Eddie</a:t>
            </a:r>
          </a:p>
          <a:p>
            <a:r>
              <a:rPr lang="de-DE"/>
              <a:t>ITB16</a:t>
            </a:r>
          </a:p>
        </p:txBody>
      </p:sp>
      <p:pic>
        <p:nvPicPr>
          <p:cNvPr id="8" name="Picture 7" descr="A picture containing text&#10;&#10;Description automatically generated">
            <a:extLst>
              <a:ext uri="{FF2B5EF4-FFF2-40B4-BE49-F238E27FC236}">
                <a16:creationId xmlns:a16="http://schemas.microsoft.com/office/drawing/2014/main" id="{4A3D614E-AFF4-4988-B8BB-1914EB4939FC}"/>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703"/>
          <a:stretch/>
        </p:blipFill>
        <p:spPr>
          <a:xfrm>
            <a:off x="20" y="10"/>
            <a:ext cx="12191977" cy="4014777"/>
          </a:xfrm>
          <a:prstGeom prst="rect">
            <a:avLst/>
          </a:prstGeom>
        </p:spPr>
      </p:pic>
      <p:cxnSp>
        <p:nvCxnSpPr>
          <p:cNvPr id="102" name="Straight Connector 83">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63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4247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D6096-D35D-4ED6-A563-1B5D43B7E722}"/>
              </a:ext>
            </a:extLst>
          </p:cNvPr>
          <p:cNvSpPr>
            <a:spLocks noGrp="1"/>
          </p:cNvSpPr>
          <p:nvPr>
            <p:ph type="title"/>
          </p:nvPr>
        </p:nvSpPr>
        <p:spPr>
          <a:xfrm>
            <a:off x="990000" y="945926"/>
            <a:ext cx="3531600" cy="1815882"/>
          </a:xfrm>
        </p:spPr>
        <p:txBody>
          <a:bodyPr anchor="t">
            <a:normAutofit/>
          </a:bodyPr>
          <a:lstStyle/>
          <a:p>
            <a:pPr>
              <a:lnSpc>
                <a:spcPct val="90000"/>
              </a:lnSpc>
            </a:pPr>
            <a:r>
              <a:rPr lang="de-DE" sz="2500" dirty="0"/>
              <a:t>Aufgaben des Datenschutzbeauftragten und des IT-Sicherheitsbeauftragten</a:t>
            </a:r>
          </a:p>
        </p:txBody>
      </p:sp>
      <p:pic>
        <p:nvPicPr>
          <p:cNvPr id="7" name="Graphic 6" descr="Pilot">
            <a:extLst>
              <a:ext uri="{FF2B5EF4-FFF2-40B4-BE49-F238E27FC236}">
                <a16:creationId xmlns:a16="http://schemas.microsoft.com/office/drawing/2014/main" id="{27F47A36-6DB2-4CC8-81CD-135670ED88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00" y="3428999"/>
            <a:ext cx="2339975" cy="2339975"/>
          </a:xfrm>
          <a:prstGeom prst="rect">
            <a:avLst/>
          </a:prstGeom>
        </p:spPr>
      </p:pic>
      <p:sp>
        <p:nvSpPr>
          <p:cNvPr id="3" name="Content Placeholder 2">
            <a:extLst>
              <a:ext uri="{FF2B5EF4-FFF2-40B4-BE49-F238E27FC236}">
                <a16:creationId xmlns:a16="http://schemas.microsoft.com/office/drawing/2014/main" id="{873FB15F-9FC0-4D20-AF46-21D48278D702}"/>
              </a:ext>
            </a:extLst>
          </p:cNvPr>
          <p:cNvSpPr>
            <a:spLocks noGrp="1"/>
          </p:cNvSpPr>
          <p:nvPr>
            <p:ph idx="1"/>
          </p:nvPr>
        </p:nvSpPr>
        <p:spPr>
          <a:xfrm>
            <a:off x="4997457" y="935999"/>
            <a:ext cx="6114543" cy="4832975"/>
          </a:xfrm>
        </p:spPr>
        <p:txBody>
          <a:bodyPr>
            <a:normAutofit/>
          </a:bodyPr>
          <a:lstStyle/>
          <a:p>
            <a:pPr marL="0" indent="0">
              <a:lnSpc>
                <a:spcPct val="140000"/>
              </a:lnSpc>
              <a:buNone/>
            </a:pPr>
            <a:r>
              <a:rPr lang="de-DE" sz="1600" b="1" dirty="0"/>
              <a:t>Datenschutzbeauftragter:</a:t>
            </a:r>
          </a:p>
          <a:p>
            <a:pPr marL="0" indent="0">
              <a:lnSpc>
                <a:spcPct val="140000"/>
              </a:lnSpc>
              <a:buNone/>
            </a:pPr>
            <a:r>
              <a:rPr lang="de-DE" sz="1600" dirty="0"/>
              <a:t>- Aufklärung über Datenschutzrechtliche Pflichten</a:t>
            </a:r>
          </a:p>
          <a:p>
            <a:pPr marL="0" indent="0">
              <a:lnSpc>
                <a:spcPct val="140000"/>
              </a:lnSpc>
              <a:buNone/>
            </a:pPr>
            <a:r>
              <a:rPr lang="de-DE" sz="1600" dirty="0"/>
              <a:t>- Erstellung von Richtlinien</a:t>
            </a:r>
          </a:p>
          <a:p>
            <a:pPr marL="0" indent="0">
              <a:lnSpc>
                <a:spcPct val="140000"/>
              </a:lnSpc>
              <a:buNone/>
            </a:pPr>
            <a:r>
              <a:rPr lang="de-DE" sz="1600" dirty="0"/>
              <a:t>- Durchführung einer Datenschutz-Folgenabschätzung</a:t>
            </a:r>
          </a:p>
          <a:p>
            <a:pPr marL="0" indent="0">
              <a:lnSpc>
                <a:spcPct val="140000"/>
              </a:lnSpc>
              <a:buNone/>
            </a:pPr>
            <a:r>
              <a:rPr lang="de-DE" sz="1600" dirty="0"/>
              <a:t>- Erstellung des Verzeichnisses der Verarbeitungstätigkeiten</a:t>
            </a:r>
          </a:p>
          <a:p>
            <a:pPr marL="0" indent="0">
              <a:lnSpc>
                <a:spcPct val="140000"/>
              </a:lnSpc>
              <a:buNone/>
            </a:pPr>
            <a:r>
              <a:rPr lang="de-DE" sz="1600" dirty="0"/>
              <a:t>- Datenschutzvorfälle und Betroffenenanfragen</a:t>
            </a:r>
          </a:p>
          <a:p>
            <a:pPr marL="0" indent="0">
              <a:lnSpc>
                <a:spcPct val="140000"/>
              </a:lnSpc>
              <a:buNone/>
            </a:pPr>
            <a:r>
              <a:rPr lang="de-DE" sz="1600" dirty="0"/>
              <a:t>- Datenschutzrechtliche Mitarbeiterschulungen</a:t>
            </a:r>
          </a:p>
          <a:p>
            <a:pPr marL="0" indent="0">
              <a:lnSpc>
                <a:spcPct val="140000"/>
              </a:lnSpc>
              <a:buNone/>
            </a:pPr>
            <a:r>
              <a:rPr lang="de-DE" sz="1600" dirty="0"/>
              <a:t>- Mitwirkung bei Mitarbeiterkontrollen</a:t>
            </a:r>
          </a:p>
          <a:p>
            <a:pPr marL="0" indent="0">
              <a:lnSpc>
                <a:spcPct val="140000"/>
              </a:lnSpc>
              <a:buNone/>
            </a:pPr>
            <a:r>
              <a:rPr lang="de-DE" sz="1600" dirty="0"/>
              <a:t>- Der Datenschutzbeauftragte und der Betriebsrat</a:t>
            </a:r>
          </a:p>
          <a:p>
            <a:pPr marL="0" indent="0">
              <a:lnSpc>
                <a:spcPct val="140000"/>
              </a:lnSpc>
              <a:buNone/>
            </a:pPr>
            <a:r>
              <a:rPr lang="de-DE" sz="1600" dirty="0"/>
              <a:t>- Bereitstellung ausreichender Ressourcen</a:t>
            </a:r>
          </a:p>
          <a:p>
            <a:pPr marL="0" indent="0">
              <a:lnSpc>
                <a:spcPct val="140000"/>
              </a:lnSpc>
              <a:buNone/>
            </a:pPr>
            <a:endParaRPr lang="de-DE" sz="1600" dirty="0"/>
          </a:p>
        </p:txBody>
      </p:sp>
    </p:spTree>
    <p:extLst>
      <p:ext uri="{BB962C8B-B14F-4D97-AF65-F5344CB8AC3E}">
        <p14:creationId xmlns:p14="http://schemas.microsoft.com/office/powerpoint/2010/main" val="161832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 computer, indoor, sitting&#10;&#10;Description automatically generated">
            <a:extLst>
              <a:ext uri="{FF2B5EF4-FFF2-40B4-BE49-F238E27FC236}">
                <a16:creationId xmlns:a16="http://schemas.microsoft.com/office/drawing/2014/main" id="{FB2231C6-D42E-44FA-B1F6-3036732A1E7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1078" r="21333" b="-1"/>
          <a:stretch/>
        </p:blipFill>
        <p:spPr>
          <a:xfrm>
            <a:off x="20" y="10"/>
            <a:ext cx="3863955" cy="6857989"/>
          </a:xfrm>
          <a:prstGeom prst="rect">
            <a:avLst/>
          </a:prstGeom>
        </p:spPr>
      </p:pic>
      <p:cxnSp>
        <p:nvCxnSpPr>
          <p:cNvPr id="50" name="Straight Connector 49">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3FB15F-9FC0-4D20-AF46-21D48278D702}"/>
              </a:ext>
            </a:extLst>
          </p:cNvPr>
          <p:cNvSpPr>
            <a:spLocks noGrp="1"/>
          </p:cNvSpPr>
          <p:nvPr>
            <p:ph idx="1"/>
          </p:nvPr>
        </p:nvSpPr>
        <p:spPr>
          <a:xfrm>
            <a:off x="4868986" y="301925"/>
            <a:ext cx="6318000" cy="5476575"/>
          </a:xfrm>
        </p:spPr>
        <p:txBody>
          <a:bodyPr>
            <a:normAutofit/>
          </a:bodyPr>
          <a:lstStyle/>
          <a:p>
            <a:pPr marL="0" indent="0">
              <a:lnSpc>
                <a:spcPct val="140000"/>
              </a:lnSpc>
              <a:buNone/>
            </a:pPr>
            <a:endParaRPr lang="de-DE" sz="1300" dirty="0"/>
          </a:p>
          <a:p>
            <a:pPr marL="0" indent="0">
              <a:lnSpc>
                <a:spcPct val="140000"/>
              </a:lnSpc>
              <a:buNone/>
            </a:pPr>
            <a:endParaRPr lang="de-DE" sz="1300" dirty="0"/>
          </a:p>
          <a:p>
            <a:pPr marL="0" indent="0">
              <a:lnSpc>
                <a:spcPct val="140000"/>
              </a:lnSpc>
              <a:buNone/>
            </a:pPr>
            <a:endParaRPr lang="de-DE" sz="1300" dirty="0"/>
          </a:p>
          <a:p>
            <a:pPr marL="0" indent="0">
              <a:lnSpc>
                <a:spcPct val="140000"/>
              </a:lnSpc>
              <a:buNone/>
            </a:pPr>
            <a:r>
              <a:rPr lang="de-DE" sz="1300" b="1" dirty="0"/>
              <a:t>IT-Sicherheitsbeauftragter </a:t>
            </a:r>
            <a:endParaRPr lang="de-DE" sz="1300" dirty="0"/>
          </a:p>
          <a:p>
            <a:pPr marL="0" indent="0">
              <a:lnSpc>
                <a:spcPct val="140000"/>
              </a:lnSpc>
              <a:buNone/>
            </a:pPr>
            <a:endParaRPr lang="de-DE" sz="1300" dirty="0"/>
          </a:p>
          <a:p>
            <a:pPr marL="0" indent="0">
              <a:lnSpc>
                <a:spcPct val="140000"/>
              </a:lnSpc>
              <a:buNone/>
            </a:pPr>
            <a:endParaRPr lang="de-DE" sz="1300" dirty="0"/>
          </a:p>
          <a:p>
            <a:pPr marL="0" indent="0">
              <a:lnSpc>
                <a:spcPct val="140000"/>
              </a:lnSpc>
              <a:buNone/>
            </a:pPr>
            <a:r>
              <a:rPr lang="de-DE" sz="1300" dirty="0"/>
              <a:t>- Prävention vor möglichen Gefährdungen des Sicherheitskonzeptes, Erkennen von und Handeln bei Risiken</a:t>
            </a:r>
          </a:p>
          <a:p>
            <a:pPr marL="0" indent="0">
              <a:lnSpc>
                <a:spcPct val="140000"/>
              </a:lnSpc>
              <a:buNone/>
            </a:pPr>
            <a:r>
              <a:rPr lang="de-DE" sz="1300" dirty="0"/>
              <a:t>- die Erstellung, Pflege und Überwachung der Einhaltung eines unternehmerischen Sicherheitskonzeptes</a:t>
            </a:r>
          </a:p>
          <a:p>
            <a:pPr marL="0" indent="0">
              <a:lnSpc>
                <a:spcPct val="140000"/>
              </a:lnSpc>
              <a:buNone/>
            </a:pPr>
            <a:r>
              <a:rPr lang="de-DE" sz="1300" dirty="0"/>
              <a:t>- Mitarbeit bei der Erstellung von Entwürfen für Sicherheitsanforderungen</a:t>
            </a:r>
          </a:p>
          <a:p>
            <a:pPr marL="0" indent="0">
              <a:lnSpc>
                <a:spcPct val="140000"/>
              </a:lnSpc>
              <a:buNone/>
            </a:pPr>
            <a:r>
              <a:rPr lang="de-DE" sz="1300" dirty="0"/>
              <a:t>- Beratung der Unternehmensleitung</a:t>
            </a:r>
          </a:p>
          <a:p>
            <a:pPr marL="0" indent="0">
              <a:lnSpc>
                <a:spcPct val="140000"/>
              </a:lnSpc>
              <a:buNone/>
            </a:pPr>
            <a:r>
              <a:rPr lang="de-DE" sz="1300" dirty="0"/>
              <a:t>- Unterstützung bei der Zertifizierung der unternehmensinternen IT</a:t>
            </a:r>
          </a:p>
        </p:txBody>
      </p:sp>
    </p:spTree>
    <p:extLst>
      <p:ext uri="{BB962C8B-B14F-4D97-AF65-F5344CB8AC3E}">
        <p14:creationId xmlns:p14="http://schemas.microsoft.com/office/powerpoint/2010/main" val="38297444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99FC0-064B-4267-BBFA-8B54DE2D3C00}"/>
              </a:ext>
            </a:extLst>
          </p:cNvPr>
          <p:cNvSpPr>
            <a:spLocks noGrp="1"/>
          </p:cNvSpPr>
          <p:nvPr>
            <p:ph type="title"/>
          </p:nvPr>
        </p:nvSpPr>
        <p:spPr>
          <a:xfrm>
            <a:off x="4056600" y="536575"/>
            <a:ext cx="4078800" cy="145300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Von Vincent und Eddie</a:t>
            </a:r>
          </a:p>
        </p:txBody>
      </p:sp>
      <p:grpSp>
        <p:nvGrpSpPr>
          <p:cNvPr id="174" name="Group 173">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75" name="Group 174">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194"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3"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08" name="Group 207">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09"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76" name="Group 175">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6" name="Group 185">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90" name="Straight Connector 189">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2"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88" name="Freeform: Shape 187">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9" name="Freeform: Shape 188">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77" name="Group 176">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78" name="Group 177">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83"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5"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9" name="Group 178">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80"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2"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217" name="Straight Connector 216">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55E8513-8ABC-4A8E-9419-0BFE17F6526A}"/>
              </a:ext>
            </a:extLst>
          </p:cNvPr>
          <p:cNvSpPr txBox="1"/>
          <p:nvPr/>
        </p:nvSpPr>
        <p:spPr>
          <a:xfrm>
            <a:off x="4056600" y="2877018"/>
            <a:ext cx="4078800" cy="2901482"/>
          </a:xfrm>
          <a:prstGeom prst="rect">
            <a:avLst/>
          </a:prstGeom>
        </p:spPr>
        <p:txBody>
          <a:bodyPr vert="horz" lIns="91440" tIns="45720" rIns="91440" bIns="45720" rtlCol="0">
            <a:normAutofit/>
          </a:bodyPr>
          <a:lstStyle/>
          <a:p>
            <a:pPr algn="ctr">
              <a:lnSpc>
                <a:spcPct val="150000"/>
              </a:lnSpc>
              <a:spcAft>
                <a:spcPts val="600"/>
              </a:spcAft>
            </a:pPr>
            <a:r>
              <a:rPr lang="en-US" sz="2000" spc="50" dirty="0">
                <a:solidFill>
                  <a:schemeClr val="tx1">
                    <a:alpha val="60000"/>
                  </a:schemeClr>
                </a:solidFill>
              </a:rPr>
              <a:t>vielen Dank</a:t>
            </a:r>
          </a:p>
        </p:txBody>
      </p:sp>
      <p:grpSp>
        <p:nvGrpSpPr>
          <p:cNvPr id="219" name="Group 218">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220" name="Group 219">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39"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8"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53" name="Group 252">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54"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1" name="Group 220">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31" name="Group 230">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35" name="Straight Connector 234">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37"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 231">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33" name="Freeform: Shape 232">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34" name="Freeform: Shape 233">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22" name="Group 221">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23" name="Group 222">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28"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0"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4" name="Group 223">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5"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7"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220275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D6096-D35D-4ED6-A563-1B5D43B7E722}"/>
              </a:ext>
            </a:extLst>
          </p:cNvPr>
          <p:cNvSpPr>
            <a:spLocks noGrp="1"/>
          </p:cNvSpPr>
          <p:nvPr>
            <p:ph type="title"/>
          </p:nvPr>
        </p:nvSpPr>
        <p:spPr>
          <a:xfrm>
            <a:off x="1080001" y="1079500"/>
            <a:ext cx="3904750" cy="4689475"/>
          </a:xfrm>
        </p:spPr>
        <p:txBody>
          <a:bodyPr anchor="ctr">
            <a:normAutofit/>
          </a:bodyPr>
          <a:lstStyle/>
          <a:p>
            <a:pPr algn="ctr"/>
            <a:r>
              <a:rPr lang="de-DE" sz="4800"/>
              <a:t>Seit wann wird der Datenschutz in Deutschland gesetzlich geregelt? </a:t>
            </a:r>
          </a:p>
        </p:txBody>
      </p:sp>
      <p:cxnSp>
        <p:nvCxnSpPr>
          <p:cNvPr id="26" name="Straight Connector 25">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C5F1E3AB-4DD0-44C0-865C-F5CAC6C53757}"/>
              </a:ext>
            </a:extLst>
          </p:cNvPr>
          <p:cNvGraphicFramePr>
            <a:graphicFrameLocks noGrp="1"/>
          </p:cNvGraphicFramePr>
          <p:nvPr>
            <p:ph idx="1"/>
            <p:extLst>
              <p:ext uri="{D42A27DB-BD31-4B8C-83A1-F6EECF244321}">
                <p14:modId xmlns:p14="http://schemas.microsoft.com/office/powerpoint/2010/main" val="3324614220"/>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38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 calendar&#10;&#10;Description automatically generated with medium confidence">
            <a:extLst>
              <a:ext uri="{FF2B5EF4-FFF2-40B4-BE49-F238E27FC236}">
                <a16:creationId xmlns:a16="http://schemas.microsoft.com/office/drawing/2014/main" id="{27C5271C-4A47-4CF9-97D1-BF1101135F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76" b="15736"/>
          <a:stretch/>
        </p:blipFill>
        <p:spPr>
          <a:xfrm>
            <a:off x="539400" y="540000"/>
            <a:ext cx="11113200" cy="577800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5619108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D6096-D35D-4ED6-A563-1B5D43B7E722}"/>
              </a:ext>
            </a:extLst>
          </p:cNvPr>
          <p:cNvSpPr>
            <a:spLocks noGrp="1"/>
          </p:cNvSpPr>
          <p:nvPr>
            <p:ph type="title"/>
          </p:nvPr>
        </p:nvSpPr>
        <p:spPr>
          <a:xfrm>
            <a:off x="7112369" y="395297"/>
            <a:ext cx="4078800" cy="1594282"/>
          </a:xfrm>
        </p:spPr>
        <p:txBody>
          <a:bodyPr wrap="square" anchor="b">
            <a:normAutofit/>
          </a:bodyPr>
          <a:lstStyle/>
          <a:p>
            <a:pPr algn="ctr"/>
            <a:r>
              <a:rPr lang="de-DE"/>
              <a:t>Auf welcher Gesetzlichen Grundlage beruhte das BDSG? </a:t>
            </a:r>
          </a:p>
        </p:txBody>
      </p:sp>
      <p:pic>
        <p:nvPicPr>
          <p:cNvPr id="6" name="Picture 5" descr="A group of flags in front of a building&#10;&#10;Description automatically generated with medium confidence">
            <a:extLst>
              <a:ext uri="{FF2B5EF4-FFF2-40B4-BE49-F238E27FC236}">
                <a16:creationId xmlns:a16="http://schemas.microsoft.com/office/drawing/2014/main" id="{C2357F0F-F471-4267-AA92-C2BE13DC7B3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059" r="21145"/>
          <a:stretch/>
        </p:blipFill>
        <p:spPr>
          <a:xfrm>
            <a:off x="20" y="10"/>
            <a:ext cx="6111518" cy="6857990"/>
          </a:xfrm>
          <a:prstGeom prst="rect">
            <a:avLst/>
          </a:prstGeom>
        </p:spPr>
      </p:pic>
      <p:cxnSp>
        <p:nvCxnSpPr>
          <p:cNvPr id="35" name="Straight Connector 34">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3FB15F-9FC0-4D20-AF46-21D48278D702}"/>
              </a:ext>
            </a:extLst>
          </p:cNvPr>
          <p:cNvSpPr>
            <a:spLocks noGrp="1"/>
          </p:cNvSpPr>
          <p:nvPr>
            <p:ph idx="1"/>
          </p:nvPr>
        </p:nvSpPr>
        <p:spPr>
          <a:xfrm>
            <a:off x="7112369" y="2877018"/>
            <a:ext cx="4078800" cy="2901482"/>
          </a:xfrm>
        </p:spPr>
        <p:txBody>
          <a:bodyPr>
            <a:normAutofit/>
          </a:bodyPr>
          <a:lstStyle/>
          <a:p>
            <a:pPr marL="0" indent="0">
              <a:lnSpc>
                <a:spcPct val="140000"/>
              </a:lnSpc>
              <a:buNone/>
            </a:pPr>
            <a:r>
              <a:rPr lang="de-DE" sz="1100"/>
              <a:t>Während bislang durch nationale Gesetzgebungen auf Grundlage der EU-Datenschutzrichtlinie doch erhebliche Unterschiede bestanden, sollte durch die Datenschutz Grundverordnung ein Einheitliches Recht im gesamten europäischen Raum entstehen.</a:t>
            </a:r>
          </a:p>
          <a:p>
            <a:pPr marL="0" indent="0">
              <a:lnSpc>
                <a:spcPct val="140000"/>
              </a:lnSpc>
              <a:buNone/>
            </a:pPr>
            <a:r>
              <a:rPr lang="de-DE" sz="1100"/>
              <a:t>Diese Grundverordnung bot den Staaten auch einige Punkte, die auf nationaler Ebene Finalisiert werden musste. </a:t>
            </a:r>
          </a:p>
          <a:p>
            <a:pPr marL="0" indent="0">
              <a:lnSpc>
                <a:spcPct val="140000"/>
              </a:lnSpc>
              <a:buNone/>
            </a:pPr>
            <a:r>
              <a:rPr lang="de-DE" sz="1100"/>
              <a:t>Am 25.Mai 2018 Trat dann das BDSG auf Grundlage der DASGVO in kraft. </a:t>
            </a:r>
          </a:p>
        </p:txBody>
      </p:sp>
      <p:sp>
        <p:nvSpPr>
          <p:cNvPr id="7" name="TextBox 6">
            <a:extLst>
              <a:ext uri="{FF2B5EF4-FFF2-40B4-BE49-F238E27FC236}">
                <a16:creationId xmlns:a16="http://schemas.microsoft.com/office/drawing/2014/main" id="{8ABBB457-68CE-4444-8115-08987C833E49}"/>
              </a:ext>
            </a:extLst>
          </p:cNvPr>
          <p:cNvSpPr txBox="1"/>
          <p:nvPr/>
        </p:nvSpPr>
        <p:spPr>
          <a:xfrm>
            <a:off x="3647402" y="6657945"/>
            <a:ext cx="2464136" cy="200055"/>
          </a:xfrm>
          <a:prstGeom prst="rect">
            <a:avLst/>
          </a:prstGeom>
          <a:solidFill>
            <a:srgbClr val="000000"/>
          </a:solidFill>
        </p:spPr>
        <p:txBody>
          <a:bodyPr wrap="none" rtlCol="0">
            <a:spAutoFit/>
          </a:bodyPr>
          <a:lstStyle/>
          <a:p>
            <a:pPr algn="r">
              <a:spcAft>
                <a:spcPts val="600"/>
              </a:spcAft>
            </a:pPr>
            <a:r>
              <a:rPr lang="de-DE" sz="700">
                <a:solidFill>
                  <a:srgbClr val="FFFFFF"/>
                </a:solidFill>
                <a:hlinkClick r:id="rId3" tooltip="https://globalmagazin.com/eu-parlament-verschaerft-klimaziel/">
                  <a:extLst>
                    <a:ext uri="{A12FA001-AC4F-418D-AE19-62706E023703}">
                      <ahyp:hlinkClr xmlns:ahyp="http://schemas.microsoft.com/office/drawing/2018/hyperlinkcolor" val="tx"/>
                    </a:ext>
                  </a:extLst>
                </a:hlinkClick>
              </a:rPr>
              <a:t>This Photo</a:t>
            </a:r>
            <a:r>
              <a:rPr lang="de-DE" sz="700">
                <a:solidFill>
                  <a:srgbClr val="FFFFFF"/>
                </a:solidFill>
              </a:rPr>
              <a:t> by Unknown Author is licensed under </a:t>
            </a:r>
            <a:r>
              <a:rPr lang="de-DE"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de-DE" sz="700">
              <a:solidFill>
                <a:srgbClr val="FFFFFF"/>
              </a:solidFill>
            </a:endParaRPr>
          </a:p>
        </p:txBody>
      </p:sp>
    </p:spTree>
    <p:extLst>
      <p:ext uri="{BB962C8B-B14F-4D97-AF65-F5344CB8AC3E}">
        <p14:creationId xmlns:p14="http://schemas.microsoft.com/office/powerpoint/2010/main" val="4222495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D6096-D35D-4ED6-A563-1B5D43B7E722}"/>
              </a:ext>
            </a:extLst>
          </p:cNvPr>
          <p:cNvSpPr>
            <a:spLocks noGrp="1"/>
          </p:cNvSpPr>
          <p:nvPr>
            <p:ph type="title"/>
          </p:nvPr>
        </p:nvSpPr>
        <p:spPr>
          <a:xfrm>
            <a:off x="7112369" y="395297"/>
            <a:ext cx="4078800" cy="1594282"/>
          </a:xfrm>
        </p:spPr>
        <p:txBody>
          <a:bodyPr wrap="square" anchor="b">
            <a:normAutofit/>
          </a:bodyPr>
          <a:lstStyle/>
          <a:p>
            <a:pPr algn="ctr"/>
            <a:r>
              <a:rPr lang="de-DE" dirty="0"/>
              <a:t>BDSG oder LDSG wann gilt welches Datenschutzrecht?</a:t>
            </a:r>
            <a:endParaRPr lang="de-DE"/>
          </a:p>
        </p:txBody>
      </p:sp>
      <p:pic>
        <p:nvPicPr>
          <p:cNvPr id="5" name="Picture 4" descr="A person working on a computer&#10;&#10;Description automatically generated with low confidence">
            <a:extLst>
              <a:ext uri="{FF2B5EF4-FFF2-40B4-BE49-F238E27FC236}">
                <a16:creationId xmlns:a16="http://schemas.microsoft.com/office/drawing/2014/main" id="{0622C9A5-1A5D-4353-9442-AC353029B89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962" r="23286" b="-2"/>
          <a:stretch/>
        </p:blipFill>
        <p:spPr>
          <a:xfrm>
            <a:off x="667185" y="395297"/>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12" name="Straight Connector 11">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3FB15F-9FC0-4D20-AF46-21D48278D702}"/>
              </a:ext>
            </a:extLst>
          </p:cNvPr>
          <p:cNvSpPr>
            <a:spLocks noGrp="1"/>
          </p:cNvSpPr>
          <p:nvPr>
            <p:ph idx="1"/>
          </p:nvPr>
        </p:nvSpPr>
        <p:spPr>
          <a:xfrm>
            <a:off x="7112369" y="2877018"/>
            <a:ext cx="4078800" cy="2901482"/>
          </a:xfrm>
        </p:spPr>
        <p:txBody>
          <a:bodyPr>
            <a:normAutofit/>
          </a:bodyPr>
          <a:lstStyle/>
          <a:p>
            <a:pPr marL="0" indent="0">
              <a:lnSpc>
                <a:spcPct val="140000"/>
              </a:lnSpc>
              <a:buNone/>
            </a:pPr>
            <a:r>
              <a:rPr lang="de-DE" sz="800" dirty="0"/>
              <a:t>Das BDSG ist das Datenschutzgesetz der Bundesrepublik Deutschland das LDSG ist das Datenschutzgesetz der einzelnen Länder</a:t>
            </a:r>
          </a:p>
          <a:p>
            <a:pPr marL="0" indent="0">
              <a:lnSpc>
                <a:spcPct val="140000"/>
              </a:lnSpc>
              <a:buNone/>
            </a:pPr>
            <a:r>
              <a:rPr lang="de-DE" sz="800" dirty="0"/>
              <a:t>Sie sind in vielen Punkten mit dem BDSG deckungsgleich, </a:t>
            </a:r>
            <a:r>
              <a:rPr lang="de-DE" sz="800"/>
              <a:t>dennoch gibt es </a:t>
            </a:r>
            <a:r>
              <a:rPr lang="de-DE" sz="800" dirty="0"/>
              <a:t>einige Unterschiede.</a:t>
            </a:r>
          </a:p>
          <a:p>
            <a:pPr marL="0" indent="0">
              <a:lnSpc>
                <a:spcPct val="140000"/>
              </a:lnSpc>
              <a:buNone/>
            </a:pPr>
            <a:r>
              <a:rPr lang="de-DE" sz="800" dirty="0"/>
              <a:t>Das LDSG basiert auf dem BDSG und tritt in kraft wenn Behörden oder öffentliche Stellen der einzelnen Bundesländer personenbezogene Daten verarbeiten und speichern.</a:t>
            </a:r>
          </a:p>
          <a:p>
            <a:pPr marL="0" indent="0">
              <a:lnSpc>
                <a:spcPct val="140000"/>
              </a:lnSpc>
              <a:buNone/>
            </a:pPr>
            <a:r>
              <a:rPr lang="de-DE" sz="800" dirty="0"/>
              <a:t>Eine Ausnahme bildet hier die Verarbeitung von Daten, die zur Durchsetzung von Bundesgesetzen oder von der Rechtspflege verarbeitet werden. Diese stehen in allen Ländern unter dem BDSG. </a:t>
            </a:r>
          </a:p>
        </p:txBody>
      </p:sp>
    </p:spTree>
    <p:extLst>
      <p:ext uri="{BB962C8B-B14F-4D97-AF65-F5344CB8AC3E}">
        <p14:creationId xmlns:p14="http://schemas.microsoft.com/office/powerpoint/2010/main" val="74629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9" name="Group 38">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1"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0"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4" name="Rectangle 43">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6AA2B-E777-4EEA-AFA1-21D4DAE2D363}"/>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3400"/>
              <a:t>Ordnung der Datenschutzgesetze im Überblick</a:t>
            </a:r>
          </a:p>
        </p:txBody>
      </p:sp>
      <p:grpSp>
        <p:nvGrpSpPr>
          <p:cNvPr id="46" name="Group 45">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47" name="Rectangle 46">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49" name="Group 48">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4"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49">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1"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58" name="Rectangle 57">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Content Placeholder 3" descr="A picture containing text, businesscard&#10;&#10;Description automatically generated">
            <a:extLst>
              <a:ext uri="{FF2B5EF4-FFF2-40B4-BE49-F238E27FC236}">
                <a16:creationId xmlns:a16="http://schemas.microsoft.com/office/drawing/2014/main" id="{66AA31F4-70F0-498F-A1A0-B1EDDD4C171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51127" y="933980"/>
            <a:ext cx="4999885" cy="4987385"/>
          </a:xfrm>
          <a:prstGeom prst="rect">
            <a:avLst/>
          </a:prstGeom>
        </p:spPr>
      </p:pic>
    </p:spTree>
    <p:extLst>
      <p:ext uri="{BB962C8B-B14F-4D97-AF65-F5344CB8AC3E}">
        <p14:creationId xmlns:p14="http://schemas.microsoft.com/office/powerpoint/2010/main" val="20262524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D6096-D35D-4ED6-A563-1B5D43B7E722}"/>
              </a:ext>
            </a:extLst>
          </p:cNvPr>
          <p:cNvSpPr>
            <a:spLocks noGrp="1"/>
          </p:cNvSpPr>
          <p:nvPr>
            <p:ph type="title"/>
          </p:nvPr>
        </p:nvSpPr>
        <p:spPr>
          <a:xfrm>
            <a:off x="990000" y="946800"/>
            <a:ext cx="2802386" cy="4689475"/>
          </a:xfrm>
        </p:spPr>
        <p:txBody>
          <a:bodyPr anchor="t">
            <a:normAutofit/>
          </a:bodyPr>
          <a:lstStyle/>
          <a:p>
            <a:r>
              <a:rPr lang="de-DE" sz="3000"/>
              <a:t>Wie lauten die Grundprinzipien des Datenschutzes? </a:t>
            </a:r>
          </a:p>
        </p:txBody>
      </p:sp>
      <p:cxnSp>
        <p:nvCxnSpPr>
          <p:cNvPr id="11"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59AA23A5-E29B-48AE-8AD6-CDDE13E0F38E}"/>
              </a:ext>
            </a:extLst>
          </p:cNvPr>
          <p:cNvGraphicFramePr>
            <a:graphicFrameLocks noGrp="1"/>
          </p:cNvGraphicFramePr>
          <p:nvPr>
            <p:ph idx="1"/>
            <p:extLst>
              <p:ext uri="{D42A27DB-BD31-4B8C-83A1-F6EECF244321}">
                <p14:modId xmlns:p14="http://schemas.microsoft.com/office/powerpoint/2010/main" val="1458751451"/>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348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D6096-D35D-4ED6-A563-1B5D43B7E722}"/>
              </a:ext>
            </a:extLst>
          </p:cNvPr>
          <p:cNvSpPr>
            <a:spLocks noGrp="1"/>
          </p:cNvSpPr>
          <p:nvPr>
            <p:ph type="title"/>
          </p:nvPr>
        </p:nvSpPr>
        <p:spPr>
          <a:xfrm>
            <a:off x="7112369" y="395297"/>
            <a:ext cx="4078800" cy="1594282"/>
          </a:xfrm>
        </p:spPr>
        <p:txBody>
          <a:bodyPr wrap="square" anchor="b">
            <a:normAutofit/>
          </a:bodyPr>
          <a:lstStyle/>
          <a:p>
            <a:pPr algn="ctr">
              <a:lnSpc>
                <a:spcPct val="90000"/>
              </a:lnSpc>
            </a:pPr>
            <a:r>
              <a:rPr lang="de-DE" sz="2700"/>
              <a:t>Wann ist die Europäische Datenschutz Grundverordnung in Kraft getreten?</a:t>
            </a:r>
          </a:p>
        </p:txBody>
      </p:sp>
      <p:pic>
        <p:nvPicPr>
          <p:cNvPr id="8" name="Picture 7" descr="Logo&#10;&#10;Description automatically generated">
            <a:extLst>
              <a:ext uri="{FF2B5EF4-FFF2-40B4-BE49-F238E27FC236}">
                <a16:creationId xmlns:a16="http://schemas.microsoft.com/office/drawing/2014/main" id="{1E4A853B-DF18-4913-BD47-5C30D703C84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457" r="9041" b="-2"/>
          <a:stretch/>
        </p:blipFill>
        <p:spPr>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15" name="Straight Connector 14">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3FB15F-9FC0-4D20-AF46-21D48278D702}"/>
              </a:ext>
            </a:extLst>
          </p:cNvPr>
          <p:cNvSpPr>
            <a:spLocks noGrp="1"/>
          </p:cNvSpPr>
          <p:nvPr>
            <p:ph idx="1"/>
          </p:nvPr>
        </p:nvSpPr>
        <p:spPr>
          <a:xfrm>
            <a:off x="7112369" y="2877018"/>
            <a:ext cx="4078800" cy="2901482"/>
          </a:xfrm>
        </p:spPr>
        <p:txBody>
          <a:bodyPr>
            <a:normAutofit/>
          </a:bodyPr>
          <a:lstStyle/>
          <a:p>
            <a:pPr marL="0" indent="0">
              <a:lnSpc>
                <a:spcPct val="140000"/>
              </a:lnSpc>
              <a:buNone/>
            </a:pPr>
            <a:r>
              <a:rPr lang="de-DE" sz="1700"/>
              <a:t>Die Verordnung trat am zwanzigsten Tag nach ihrer Veröffentlichung im Amtsblatt der Europäischen Union in Kraft(4. Mai 2016). </a:t>
            </a:r>
          </a:p>
          <a:p>
            <a:pPr marL="0" indent="0">
              <a:lnSpc>
                <a:spcPct val="140000"/>
              </a:lnSpc>
              <a:buNone/>
            </a:pPr>
            <a:r>
              <a:rPr lang="de-DE" sz="1700"/>
              <a:t>Sie gilt ab dem 25. Mai 2018 in allen Mitgliedsstaaten.</a:t>
            </a:r>
          </a:p>
        </p:txBody>
      </p:sp>
    </p:spTree>
    <p:extLst>
      <p:ext uri="{BB962C8B-B14F-4D97-AF65-F5344CB8AC3E}">
        <p14:creationId xmlns:p14="http://schemas.microsoft.com/office/powerpoint/2010/main" val="157781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D6096-D35D-4ED6-A563-1B5D43B7E722}"/>
              </a:ext>
            </a:extLst>
          </p:cNvPr>
          <p:cNvSpPr>
            <a:spLocks noGrp="1"/>
          </p:cNvSpPr>
          <p:nvPr>
            <p:ph type="title"/>
          </p:nvPr>
        </p:nvSpPr>
        <p:spPr>
          <a:xfrm>
            <a:off x="990000" y="395288"/>
            <a:ext cx="4078800" cy="1597753"/>
          </a:xfrm>
        </p:spPr>
        <p:txBody>
          <a:bodyPr wrap="square" anchor="b">
            <a:normAutofit/>
          </a:bodyPr>
          <a:lstStyle/>
          <a:p>
            <a:pPr algn="ctr">
              <a:lnSpc>
                <a:spcPct val="90000"/>
              </a:lnSpc>
            </a:pPr>
            <a:r>
              <a:rPr lang="de-DE" sz="2500"/>
              <a:t>Welche rechtliche Relevanz hat die Europäische Datenschutz Grundverordnung in Deutschland</a:t>
            </a:r>
          </a:p>
        </p:txBody>
      </p:sp>
      <p:sp>
        <p:nvSpPr>
          <p:cNvPr id="3" name="Content Placeholder 2">
            <a:extLst>
              <a:ext uri="{FF2B5EF4-FFF2-40B4-BE49-F238E27FC236}">
                <a16:creationId xmlns:a16="http://schemas.microsoft.com/office/drawing/2014/main" id="{873FB15F-9FC0-4D20-AF46-21D48278D702}"/>
              </a:ext>
            </a:extLst>
          </p:cNvPr>
          <p:cNvSpPr>
            <a:spLocks noGrp="1"/>
          </p:cNvSpPr>
          <p:nvPr>
            <p:ph idx="1"/>
          </p:nvPr>
        </p:nvSpPr>
        <p:spPr>
          <a:xfrm>
            <a:off x="990000" y="2361601"/>
            <a:ext cx="4078800" cy="3416900"/>
          </a:xfrm>
        </p:spPr>
        <p:txBody>
          <a:bodyPr>
            <a:normAutofit/>
          </a:bodyPr>
          <a:lstStyle/>
          <a:p>
            <a:pPr marL="0" indent="0">
              <a:lnSpc>
                <a:spcPct val="140000"/>
              </a:lnSpc>
              <a:buNone/>
            </a:pPr>
            <a:r>
              <a:rPr lang="de-DE" sz="1000" dirty="0"/>
              <a:t>Die Europäische Grundverordnung gilt in allen Europäischen Mitgliedsstaaten und somit auch für Deutschland.</a:t>
            </a:r>
          </a:p>
          <a:p>
            <a:pPr marL="0" indent="0">
              <a:lnSpc>
                <a:spcPct val="140000"/>
              </a:lnSpc>
              <a:buNone/>
            </a:pPr>
            <a:r>
              <a:rPr lang="de-DE" sz="1000" dirty="0"/>
              <a:t>Die einzelnen Mitgliedsstaaten sind verpflichtet die DSVGO in ihre aktuelle Gesetzesstruktur zu übernehmen. </a:t>
            </a:r>
          </a:p>
          <a:p>
            <a:pPr marL="0" indent="0">
              <a:lnSpc>
                <a:spcPct val="140000"/>
              </a:lnSpc>
              <a:buNone/>
            </a:pPr>
            <a:r>
              <a:rPr lang="de-DE" sz="1000" dirty="0"/>
              <a:t>Dennoch wurde die DSGVO klar so formuliert,  dass es Punkte gibt die auf nationaler Ebene ergänzt und finalisiert werden müssen.</a:t>
            </a:r>
          </a:p>
          <a:p>
            <a:pPr marL="0" indent="0">
              <a:lnSpc>
                <a:spcPct val="140000"/>
              </a:lnSpc>
              <a:buNone/>
            </a:pPr>
            <a:r>
              <a:rPr lang="de-DE" sz="1000" dirty="0"/>
              <a:t>Das BDSG basiert also auf der DSGVO und kann keine Punkte die dort erwähnt werden außer Kraft setzen. Das BDSG ist aber sehr wohl in der Lage auf der Struktur der DSGVO aufzubauen und Punkte zu ergänzen.</a:t>
            </a:r>
          </a:p>
        </p:txBody>
      </p:sp>
      <p:cxnSp>
        <p:nvCxnSpPr>
          <p:cNvPr id="12" name="Straight Connector 11">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indoor, square&#10;&#10;Description automatically generated">
            <a:extLst>
              <a:ext uri="{FF2B5EF4-FFF2-40B4-BE49-F238E27FC236}">
                <a16:creationId xmlns:a16="http://schemas.microsoft.com/office/drawing/2014/main" id="{4A89AE56-C8E6-4FDA-993E-5BA8C4D03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127" y="1952706"/>
            <a:ext cx="4999885" cy="2949932"/>
          </a:xfrm>
          <a:prstGeom prst="rect">
            <a:avLst/>
          </a:prstGeom>
        </p:spPr>
      </p:pic>
    </p:spTree>
    <p:extLst>
      <p:ext uri="{BB962C8B-B14F-4D97-AF65-F5344CB8AC3E}">
        <p14:creationId xmlns:p14="http://schemas.microsoft.com/office/powerpoint/2010/main" val="1546350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rostyVTI">
  <a:themeElements>
    <a:clrScheme name="AnalogousFromLightSeed_2SEEDS">
      <a:dk1>
        <a:srgbClr val="000000"/>
      </a:dk1>
      <a:lt1>
        <a:srgbClr val="FFFFFF"/>
      </a:lt1>
      <a:dk2>
        <a:srgbClr val="413424"/>
      </a:dk2>
      <a:lt2>
        <a:srgbClr val="E8E5E2"/>
      </a:lt2>
      <a:accent1>
        <a:srgbClr val="6AA4CE"/>
      </a:accent1>
      <a:accent2>
        <a:srgbClr val="6CAEAF"/>
      </a:accent2>
      <a:accent3>
        <a:srgbClr val="8593D7"/>
      </a:accent3>
      <a:accent4>
        <a:srgbClr val="CE786A"/>
      </a:accent4>
      <a:accent5>
        <a:srgbClr val="CA9A5F"/>
      </a:accent5>
      <a:accent6>
        <a:srgbClr val="A8A557"/>
      </a:accent6>
      <a:hlink>
        <a:srgbClr val="A2785A"/>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0</TotalTime>
  <Words>659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Goudy Old Style</vt:lpstr>
      <vt:lpstr>Wingdings</vt:lpstr>
      <vt:lpstr>FrostyVTI</vt:lpstr>
      <vt:lpstr>Netzwerksicherheit</vt:lpstr>
      <vt:lpstr>Seit wann wird der Datenschutz in Deutschland gesetzlich geregelt? </vt:lpstr>
      <vt:lpstr>PowerPoint Presentation</vt:lpstr>
      <vt:lpstr>Auf welcher Gesetzlichen Grundlage beruhte das BDSG? </vt:lpstr>
      <vt:lpstr>BDSG oder LDSG wann gilt welches Datenschutzrecht?</vt:lpstr>
      <vt:lpstr>Ordnung der Datenschutzgesetze im Überblick</vt:lpstr>
      <vt:lpstr>Wie lauten die Grundprinzipien des Datenschutzes? </vt:lpstr>
      <vt:lpstr>Wann ist die Europäische Datenschutz Grundverordnung in Kraft getreten?</vt:lpstr>
      <vt:lpstr>Welche rechtliche Relevanz hat die Europäische Datenschutz Grundverordnung in Deutschland</vt:lpstr>
      <vt:lpstr>Aufgaben des Datenschutzbeauftragten und des IT-Sicherheitsbeauftragten</vt:lpstr>
      <vt:lpstr>PowerPoint Presentation</vt:lpstr>
      <vt:lpstr>Von Vincent und Eddie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Netzwerksicherheit</dc:title>
  <dc:creator>Eddie Endisch</dc:creator>
  <cp:lastModifiedBy>Eddie Endisch</cp:lastModifiedBy>
  <cp:revision>1</cp:revision>
  <dcterms:created xsi:type="dcterms:W3CDTF">2021-12-01T11:50:03Z</dcterms:created>
  <dcterms:modified xsi:type="dcterms:W3CDTF">2021-12-01T18:40:18Z</dcterms:modified>
</cp:coreProperties>
</file>