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3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41F59-E3E2-B68D-E9DD-252BAD6A0583}" v="286" dt="2022-05-26T20:17:41.872"/>
    <p1510:client id="{4B4F0CEB-1629-ED4D-20E7-B004542102AF}" v="243" dt="2022-05-25T07:50:09.054"/>
    <p1510:client id="{859D6A38-1DDC-98C4-8368-C44A4DCFE3D7}" v="5" dt="2022-05-25T12:32:21.558"/>
    <p1510:client id="{BD708C08-9028-408C-A9F4-477602DD993F}" v="359" dt="2022-05-26T20:28:3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ling_Lena-Marie" userId="S::lebartling@schueler.berufskolleg.de::981d0e61-d8ed-49fe-b675-1e73f18afb37" providerId="AD" clId="Web-{859D6A38-1DDC-98C4-8368-C44A4DCFE3D7}"/>
    <pc:docChg chg="modSld">
      <pc:chgData name="Bartling_Lena-Marie" userId="S::lebartling@schueler.berufskolleg.de::981d0e61-d8ed-49fe-b675-1e73f18afb37" providerId="AD" clId="Web-{859D6A38-1DDC-98C4-8368-C44A4DCFE3D7}" dt="2022-05-25T12:32:18.277" v="3" actId="20577"/>
      <pc:docMkLst>
        <pc:docMk/>
      </pc:docMkLst>
      <pc:sldChg chg="modSp">
        <pc:chgData name="Bartling_Lena-Marie" userId="S::lebartling@schueler.berufskolleg.de::981d0e61-d8ed-49fe-b675-1e73f18afb37" providerId="AD" clId="Web-{859D6A38-1DDC-98C4-8368-C44A4DCFE3D7}" dt="2022-05-25T12:32:18.277" v="3" actId="20577"/>
        <pc:sldMkLst>
          <pc:docMk/>
          <pc:sldMk cId="2932318364" sldId="256"/>
        </pc:sldMkLst>
        <pc:spChg chg="mod">
          <ac:chgData name="Bartling_Lena-Marie" userId="S::lebartling@schueler.berufskolleg.de::981d0e61-d8ed-49fe-b675-1e73f18afb37" providerId="AD" clId="Web-{859D6A38-1DDC-98C4-8368-C44A4DCFE3D7}" dt="2022-05-25T12:32:18.277" v="3" actId="20577"/>
          <ac:spMkLst>
            <pc:docMk/>
            <pc:sldMk cId="2932318364" sldId="256"/>
            <ac:spMk id="3" creationId="{C675F47A-11BE-C329-5CF8-891BFC9C9B94}"/>
          </ac:spMkLst>
        </pc:spChg>
      </pc:sldChg>
    </pc:docChg>
  </pc:docChgLst>
  <pc:docChgLst>
    <pc:chgData name="Gastbenutzer" userId="S::urn:spo:anon#67d8e4f8169cc3352862e7c992b03a33c54f27bbaec20d8d5b8cb589a1b28a09::" providerId="AD" clId="Web-{BD708C08-9028-408C-A9F4-477602DD993F}"/>
    <pc:docChg chg="addSld delSld modSld sldOrd">
      <pc:chgData name="Gastbenutzer" userId="S::urn:spo:anon#67d8e4f8169cc3352862e7c992b03a33c54f27bbaec20d8d5b8cb589a1b28a09::" providerId="AD" clId="Web-{BD708C08-9028-408C-A9F4-477602DD993F}" dt="2022-05-26T20:28:35.574" v="359" actId="20577"/>
      <pc:docMkLst>
        <pc:docMk/>
      </pc:docMkLst>
      <pc:sldChg chg="addSp delSp modSp mod setBg addAnim delAnim setClrOvrMap">
        <pc:chgData name="Gastbenutzer" userId="S::urn:spo:anon#67d8e4f8169cc3352862e7c992b03a33c54f27bbaec20d8d5b8cb589a1b28a09::" providerId="AD" clId="Web-{BD708C08-9028-408C-A9F4-477602DD993F}" dt="2022-05-26T19:58:26.623" v="11"/>
        <pc:sldMkLst>
          <pc:docMk/>
          <pc:sldMk cId="2932318364" sldId="256"/>
        </pc:sldMkLst>
        <pc:spChg chg="mod">
          <ac:chgData name="Gastbenutzer" userId="S::urn:spo:anon#67d8e4f8169cc3352862e7c992b03a33c54f27bbaec20d8d5b8cb589a1b28a09::" providerId="AD" clId="Web-{BD708C08-9028-408C-A9F4-477602DD993F}" dt="2022-05-26T19:58:26.623" v="9"/>
          <ac:spMkLst>
            <pc:docMk/>
            <pc:sldMk cId="2932318364" sldId="256"/>
            <ac:spMk id="2" creationId="{ECE45E59-AD94-C450-E196-105944A9E358}"/>
          </ac:spMkLst>
        </pc:spChg>
        <pc:spChg chg="mod">
          <ac:chgData name="Gastbenutzer" userId="S::urn:spo:anon#67d8e4f8169cc3352862e7c992b03a33c54f27bbaec20d8d5b8cb589a1b28a09::" providerId="AD" clId="Web-{BD708C08-9028-408C-A9F4-477602DD993F}" dt="2022-05-26T19:58:26.623" v="9"/>
          <ac:spMkLst>
            <pc:docMk/>
            <pc:sldMk cId="2932318364" sldId="256"/>
            <ac:spMk id="3" creationId="{C675F47A-11BE-C329-5CF8-891BFC9C9B94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19:58:26.623" v="9"/>
          <ac:spMkLst>
            <pc:docMk/>
            <pc:sldMk cId="2932318364" sldId="256"/>
            <ac:spMk id="8" creationId="{FFD48BC7-DC40-47DE-87EE-9F4B6ECB9ABB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19:58:26.623" v="9"/>
          <ac:spMkLst>
            <pc:docMk/>
            <pc:sldMk cId="2932318364" sldId="256"/>
            <ac:spMk id="10" creationId="{E502BBC7-2C76-46F3-BC24-5985BC13DB88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19:58:26.623" v="9"/>
          <ac:spMkLst>
            <pc:docMk/>
            <pc:sldMk cId="2932318364" sldId="256"/>
            <ac:spMk id="12" creationId="{C7F28D52-2A5F-4D23-81AE-7CB8B591C7AF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19:58:26.623" v="9"/>
          <ac:spMkLst>
            <pc:docMk/>
            <pc:sldMk cId="2932318364" sldId="256"/>
            <ac:spMk id="14" creationId="{3629484E-3792-4B3D-89AD-7C8A1ED0E0D4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19:58:23.014" v="6"/>
          <ac:spMkLst>
            <pc:docMk/>
            <pc:sldMk cId="2932318364" sldId="256"/>
            <ac:spMk id="20" creationId="{E49CC64F-7275-4E33-961B-0C5CDC439875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19:58:26.608" v="8"/>
          <ac:spMkLst>
            <pc:docMk/>
            <pc:sldMk cId="2932318364" sldId="256"/>
            <ac:spMk id="21" creationId="{A3363022-C969-41E9-8EB2-E4C94908C1FA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19:58:26.608" v="8"/>
          <ac:spMkLst>
            <pc:docMk/>
            <pc:sldMk cId="2932318364" sldId="256"/>
            <ac:spMk id="23" creationId="{8D1AD6B3-BE88-4CEB-BA17-790657CC4729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19:58:26.623" v="9"/>
          <ac:spMkLst>
            <pc:docMk/>
            <pc:sldMk cId="2932318364" sldId="256"/>
            <ac:spMk id="30" creationId="{E49CC64F-7275-4E33-961B-0C5CDC439875}"/>
          </ac:spMkLst>
        </pc:spChg>
        <pc:grpChg chg="add del">
          <ac:chgData name="Gastbenutzer" userId="S::urn:spo:anon#67d8e4f8169cc3352862e7c992b03a33c54f27bbaec20d8d5b8cb589a1b28a09::" providerId="AD" clId="Web-{BD708C08-9028-408C-A9F4-477602DD993F}" dt="2022-05-26T19:58:26.608" v="8"/>
          <ac:grpSpMkLst>
            <pc:docMk/>
            <pc:sldMk cId="2932318364" sldId="256"/>
            <ac:grpSpMk id="25" creationId="{89D1390B-7E13-4B4F-9CB2-391063412E54}"/>
          </ac:grpSpMkLst>
        </pc:grpChg>
        <pc:picChg chg="add del">
          <ac:chgData name="Gastbenutzer" userId="S::urn:spo:anon#67d8e4f8169cc3352862e7c992b03a33c54f27bbaec20d8d5b8cb589a1b28a09::" providerId="AD" clId="Web-{BD708C08-9028-408C-A9F4-477602DD993F}" dt="2022-05-26T19:58:23.014" v="6"/>
          <ac:picMkLst>
            <pc:docMk/>
            <pc:sldMk cId="2932318364" sldId="256"/>
            <ac:picMk id="16" creationId="{BD865108-F1C8-1662-E283-B7D26BAE299A}"/>
          </ac:picMkLst>
        </pc:picChg>
        <pc:picChg chg="add del">
          <ac:chgData name="Gastbenutzer" userId="S::urn:spo:anon#67d8e4f8169cc3352862e7c992b03a33c54f27bbaec20d8d5b8cb589a1b28a09::" providerId="AD" clId="Web-{BD708C08-9028-408C-A9F4-477602DD993F}" dt="2022-05-26T19:58:26.608" v="8"/>
          <ac:picMkLst>
            <pc:docMk/>
            <pc:sldMk cId="2932318364" sldId="256"/>
            <ac:picMk id="18" creationId="{174B1999-FF61-2517-1412-66E7E3E68081}"/>
          </ac:picMkLst>
        </pc:picChg>
        <pc:picChg chg="add">
          <ac:chgData name="Gastbenutzer" userId="S::urn:spo:anon#67d8e4f8169cc3352862e7c992b03a33c54f27bbaec20d8d5b8cb589a1b28a09::" providerId="AD" clId="Web-{BD708C08-9028-408C-A9F4-477602DD993F}" dt="2022-05-26T19:58:26.623" v="9"/>
          <ac:picMkLst>
            <pc:docMk/>
            <pc:sldMk cId="2932318364" sldId="256"/>
            <ac:picMk id="31" creationId="{BD865108-F1C8-1662-E283-B7D26BAE299A}"/>
          </ac:picMkLst>
        </pc:picChg>
      </pc:sldChg>
      <pc:sldChg chg="addSp delSp modSp mod setClrOvrMap">
        <pc:chgData name="Gastbenutzer" userId="S::urn:spo:anon#67d8e4f8169cc3352862e7c992b03a33c54f27bbaec20d8d5b8cb589a1b28a09::" providerId="AD" clId="Web-{BD708C08-9028-408C-A9F4-477602DD993F}" dt="2022-05-26T20:25:45.156" v="342"/>
        <pc:sldMkLst>
          <pc:docMk/>
          <pc:sldMk cId="4117898660" sldId="257"/>
        </pc:sldMkLst>
        <pc:spChg chg="mod">
          <ac:chgData name="Gastbenutzer" userId="S::urn:spo:anon#67d8e4f8169cc3352862e7c992b03a33c54f27bbaec20d8d5b8cb589a1b28a09::" providerId="AD" clId="Web-{BD708C08-9028-408C-A9F4-477602DD993F}" dt="2022-05-26T20:25:45.156" v="342"/>
          <ac:spMkLst>
            <pc:docMk/>
            <pc:sldMk cId="4117898660" sldId="257"/>
            <ac:spMk id="2" creationId="{21716EA5-8186-FFAA-539A-73B021DCB44E}"/>
          </ac:spMkLst>
        </pc:spChg>
        <pc:spChg chg="del mod">
          <ac:chgData name="Gastbenutzer" userId="S::urn:spo:anon#67d8e4f8169cc3352862e7c992b03a33c54f27bbaec20d8d5b8cb589a1b28a09::" providerId="AD" clId="Web-{BD708C08-9028-408C-A9F4-477602DD993F}" dt="2022-05-26T20:01:57.231" v="29"/>
          <ac:spMkLst>
            <pc:docMk/>
            <pc:sldMk cId="4117898660" sldId="257"/>
            <ac:spMk id="3" creationId="{17C42A97-23DA-DBC4-6EA9-AA1D514AB10C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0.653" v="26"/>
          <ac:spMkLst>
            <pc:docMk/>
            <pc:sldMk cId="4117898660" sldId="257"/>
            <ac:spMk id="8" creationId="{DAF1966E-FD40-4A4A-B61B-C4DF7FA05F06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0.653" v="26"/>
          <ac:spMkLst>
            <pc:docMk/>
            <pc:sldMk cId="4117898660" sldId="257"/>
            <ac:spMk id="10" creationId="{047BFA19-D45E-416B-A404-7AF2F3F27017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0.653" v="26"/>
          <ac:spMkLst>
            <pc:docMk/>
            <pc:sldMk cId="4117898660" sldId="257"/>
            <ac:spMk id="12" creationId="{8E0105E7-23DB-4CF2-8258-FF47C7620F6E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0.653" v="26"/>
          <ac:spMkLst>
            <pc:docMk/>
            <pc:sldMk cId="4117898660" sldId="257"/>
            <ac:spMk id="14" creationId="{074B4F7D-14B2-478B-8BF5-01E4E0C5D263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0.653" v="25"/>
          <ac:spMkLst>
            <pc:docMk/>
            <pc:sldMk cId="4117898660" sldId="257"/>
            <ac:spMk id="19" creationId="{33CD251C-A887-4D2F-925B-FC097198538B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7.231" v="29"/>
          <ac:spMkLst>
            <pc:docMk/>
            <pc:sldMk cId="4117898660" sldId="257"/>
            <ac:spMk id="23" creationId="{081E4A58-353D-44AE-B2FC-2A74E2E400F7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0.653" v="25"/>
          <ac:spMkLst>
            <pc:docMk/>
            <pc:sldMk cId="4117898660" sldId="257"/>
            <ac:spMk id="25" creationId="{662A3FAA-D056-4098-8115-EA61EAF068CF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7.231" v="29"/>
          <ac:spMkLst>
            <pc:docMk/>
            <pc:sldMk cId="4117898660" sldId="257"/>
            <ac:spMk id="27" creationId="{907EF6B7-1338-4443-8C46-6A318D952DFD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7.231" v="29"/>
          <ac:spMkLst>
            <pc:docMk/>
            <pc:sldMk cId="4117898660" sldId="257"/>
            <ac:spMk id="28" creationId="{DAAE4CDD-124C-4DCF-9584-B6033B545DD5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7.216" v="28"/>
          <ac:spMkLst>
            <pc:docMk/>
            <pc:sldMk cId="4117898660" sldId="257"/>
            <ac:spMk id="33" creationId="{76EFD3D9-44F0-4267-BCC1-1613E79D8274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3:29.190" v="47"/>
          <ac:spMkLst>
            <pc:docMk/>
            <pc:sldMk cId="4117898660" sldId="257"/>
            <ac:spMk id="34" creationId="{42285737-90EE-47DC-AC80-8AE156B11969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7.216" v="28"/>
          <ac:spMkLst>
            <pc:docMk/>
            <pc:sldMk cId="4117898660" sldId="257"/>
            <ac:spMk id="35" creationId="{A779A851-95D6-41AF-937A-B0E4B7F6FA8D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7.216" v="28"/>
          <ac:spMkLst>
            <pc:docMk/>
            <pc:sldMk cId="4117898660" sldId="257"/>
            <ac:spMk id="37" creationId="{953FB2E7-B6CB-429C-81EB-D9516D6D5C8D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7.216" v="28"/>
          <ac:spMkLst>
            <pc:docMk/>
            <pc:sldMk cId="4117898660" sldId="257"/>
            <ac:spMk id="39" creationId="{2EC40DB1-B719-4A13-9A4D-0966B4B27866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1:57.216" v="28"/>
          <ac:spMkLst>
            <pc:docMk/>
            <pc:sldMk cId="4117898660" sldId="257"/>
            <ac:spMk id="41" creationId="{82211336-CFF3-412D-868A-6679C1004C45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2:34.656" v="38"/>
          <ac:spMkLst>
            <pc:docMk/>
            <pc:sldMk cId="4117898660" sldId="257"/>
            <ac:spMk id="47" creationId="{9228552E-C8B1-4A80-8448-0787CE0FC704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3:26.334" v="330"/>
          <ac:spMkLst>
            <pc:docMk/>
            <pc:sldMk cId="4117898660" sldId="257"/>
            <ac:spMk id="48" creationId="{42285737-90EE-47DC-AC80-8AE156B11969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2:36.796" v="40"/>
          <ac:spMkLst>
            <pc:docMk/>
            <pc:sldMk cId="4117898660" sldId="257"/>
            <ac:spMk id="49" creationId="{C232B152-3720-4D3B-97ED-45CE5483F16F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2:31.593" v="34"/>
          <ac:spMkLst>
            <pc:docMk/>
            <pc:sldMk cId="4117898660" sldId="257"/>
            <ac:spMk id="50" creationId="{6753252F-4873-4F63-801D-CC719279A7D5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2:36.796" v="40"/>
          <ac:spMkLst>
            <pc:docMk/>
            <pc:sldMk cId="4117898660" sldId="257"/>
            <ac:spMk id="51" creationId="{11BAB570-FF10-4E96-8A3F-FA9804702B89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2:31.593" v="34"/>
          <ac:spMkLst>
            <pc:docMk/>
            <pc:sldMk cId="4117898660" sldId="257"/>
            <ac:spMk id="52" creationId="{047C8CCB-F95D-4249-92DD-651249D3535A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2:36.796" v="40"/>
          <ac:spMkLst>
            <pc:docMk/>
            <pc:sldMk cId="4117898660" sldId="257"/>
            <ac:spMk id="54" creationId="{4B9FAFB2-BEB5-4848-8018-BCAD99E2E1AA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2:38.093" v="42"/>
          <ac:spMkLst>
            <pc:docMk/>
            <pc:sldMk cId="4117898660" sldId="257"/>
            <ac:spMk id="56" creationId="{362810D9-2C5A-477D-949C-C191895477F3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2:38.093" v="42"/>
          <ac:spMkLst>
            <pc:docMk/>
            <pc:sldMk cId="4117898660" sldId="257"/>
            <ac:spMk id="57" creationId="{081E4A58-353D-44AE-B2FC-2A74E2E400F7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3:09.720" v="46"/>
          <ac:spMkLst>
            <pc:docMk/>
            <pc:sldMk cId="4117898660" sldId="257"/>
            <ac:spMk id="58" creationId="{38FAA1A1-D861-433F-88FA-1E9D6FD31D11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3:09.720" v="46"/>
          <ac:spMkLst>
            <pc:docMk/>
            <pc:sldMk cId="4117898660" sldId="257"/>
            <ac:spMk id="59" creationId="{C4285719-470E-454C-AF62-8323075F1F5B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3:09.720" v="46"/>
          <ac:spMkLst>
            <pc:docMk/>
            <pc:sldMk cId="4117898660" sldId="257"/>
            <ac:spMk id="60" creationId="{8D71EDA1-87BF-4D5D-AB79-F346FD19278A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3:09.720" v="46"/>
          <ac:spMkLst>
            <pc:docMk/>
            <pc:sldMk cId="4117898660" sldId="257"/>
            <ac:spMk id="61" creationId="{CD9FE4EF-C4D8-49A0-B2FF-81D8DB7D8A24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3:09.720" v="46"/>
          <ac:spMkLst>
            <pc:docMk/>
            <pc:sldMk cId="4117898660" sldId="257"/>
            <ac:spMk id="62" creationId="{4300840D-0A0B-4512-BACA-B439D5B9C57C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3:09.720" v="46"/>
          <ac:spMkLst>
            <pc:docMk/>
            <pc:sldMk cId="4117898660" sldId="257"/>
            <ac:spMk id="63" creationId="{D2B78728-A580-49A7-84F9-6EF6F583ADE0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3:07.283" v="45"/>
          <ac:spMkLst>
            <pc:docMk/>
            <pc:sldMk cId="4117898660" sldId="257"/>
            <ac:spMk id="68" creationId="{738F59A4-4431-460D-8E49-6E65C189A566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5:19.795" v="341"/>
          <ac:spMkLst>
            <pc:docMk/>
            <pc:sldMk cId="4117898660" sldId="257"/>
            <ac:spMk id="74" creationId="{B6C29DB0-17E9-42FF-986E-0B7F493F4D24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5:19.795" v="341"/>
          <ac:spMkLst>
            <pc:docMk/>
            <pc:sldMk cId="4117898660" sldId="257"/>
            <ac:spMk id="76" creationId="{115AD956-A5B6-4760-B8B2-11E2DF6B0212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3:47.179" v="332"/>
          <ac:spMkLst>
            <pc:docMk/>
            <pc:sldMk cId="4117898660" sldId="257"/>
            <ac:spMk id="81" creationId="{C5E6CFF1-2F42-4E10-9A97-F116F46F53FE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3:57.477" v="334"/>
          <ac:spMkLst>
            <pc:docMk/>
            <pc:sldMk cId="4117898660" sldId="257"/>
            <ac:spMk id="85" creationId="{D928DD85-BB99-450D-A702-2683E0296282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3:57.477" v="334"/>
          <ac:spMkLst>
            <pc:docMk/>
            <pc:sldMk cId="4117898660" sldId="257"/>
            <ac:spMk id="86" creationId="{240E5BD2-4019-4012-A1AA-628900E659E9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4:00.883" v="336"/>
          <ac:spMkLst>
            <pc:docMk/>
            <pc:sldMk cId="4117898660" sldId="257"/>
            <ac:spMk id="87" creationId="{1A882A9F-F4E9-4E23-8F0B-20B5DF42EAA9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4:00.883" v="336"/>
          <ac:spMkLst>
            <pc:docMk/>
            <pc:sldMk cId="4117898660" sldId="257"/>
            <ac:spMk id="88" creationId="{CDA1A2E9-63FE-408D-A803-8E306ECAB4B3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4:00.883" v="336"/>
          <ac:spMkLst>
            <pc:docMk/>
            <pc:sldMk cId="4117898660" sldId="257"/>
            <ac:spMk id="89" creationId="{FBE9F90C-C163-435B-9A68-D15C92D1CF2B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4:00.883" v="336"/>
          <ac:spMkLst>
            <pc:docMk/>
            <pc:sldMk cId="4117898660" sldId="257"/>
            <ac:spMk id="90" creationId="{2C910467-8185-45DD-B8A2-A88DF20DF6E0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4:17.447" v="338"/>
          <ac:spMkLst>
            <pc:docMk/>
            <pc:sldMk cId="4117898660" sldId="257"/>
            <ac:spMk id="92" creationId="{AB45A142-4255-493C-8284-5D566C121B10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5:19.748" v="340"/>
          <ac:spMkLst>
            <pc:docMk/>
            <pc:sldMk cId="4117898660" sldId="257"/>
            <ac:spMk id="95" creationId="{A3363022-C969-41E9-8EB2-E4C94908C1FA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5:19.748" v="340"/>
          <ac:spMkLst>
            <pc:docMk/>
            <pc:sldMk cId="4117898660" sldId="257"/>
            <ac:spMk id="96" creationId="{8D1AD6B3-BE88-4CEB-BA17-790657CC4729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5:45.156" v="342"/>
          <ac:spMkLst>
            <pc:docMk/>
            <pc:sldMk cId="4117898660" sldId="257"/>
            <ac:spMk id="102" creationId="{1A9F7B4E-B03D-4F64-BE33-00D074458D45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25:45.156" v="342"/>
          <ac:spMkLst>
            <pc:docMk/>
            <pc:sldMk cId="4117898660" sldId="257"/>
            <ac:spMk id="103" creationId="{7E2BE7F7-CA89-4002-ACCE-A478AEA24F5E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25:45.156" v="342"/>
          <ac:spMkLst>
            <pc:docMk/>
            <pc:sldMk cId="4117898660" sldId="257"/>
            <ac:spMk id="108" creationId="{AB45A142-4255-493C-8284-5D566C121B10}"/>
          </ac:spMkLst>
        </pc:spChg>
        <pc:grpChg chg="add del">
          <ac:chgData name="Gastbenutzer" userId="S::urn:spo:anon#67d8e4f8169cc3352862e7c992b03a33c54f27bbaec20d8d5b8cb589a1b28a09::" providerId="AD" clId="Web-{BD708C08-9028-408C-A9F4-477602DD993F}" dt="2022-05-26T20:01:50.653" v="25"/>
          <ac:grpSpMkLst>
            <pc:docMk/>
            <pc:sldMk cId="4117898660" sldId="257"/>
            <ac:grpSpMk id="21" creationId="{2C3846A5-A498-4C9E-B4DC-13532657D717}"/>
          </ac:grpSpMkLst>
        </pc:grpChg>
        <pc:grpChg chg="add del">
          <ac:chgData name="Gastbenutzer" userId="S::urn:spo:anon#67d8e4f8169cc3352862e7c992b03a33c54f27bbaec20d8d5b8cb589a1b28a09::" providerId="AD" clId="Web-{BD708C08-9028-408C-A9F4-477602DD993F}" dt="2022-05-26T20:03:29.190" v="47"/>
          <ac:grpSpMkLst>
            <pc:docMk/>
            <pc:sldMk cId="4117898660" sldId="257"/>
            <ac:grpSpMk id="36" creationId="{B57BDC17-F1B3-455F-BBF1-680AA1F25C06}"/>
          </ac:grpSpMkLst>
        </pc:grpChg>
        <pc:grpChg chg="add del">
          <ac:chgData name="Gastbenutzer" userId="S::urn:spo:anon#67d8e4f8169cc3352862e7c992b03a33c54f27bbaec20d8d5b8cb589a1b28a09::" providerId="AD" clId="Web-{BD708C08-9028-408C-A9F4-477602DD993F}" dt="2022-05-26T20:23:26.334" v="330"/>
          <ac:grpSpMkLst>
            <pc:docMk/>
            <pc:sldMk cId="4117898660" sldId="257"/>
            <ac:grpSpMk id="64" creationId="{B57BDC17-F1B3-455F-BBF1-680AA1F25C06}"/>
          </ac:grpSpMkLst>
        </pc:grpChg>
        <pc:grpChg chg="add del">
          <ac:chgData name="Gastbenutzer" userId="S::urn:spo:anon#67d8e4f8169cc3352862e7c992b03a33c54f27bbaec20d8d5b8cb589a1b28a09::" providerId="AD" clId="Web-{BD708C08-9028-408C-A9F4-477602DD993F}" dt="2022-05-26T20:03:07.283" v="45"/>
          <ac:grpSpMkLst>
            <pc:docMk/>
            <pc:sldMk cId="4117898660" sldId="257"/>
            <ac:grpSpMk id="70" creationId="{8A919B9C-5C01-47E4-B2F2-45F589208ABF}"/>
          </ac:grpSpMkLst>
        </pc:grpChg>
        <pc:grpChg chg="add del">
          <ac:chgData name="Gastbenutzer" userId="S::urn:spo:anon#67d8e4f8169cc3352862e7c992b03a33c54f27bbaec20d8d5b8cb589a1b28a09::" providerId="AD" clId="Web-{BD708C08-9028-408C-A9F4-477602DD993F}" dt="2022-05-26T20:25:19.748" v="340"/>
          <ac:grpSpMkLst>
            <pc:docMk/>
            <pc:sldMk cId="4117898660" sldId="257"/>
            <ac:grpSpMk id="97" creationId="{89D1390B-7E13-4B4F-9CB2-391063412E54}"/>
          </ac:grpSpMkLst>
        </pc:grpChg>
        <pc:graphicFrameChg chg="add mod modGraphic">
          <ac:chgData name="Gastbenutzer" userId="S::urn:spo:anon#67d8e4f8169cc3352862e7c992b03a33c54f27bbaec20d8d5b8cb589a1b28a09::" providerId="AD" clId="Web-{BD708C08-9028-408C-A9F4-477602DD993F}" dt="2022-05-26T20:25:19.795" v="341"/>
          <ac:graphicFrameMkLst>
            <pc:docMk/>
            <pc:sldMk cId="4117898660" sldId="257"/>
            <ac:graphicFrameMk id="30" creationId="{DADC619C-8796-E6FF-2368-6A516DC938EA}"/>
          </ac:graphicFrameMkLst>
        </pc:graphicFrameChg>
        <pc:cxnChg chg="add del">
          <ac:chgData name="Gastbenutzer" userId="S::urn:spo:anon#67d8e4f8169cc3352862e7c992b03a33c54f27bbaec20d8d5b8cb589a1b28a09::" providerId="AD" clId="Web-{BD708C08-9028-408C-A9F4-477602DD993F}" dt="2022-05-26T20:23:47.179" v="332"/>
          <ac:cxnSpMkLst>
            <pc:docMk/>
            <pc:sldMk cId="4117898660" sldId="257"/>
            <ac:cxnSpMk id="83" creationId="{67182200-4859-4C8D-BCBB-55B245C28BA3}"/>
          </ac:cxnSpMkLst>
        </pc:cxnChg>
        <pc:cxnChg chg="add del">
          <ac:chgData name="Gastbenutzer" userId="S::urn:spo:anon#67d8e4f8169cc3352862e7c992b03a33c54f27bbaec20d8d5b8cb589a1b28a09::" providerId="AD" clId="Web-{BD708C08-9028-408C-A9F4-477602DD993F}" dt="2022-05-26T20:24:17.447" v="338"/>
          <ac:cxnSpMkLst>
            <pc:docMk/>
            <pc:sldMk cId="4117898660" sldId="257"/>
            <ac:cxnSpMk id="93" creationId="{38FB9660-F42F-4313-BBC4-47C007FE484C}"/>
          </ac:cxnSpMkLst>
        </pc:cxnChg>
        <pc:cxnChg chg="add">
          <ac:chgData name="Gastbenutzer" userId="S::urn:spo:anon#67d8e4f8169cc3352862e7c992b03a33c54f27bbaec20d8d5b8cb589a1b28a09::" providerId="AD" clId="Web-{BD708C08-9028-408C-A9F4-477602DD993F}" dt="2022-05-26T20:25:45.156" v="342"/>
          <ac:cxnSpMkLst>
            <pc:docMk/>
            <pc:sldMk cId="4117898660" sldId="257"/>
            <ac:cxnSpMk id="110" creationId="{38FB9660-F42F-4313-BBC4-47C007FE484C}"/>
          </ac:cxnSpMkLst>
        </pc:cxnChg>
      </pc:sldChg>
      <pc:sldChg chg="addSp delSp modSp add del">
        <pc:chgData name="Gastbenutzer" userId="S::urn:spo:anon#67d8e4f8169cc3352862e7c992b03a33c54f27bbaec20d8d5b8cb589a1b28a09::" providerId="AD" clId="Web-{BD708C08-9028-408C-A9F4-477602DD993F}" dt="2022-05-26T20:14:01.843" v="193"/>
        <pc:sldMkLst>
          <pc:docMk/>
          <pc:sldMk cId="2949219229" sldId="258"/>
        </pc:sldMkLst>
        <pc:spChg chg="mod">
          <ac:chgData name="Gastbenutzer" userId="S::urn:spo:anon#67d8e4f8169cc3352862e7c992b03a33c54f27bbaec20d8d5b8cb589a1b28a09::" providerId="AD" clId="Web-{BD708C08-9028-408C-A9F4-477602DD993F}" dt="2022-05-26T20:04:38.273" v="49"/>
          <ac:spMkLst>
            <pc:docMk/>
            <pc:sldMk cId="2949219229" sldId="258"/>
            <ac:spMk id="2" creationId="{994DC024-E585-719F-DCDF-E6DA68479238}"/>
          </ac:spMkLst>
        </pc:spChg>
        <pc:spChg chg="del mod">
          <ac:chgData name="Gastbenutzer" userId="S::urn:spo:anon#67d8e4f8169cc3352862e7c992b03a33c54f27bbaec20d8d5b8cb589a1b28a09::" providerId="AD" clId="Web-{BD708C08-9028-408C-A9F4-477602DD993F}" dt="2022-05-26T20:04:38.273" v="49"/>
          <ac:spMkLst>
            <pc:docMk/>
            <pc:sldMk cId="2949219229" sldId="258"/>
            <ac:spMk id="3" creationId="{921EFD66-50EF-4141-4D1A-142666E5DA4D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04:06.084" v="48"/>
          <ac:spMkLst>
            <pc:docMk/>
            <pc:sldMk cId="2949219229" sldId="258"/>
            <ac:spMk id="8" creationId="{DAF1966E-FD40-4A4A-B61B-C4DF7FA05F06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04:06.084" v="48"/>
          <ac:spMkLst>
            <pc:docMk/>
            <pc:sldMk cId="2949219229" sldId="258"/>
            <ac:spMk id="10" creationId="{047BFA19-D45E-416B-A404-7AF2F3F27017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04:06.084" v="48"/>
          <ac:spMkLst>
            <pc:docMk/>
            <pc:sldMk cId="2949219229" sldId="258"/>
            <ac:spMk id="12" creationId="{8E0105E7-23DB-4CF2-8258-FF47C7620F6E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04:06.084" v="48"/>
          <ac:spMkLst>
            <pc:docMk/>
            <pc:sldMk cId="2949219229" sldId="258"/>
            <ac:spMk id="14" creationId="{074B4F7D-14B2-478B-8BF5-01E4E0C5D263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4:38.273" v="49"/>
          <ac:spMkLst>
            <pc:docMk/>
            <pc:sldMk cId="2949219229" sldId="258"/>
            <ac:spMk id="19" creationId="{B775CD93-9DF2-48CB-9F57-1BCA9A46C7FA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4:38.273" v="49"/>
          <ac:spMkLst>
            <pc:docMk/>
            <pc:sldMk cId="2949219229" sldId="258"/>
            <ac:spMk id="21" creationId="{6166C6D1-23AC-49C4-BA07-238E4E9F8CEB}"/>
          </ac:spMkLst>
        </pc:spChg>
        <pc:spChg chg="add del">
          <ac:chgData name="Gastbenutzer" userId="S::urn:spo:anon#67d8e4f8169cc3352862e7c992b03a33c54f27bbaec20d8d5b8cb589a1b28a09::" providerId="AD" clId="Web-{BD708C08-9028-408C-A9F4-477602DD993F}" dt="2022-05-26T20:04:38.273" v="49"/>
          <ac:spMkLst>
            <pc:docMk/>
            <pc:sldMk cId="2949219229" sldId="258"/>
            <ac:spMk id="23" creationId="{1C091803-41C2-48E0-9228-5148460C7479}"/>
          </ac:spMkLst>
        </pc:spChg>
        <pc:spChg chg="add del mod">
          <ac:chgData name="Gastbenutzer" userId="S::urn:spo:anon#67d8e4f8169cc3352862e7c992b03a33c54f27bbaec20d8d5b8cb589a1b28a09::" providerId="AD" clId="Web-{BD708C08-9028-408C-A9F4-477602DD993F}" dt="2022-05-26T20:05:04.619" v="51"/>
          <ac:spMkLst>
            <pc:docMk/>
            <pc:sldMk cId="2949219229" sldId="258"/>
            <ac:spMk id="26" creationId="{6DA6CE4C-84A3-E6D1-D997-650525967C1E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04:38.273" v="49"/>
          <ac:spMkLst>
            <pc:docMk/>
            <pc:sldMk cId="2949219229" sldId="258"/>
            <ac:spMk id="29" creationId="{42285737-90EE-47DC-AC80-8AE156B11969}"/>
          </ac:spMkLst>
        </pc:spChg>
        <pc:grpChg chg="add">
          <ac:chgData name="Gastbenutzer" userId="S::urn:spo:anon#67d8e4f8169cc3352862e7c992b03a33c54f27bbaec20d8d5b8cb589a1b28a09::" providerId="AD" clId="Web-{BD708C08-9028-408C-A9F4-477602DD993F}" dt="2022-05-26T20:04:38.273" v="49"/>
          <ac:grpSpMkLst>
            <pc:docMk/>
            <pc:sldMk cId="2949219229" sldId="258"/>
            <ac:grpSpMk id="31" creationId="{B57BDC17-F1B3-455F-BBF1-680AA1F25C06}"/>
          </ac:grpSpMkLst>
        </pc:grpChg>
        <pc:graphicFrameChg chg="add del modGraphic">
          <ac:chgData name="Gastbenutzer" userId="S::urn:spo:anon#67d8e4f8169cc3352862e7c992b03a33c54f27bbaec20d8d5b8cb589a1b28a09::" providerId="AD" clId="Web-{BD708C08-9028-408C-A9F4-477602DD993F}" dt="2022-05-26T20:06:44.876" v="62"/>
          <ac:graphicFrameMkLst>
            <pc:docMk/>
            <pc:sldMk cId="2949219229" sldId="258"/>
            <ac:graphicFrameMk id="25" creationId="{00B9DABE-894C-4955-1040-8951EA18956B}"/>
          </ac:graphicFrameMkLst>
        </pc:graphicFrameChg>
      </pc:sldChg>
      <pc:sldChg chg="addSp delSp modSp">
        <pc:chgData name="Gastbenutzer" userId="S::urn:spo:anon#67d8e4f8169cc3352862e7c992b03a33c54f27bbaec20d8d5b8cb589a1b28a09::" providerId="AD" clId="Web-{BD708C08-9028-408C-A9F4-477602DD993F}" dt="2022-05-26T20:28:29.386" v="357" actId="20577"/>
        <pc:sldMkLst>
          <pc:docMk/>
          <pc:sldMk cId="1687836593" sldId="259"/>
        </pc:sldMkLst>
        <pc:spChg chg="mod">
          <ac:chgData name="Gastbenutzer" userId="S::urn:spo:anon#67d8e4f8169cc3352862e7c992b03a33c54f27bbaec20d8d5b8cb589a1b28a09::" providerId="AD" clId="Web-{BD708C08-9028-408C-A9F4-477602DD993F}" dt="2022-05-26T20:26:50.223" v="346" actId="20577"/>
          <ac:spMkLst>
            <pc:docMk/>
            <pc:sldMk cId="1687836593" sldId="259"/>
            <ac:spMk id="2" creationId="{2187FA9D-BE2F-7ECC-2637-A2AC4398DF16}"/>
          </ac:spMkLst>
        </pc:spChg>
        <pc:spChg chg="mod">
          <ac:chgData name="Gastbenutzer" userId="S::urn:spo:anon#67d8e4f8169cc3352862e7c992b03a33c54f27bbaec20d8d5b8cb589a1b28a09::" providerId="AD" clId="Web-{BD708C08-9028-408C-A9F4-477602DD993F}" dt="2022-05-26T20:28:29.386" v="357" actId="20577"/>
          <ac:spMkLst>
            <pc:docMk/>
            <pc:sldMk cId="1687836593" sldId="259"/>
            <ac:spMk id="3" creationId="{EDE9016A-6BE0-1C23-2E1E-29A9BDD67159}"/>
          </ac:spMkLst>
        </pc:spChg>
        <pc:spChg chg="del mod">
          <ac:chgData name="Gastbenutzer" userId="S::urn:spo:anon#67d8e4f8169cc3352862e7c992b03a33c54f27bbaec20d8d5b8cb589a1b28a09::" providerId="AD" clId="Web-{BD708C08-9028-408C-A9F4-477602DD993F}" dt="2022-05-26T20:09:10.495" v="79"/>
          <ac:spMkLst>
            <pc:docMk/>
            <pc:sldMk cId="1687836593" sldId="259"/>
            <ac:spMk id="4" creationId="{58345C2D-9816-E92D-2455-92BD02EA3A97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07:39.895" v="63"/>
          <ac:spMkLst>
            <pc:docMk/>
            <pc:sldMk cId="1687836593" sldId="259"/>
            <ac:spMk id="8" creationId="{DAF1966E-FD40-4A4A-B61B-C4DF7FA05F06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07:39.895" v="63"/>
          <ac:spMkLst>
            <pc:docMk/>
            <pc:sldMk cId="1687836593" sldId="259"/>
            <ac:spMk id="10" creationId="{047BFA19-D45E-416B-A404-7AF2F3F27017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07:39.895" v="63"/>
          <ac:spMkLst>
            <pc:docMk/>
            <pc:sldMk cId="1687836593" sldId="259"/>
            <ac:spMk id="12" creationId="{8E0105E7-23DB-4CF2-8258-FF47C7620F6E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07:39.895" v="63"/>
          <ac:spMkLst>
            <pc:docMk/>
            <pc:sldMk cId="1687836593" sldId="259"/>
            <ac:spMk id="14" creationId="{074B4F7D-14B2-478B-8BF5-01E4E0C5D263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07:39.895" v="63"/>
          <ac:spMkLst>
            <pc:docMk/>
            <pc:sldMk cId="1687836593" sldId="259"/>
            <ac:spMk id="19" creationId="{E35A04CF-97D4-4FF7-B359-C546B1F62E54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07:39.895" v="63"/>
          <ac:spMkLst>
            <pc:docMk/>
            <pc:sldMk cId="1687836593" sldId="259"/>
            <ac:spMk id="21" creationId="{1DE7243B-5109-444B-8FAF-7437C66BC0E9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07:39.895" v="63"/>
          <ac:spMkLst>
            <pc:docMk/>
            <pc:sldMk cId="1687836593" sldId="259"/>
            <ac:spMk id="23" creationId="{4C5D6221-DA7B-4611-AA26-7D8E349FDE96}"/>
          </ac:spMkLst>
        </pc:spChg>
      </pc:sldChg>
      <pc:sldChg chg="addSp delSp modSp">
        <pc:chgData name="Gastbenutzer" userId="S::urn:spo:anon#67d8e4f8169cc3352862e7c992b03a33c54f27bbaec20d8d5b8cb589a1b28a09::" providerId="AD" clId="Web-{BD708C08-9028-408C-A9F4-477602DD993F}" dt="2022-05-26T20:28:25.229" v="356" actId="20577"/>
        <pc:sldMkLst>
          <pc:docMk/>
          <pc:sldMk cId="3486886791" sldId="260"/>
        </pc:sldMkLst>
        <pc:spChg chg="mod">
          <ac:chgData name="Gastbenutzer" userId="S::urn:spo:anon#67d8e4f8169cc3352862e7c992b03a33c54f27bbaec20d8d5b8cb589a1b28a09::" providerId="AD" clId="Web-{BD708C08-9028-408C-A9F4-477602DD993F}" dt="2022-05-26T20:11:59.803" v="115" actId="20577"/>
          <ac:spMkLst>
            <pc:docMk/>
            <pc:sldMk cId="3486886791" sldId="260"/>
            <ac:spMk id="2" creationId="{DD985B64-F481-DDEF-A8E4-7B3A9EF01C84}"/>
          </ac:spMkLst>
        </pc:spChg>
        <pc:spChg chg="mod">
          <ac:chgData name="Gastbenutzer" userId="S::urn:spo:anon#67d8e4f8169cc3352862e7c992b03a33c54f27bbaec20d8d5b8cb589a1b28a09::" providerId="AD" clId="Web-{BD708C08-9028-408C-A9F4-477602DD993F}" dt="2022-05-26T20:28:18.526" v="355" actId="20577"/>
          <ac:spMkLst>
            <pc:docMk/>
            <pc:sldMk cId="3486886791" sldId="260"/>
            <ac:spMk id="3" creationId="{BA3431EA-A8A5-9C9A-991E-E3E1BE2C6353}"/>
          </ac:spMkLst>
        </pc:spChg>
        <pc:spChg chg="mod">
          <ac:chgData name="Gastbenutzer" userId="S::urn:spo:anon#67d8e4f8169cc3352862e7c992b03a33c54f27bbaec20d8d5b8cb589a1b28a09::" providerId="AD" clId="Web-{BD708C08-9028-408C-A9F4-477602DD993F}" dt="2022-05-26T20:28:25.229" v="356" actId="20577"/>
          <ac:spMkLst>
            <pc:docMk/>
            <pc:sldMk cId="3486886791" sldId="260"/>
            <ac:spMk id="4" creationId="{F6D1A72C-B2B4-EBA9-05C5-D61384B8DD6D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1:10.175" v="104"/>
          <ac:spMkLst>
            <pc:docMk/>
            <pc:sldMk cId="3486886791" sldId="260"/>
            <ac:spMk id="8" creationId="{DAF1966E-FD40-4A4A-B61B-C4DF7FA05F06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1:10.175" v="104"/>
          <ac:spMkLst>
            <pc:docMk/>
            <pc:sldMk cId="3486886791" sldId="260"/>
            <ac:spMk id="10" creationId="{047BFA19-D45E-416B-A404-7AF2F3F27017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1:10.175" v="104"/>
          <ac:spMkLst>
            <pc:docMk/>
            <pc:sldMk cId="3486886791" sldId="260"/>
            <ac:spMk id="12" creationId="{8E0105E7-23DB-4CF2-8258-FF47C7620F6E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1:10.175" v="104"/>
          <ac:spMkLst>
            <pc:docMk/>
            <pc:sldMk cId="3486886791" sldId="260"/>
            <ac:spMk id="14" creationId="{074B4F7D-14B2-478B-8BF5-01E4E0C5D263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11:10.175" v="104"/>
          <ac:spMkLst>
            <pc:docMk/>
            <pc:sldMk cId="3486886791" sldId="260"/>
            <ac:spMk id="19" creationId="{E35A04CF-97D4-4FF7-B359-C546B1F62E54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11:10.175" v="104"/>
          <ac:spMkLst>
            <pc:docMk/>
            <pc:sldMk cId="3486886791" sldId="260"/>
            <ac:spMk id="21" creationId="{1DE7243B-5109-444B-8FAF-7437C66BC0E9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11:10.175" v="104"/>
          <ac:spMkLst>
            <pc:docMk/>
            <pc:sldMk cId="3486886791" sldId="260"/>
            <ac:spMk id="23" creationId="{4C5D6221-DA7B-4611-AA26-7D8E349FDE96}"/>
          </ac:spMkLst>
        </pc:spChg>
      </pc:sldChg>
      <pc:sldChg chg="del">
        <pc:chgData name="Gastbenutzer" userId="S::urn:spo:anon#67d8e4f8169cc3352862e7c992b03a33c54f27bbaec20d8d5b8cb589a1b28a09::" providerId="AD" clId="Web-{BD708C08-9028-408C-A9F4-477602DD993F}" dt="2022-05-26T20:17:25.466" v="220"/>
        <pc:sldMkLst>
          <pc:docMk/>
          <pc:sldMk cId="964091050" sldId="261"/>
        </pc:sldMkLst>
      </pc:sldChg>
      <pc:sldChg chg="addSp delSp modSp mod setBg setClrOvrMap">
        <pc:chgData name="Gastbenutzer" userId="S::urn:spo:anon#67d8e4f8169cc3352862e7c992b03a33c54f27bbaec20d8d5b8cb589a1b28a09::" providerId="AD" clId="Web-{BD708C08-9028-408C-A9F4-477602DD993F}" dt="2022-05-26T20:20:55.214" v="327" actId="1076"/>
        <pc:sldMkLst>
          <pc:docMk/>
          <pc:sldMk cId="1250194693" sldId="262"/>
        </pc:sldMkLst>
        <pc:spChg chg="mod">
          <ac:chgData name="Gastbenutzer" userId="S::urn:spo:anon#67d8e4f8169cc3352862e7c992b03a33c54f27bbaec20d8d5b8cb589a1b28a09::" providerId="AD" clId="Web-{BD708C08-9028-408C-A9F4-477602DD993F}" dt="2022-05-26T20:20:13.586" v="277" actId="20577"/>
          <ac:spMkLst>
            <pc:docMk/>
            <pc:sldMk cId="1250194693" sldId="262"/>
            <ac:spMk id="2" creationId="{EA5FFA6C-5D78-6C65-0166-D7BCD4AD9721}"/>
          </ac:spMkLst>
        </pc:spChg>
        <pc:spChg chg="mod">
          <ac:chgData name="Gastbenutzer" userId="S::urn:spo:anon#67d8e4f8169cc3352862e7c992b03a33c54f27bbaec20d8d5b8cb589a1b28a09::" providerId="AD" clId="Web-{BD708C08-9028-408C-A9F4-477602DD993F}" dt="2022-05-26T20:20:55.214" v="327" actId="1076"/>
          <ac:spMkLst>
            <pc:docMk/>
            <pc:sldMk cId="1250194693" sldId="262"/>
            <ac:spMk id="3" creationId="{1CCCD04C-C3D0-6D82-3457-F92FFC19DFC8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20:16.774" v="278"/>
          <ac:spMkLst>
            <pc:docMk/>
            <pc:sldMk cId="1250194693" sldId="262"/>
            <ac:spMk id="4" creationId="{4541ED66-634C-EA13-9B01-40333C413117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7:34.669" v="221"/>
          <ac:spMkLst>
            <pc:docMk/>
            <pc:sldMk cId="1250194693" sldId="262"/>
            <ac:spMk id="8" creationId="{DAF1966E-FD40-4A4A-B61B-C4DF7FA05F06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7:34.669" v="221"/>
          <ac:spMkLst>
            <pc:docMk/>
            <pc:sldMk cId="1250194693" sldId="262"/>
            <ac:spMk id="10" creationId="{047BFA19-D45E-416B-A404-7AF2F3F27017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7:34.669" v="221"/>
          <ac:spMkLst>
            <pc:docMk/>
            <pc:sldMk cId="1250194693" sldId="262"/>
            <ac:spMk id="12" creationId="{8E0105E7-23DB-4CF2-8258-FF47C7620F6E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7:34.669" v="221"/>
          <ac:spMkLst>
            <pc:docMk/>
            <pc:sldMk cId="1250194693" sldId="262"/>
            <ac:spMk id="14" creationId="{074B4F7D-14B2-478B-8BF5-01E4E0C5D263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17:34.669" v="221"/>
          <ac:spMkLst>
            <pc:docMk/>
            <pc:sldMk cId="1250194693" sldId="262"/>
            <ac:spMk id="19" creationId="{AD21898E-86C0-4C8A-A76C-DF33E844C87A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17:34.669" v="221"/>
          <ac:spMkLst>
            <pc:docMk/>
            <pc:sldMk cId="1250194693" sldId="262"/>
            <ac:spMk id="21" creationId="{5C8F04BD-D093-45D0-B54C-50FDB308B4EE}"/>
          </ac:spMkLst>
        </pc:spChg>
      </pc:sldChg>
      <pc:sldChg chg="addSp delSp modSp">
        <pc:chgData name="Gastbenutzer" userId="S::urn:spo:anon#67d8e4f8169cc3352862e7c992b03a33c54f27bbaec20d8d5b8cb589a1b28a09::" providerId="AD" clId="Web-{BD708C08-9028-408C-A9F4-477602DD993F}" dt="2022-05-26T20:22:38.831" v="329"/>
        <pc:sldMkLst>
          <pc:docMk/>
          <pc:sldMk cId="3496493144" sldId="263"/>
        </pc:sldMkLst>
        <pc:spChg chg="mod">
          <ac:chgData name="Gastbenutzer" userId="S::urn:spo:anon#67d8e4f8169cc3352862e7c992b03a33c54f27bbaec20d8d5b8cb589a1b28a09::" providerId="AD" clId="Web-{BD708C08-9028-408C-A9F4-477602DD993F}" dt="2022-05-26T20:15:58.913" v="206" actId="20577"/>
          <ac:spMkLst>
            <pc:docMk/>
            <pc:sldMk cId="3496493144" sldId="263"/>
            <ac:spMk id="2" creationId="{8DC86149-54FD-015E-3C2F-89CC27FAEA42}"/>
          </ac:spMkLst>
        </pc:spChg>
        <pc:spChg chg="mod">
          <ac:chgData name="Gastbenutzer" userId="S::urn:spo:anon#67d8e4f8169cc3352862e7c992b03a33c54f27bbaec20d8d5b8cb589a1b28a09::" providerId="AD" clId="Web-{BD708C08-9028-408C-A9F4-477602DD993F}" dt="2022-05-26T20:15:34.396" v="204" actId="20577"/>
          <ac:spMkLst>
            <pc:docMk/>
            <pc:sldMk cId="3496493144" sldId="263"/>
            <ac:spMk id="3" creationId="{B13AD850-4732-EC84-CAC9-C24081E95ABD}"/>
          </ac:spMkLst>
        </pc:spChg>
        <pc:spChg chg="mod">
          <ac:chgData name="Gastbenutzer" userId="S::urn:spo:anon#67d8e4f8169cc3352862e7c992b03a33c54f27bbaec20d8d5b8cb589a1b28a09::" providerId="AD" clId="Web-{BD708C08-9028-408C-A9F4-477602DD993F}" dt="2022-05-26T20:15:45.240" v="205" actId="20577"/>
          <ac:spMkLst>
            <pc:docMk/>
            <pc:sldMk cId="3496493144" sldId="263"/>
            <ac:spMk id="4" creationId="{0E221653-191E-4C27-23E0-1DDD408E598E}"/>
          </ac:spMkLst>
        </pc:spChg>
        <pc:spChg chg="add del mod">
          <ac:chgData name="Gastbenutzer" userId="S::urn:spo:anon#67d8e4f8169cc3352862e7c992b03a33c54f27bbaec20d8d5b8cb589a1b28a09::" providerId="AD" clId="Web-{BD708C08-9028-408C-A9F4-477602DD993F}" dt="2022-05-26T20:22:38.831" v="329"/>
          <ac:spMkLst>
            <pc:docMk/>
            <pc:sldMk cId="3496493144" sldId="263"/>
            <ac:spMk id="5" creationId="{5F58B304-A5CB-C4E4-4DC4-A96A48FE59CE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4:21.063" v="195"/>
          <ac:spMkLst>
            <pc:docMk/>
            <pc:sldMk cId="3496493144" sldId="263"/>
            <ac:spMk id="8" creationId="{DAF1966E-FD40-4A4A-B61B-C4DF7FA05F06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4:21.063" v="195"/>
          <ac:spMkLst>
            <pc:docMk/>
            <pc:sldMk cId="3496493144" sldId="263"/>
            <ac:spMk id="10" creationId="{047BFA19-D45E-416B-A404-7AF2F3F27017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4:21.063" v="195"/>
          <ac:spMkLst>
            <pc:docMk/>
            <pc:sldMk cId="3496493144" sldId="263"/>
            <ac:spMk id="12" creationId="{8E0105E7-23DB-4CF2-8258-FF47C7620F6E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4:21.063" v="195"/>
          <ac:spMkLst>
            <pc:docMk/>
            <pc:sldMk cId="3496493144" sldId="263"/>
            <ac:spMk id="14" creationId="{074B4F7D-14B2-478B-8BF5-01E4E0C5D263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14:21.063" v="195"/>
          <ac:spMkLst>
            <pc:docMk/>
            <pc:sldMk cId="3496493144" sldId="263"/>
            <ac:spMk id="19" creationId="{E35A04CF-97D4-4FF7-B359-C546B1F62E54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14:21.063" v="195"/>
          <ac:spMkLst>
            <pc:docMk/>
            <pc:sldMk cId="3496493144" sldId="263"/>
            <ac:spMk id="21" creationId="{1DE7243B-5109-444B-8FAF-7437C66BC0E9}"/>
          </ac:spMkLst>
        </pc:spChg>
        <pc:spChg chg="add">
          <ac:chgData name="Gastbenutzer" userId="S::urn:spo:anon#67d8e4f8169cc3352862e7c992b03a33c54f27bbaec20d8d5b8cb589a1b28a09::" providerId="AD" clId="Web-{BD708C08-9028-408C-A9F4-477602DD993F}" dt="2022-05-26T20:14:21.063" v="195"/>
          <ac:spMkLst>
            <pc:docMk/>
            <pc:sldMk cId="3496493144" sldId="263"/>
            <ac:spMk id="23" creationId="{4C5D6221-DA7B-4611-AA26-7D8E349FDE96}"/>
          </ac:spMkLst>
        </pc:spChg>
      </pc:sldChg>
      <pc:sldChg chg="new del">
        <pc:chgData name="Gastbenutzer" userId="S::urn:spo:anon#67d8e4f8169cc3352862e7c992b03a33c54f27bbaec20d8d5b8cb589a1b28a09::" providerId="AD" clId="Web-{BD708C08-9028-408C-A9F4-477602DD993F}" dt="2022-05-26T20:14:13.265" v="194"/>
        <pc:sldMkLst>
          <pc:docMk/>
          <pc:sldMk cId="2817874656" sldId="264"/>
        </pc:sldMkLst>
      </pc:sldChg>
      <pc:sldChg chg="addSp delSp modSp add replId">
        <pc:chgData name="Gastbenutzer" userId="S::urn:spo:anon#67d8e4f8169cc3352862e7c992b03a33c54f27bbaec20d8d5b8cb589a1b28a09::" providerId="AD" clId="Web-{BD708C08-9028-408C-A9F4-477602DD993F}" dt="2022-05-26T20:28:35.574" v="359" actId="20577"/>
        <pc:sldMkLst>
          <pc:docMk/>
          <pc:sldMk cId="891114945" sldId="265"/>
        </pc:sldMkLst>
        <pc:spChg chg="mod">
          <ac:chgData name="Gastbenutzer" userId="S::urn:spo:anon#67d8e4f8169cc3352862e7c992b03a33c54f27bbaec20d8d5b8cb589a1b28a09::" providerId="AD" clId="Web-{BD708C08-9028-408C-A9F4-477602DD993F}" dt="2022-05-26T20:26:46.066" v="345" actId="20577"/>
          <ac:spMkLst>
            <pc:docMk/>
            <pc:sldMk cId="891114945" sldId="265"/>
            <ac:spMk id="2" creationId="{2187FA9D-BE2F-7ECC-2637-A2AC4398DF16}"/>
          </ac:spMkLst>
        </pc:spChg>
        <pc:spChg chg="mod">
          <ac:chgData name="Gastbenutzer" userId="S::urn:spo:anon#67d8e4f8169cc3352862e7c992b03a33c54f27bbaec20d8d5b8cb589a1b28a09::" providerId="AD" clId="Web-{BD708C08-9028-408C-A9F4-477602DD993F}" dt="2022-05-26T20:28:32.995" v="358" actId="20577"/>
          <ac:spMkLst>
            <pc:docMk/>
            <pc:sldMk cId="891114945" sldId="265"/>
            <ac:spMk id="3" creationId="{EDE9016A-6BE0-1C23-2E1E-29A9BDD67159}"/>
          </ac:spMkLst>
        </pc:spChg>
        <pc:spChg chg="mod">
          <ac:chgData name="Gastbenutzer" userId="S::urn:spo:anon#67d8e4f8169cc3352862e7c992b03a33c54f27bbaec20d8d5b8cb589a1b28a09::" providerId="AD" clId="Web-{BD708C08-9028-408C-A9F4-477602DD993F}" dt="2022-05-26T20:28:35.574" v="359" actId="20577"/>
          <ac:spMkLst>
            <pc:docMk/>
            <pc:sldMk cId="891114945" sldId="265"/>
            <ac:spMk id="4" creationId="{58345C2D-9816-E92D-2455-92BD02EA3A97}"/>
          </ac:spMkLst>
        </pc:spChg>
        <pc:spChg chg="add del mod">
          <ac:chgData name="Gastbenutzer" userId="S::urn:spo:anon#67d8e4f8169cc3352862e7c992b03a33c54f27bbaec20d8d5b8cb589a1b28a09::" providerId="AD" clId="Web-{BD708C08-9028-408C-A9F4-477602DD993F}" dt="2022-05-26T20:08:49.306" v="78"/>
          <ac:spMkLst>
            <pc:docMk/>
            <pc:sldMk cId="891114945" sldId="265"/>
            <ac:spMk id="5" creationId="{BA25E4A8-BCC9-6FC8-46AD-6BE852C75370}"/>
          </ac:spMkLst>
        </pc:spChg>
      </pc:sldChg>
      <pc:sldChg chg="delSp modSp add ord replId">
        <pc:chgData name="Gastbenutzer" userId="S::urn:spo:anon#67d8e4f8169cc3352862e7c992b03a33c54f27bbaec20d8d5b8cb589a1b28a09::" providerId="AD" clId="Web-{BD708C08-9028-408C-A9F4-477602DD993F}" dt="2022-05-26T20:27:34.038" v="350" actId="20577"/>
        <pc:sldMkLst>
          <pc:docMk/>
          <pc:sldMk cId="907906959" sldId="266"/>
        </pc:sldMkLst>
        <pc:spChg chg="mod">
          <ac:chgData name="Gastbenutzer" userId="S::urn:spo:anon#67d8e4f8169cc3352862e7c992b03a33c54f27bbaec20d8d5b8cb589a1b28a09::" providerId="AD" clId="Web-{BD708C08-9028-408C-A9F4-477602DD993F}" dt="2022-05-26T20:27:34.038" v="350" actId="20577"/>
          <ac:spMkLst>
            <pc:docMk/>
            <pc:sldMk cId="907906959" sldId="266"/>
            <ac:spMk id="2" creationId="{8DC86149-54FD-015E-3C2F-89CC27FAEA42}"/>
          </ac:spMkLst>
        </pc:spChg>
        <pc:spChg chg="mod">
          <ac:chgData name="Gastbenutzer" userId="S::urn:spo:anon#67d8e4f8169cc3352862e7c992b03a33c54f27bbaec20d8d5b8cb589a1b28a09::" providerId="AD" clId="Web-{BD708C08-9028-408C-A9F4-477602DD993F}" dt="2022-05-26T20:17:18.918" v="218" actId="20577"/>
          <ac:spMkLst>
            <pc:docMk/>
            <pc:sldMk cId="907906959" sldId="266"/>
            <ac:spMk id="3" creationId="{B13AD850-4732-EC84-CAC9-C24081E95ABD}"/>
          </ac:spMkLst>
        </pc:spChg>
        <pc:spChg chg="del">
          <ac:chgData name="Gastbenutzer" userId="S::urn:spo:anon#67d8e4f8169cc3352862e7c992b03a33c54f27bbaec20d8d5b8cb589a1b28a09::" providerId="AD" clId="Web-{BD708C08-9028-408C-A9F4-477602DD993F}" dt="2022-05-26T20:17:20.075" v="219"/>
          <ac:spMkLst>
            <pc:docMk/>
            <pc:sldMk cId="907906959" sldId="266"/>
            <ac:spMk id="4" creationId="{0E221653-191E-4C27-23E0-1DDD408E598E}"/>
          </ac:spMkLst>
        </pc:spChg>
        <pc:spChg chg="del mod">
          <ac:chgData name="Gastbenutzer" userId="S::urn:spo:anon#67d8e4f8169cc3352862e7c992b03a33c54f27bbaec20d8d5b8cb589a1b28a09::" providerId="AD" clId="Web-{BD708C08-9028-408C-A9F4-477602DD993F}" dt="2022-05-26T20:17:07.183" v="214"/>
          <ac:spMkLst>
            <pc:docMk/>
            <pc:sldMk cId="907906959" sldId="266"/>
            <ac:spMk id="5" creationId="{5F58B304-A5CB-C4E4-4DC4-A96A48FE59CE}"/>
          </ac:spMkLst>
        </pc:spChg>
      </pc:sldChg>
      <pc:sldChg chg="addSp delSp modSp add replId">
        <pc:chgData name="Gastbenutzer" userId="S::urn:spo:anon#67d8e4f8169cc3352862e7c992b03a33c54f27bbaec20d8d5b8cb589a1b28a09::" providerId="AD" clId="Web-{BD708C08-9028-408C-A9F4-477602DD993F}" dt="2022-05-26T20:27:37.929" v="351" actId="20577"/>
        <pc:sldMkLst>
          <pc:docMk/>
          <pc:sldMk cId="232717457" sldId="267"/>
        </pc:sldMkLst>
        <pc:spChg chg="mod">
          <ac:chgData name="Gastbenutzer" userId="S::urn:spo:anon#67d8e4f8169cc3352862e7c992b03a33c54f27bbaec20d8d5b8cb589a1b28a09::" providerId="AD" clId="Web-{BD708C08-9028-408C-A9F4-477602DD993F}" dt="2022-05-26T20:27:37.929" v="351" actId="20577"/>
          <ac:spMkLst>
            <pc:docMk/>
            <pc:sldMk cId="232717457" sldId="267"/>
            <ac:spMk id="2" creationId="{8DC86149-54FD-015E-3C2F-89CC27FAEA42}"/>
          </ac:spMkLst>
        </pc:spChg>
        <pc:spChg chg="mod">
          <ac:chgData name="Gastbenutzer" userId="S::urn:spo:anon#67d8e4f8169cc3352862e7c992b03a33c54f27bbaec20d8d5b8cb589a1b28a09::" providerId="AD" clId="Web-{BD708C08-9028-408C-A9F4-477602DD993F}" dt="2022-05-26T20:18:58.769" v="242" actId="20577"/>
          <ac:spMkLst>
            <pc:docMk/>
            <pc:sldMk cId="232717457" sldId="267"/>
            <ac:spMk id="3" creationId="{B13AD850-4732-EC84-CAC9-C24081E95ABD}"/>
          </ac:spMkLst>
        </pc:spChg>
        <pc:spChg chg="add mod">
          <ac:chgData name="Gastbenutzer" userId="S::urn:spo:anon#67d8e4f8169cc3352862e7c992b03a33c54f27bbaec20d8d5b8cb589a1b28a09::" providerId="AD" clId="Web-{BD708C08-9028-408C-A9F4-477602DD993F}" dt="2022-05-26T20:19:10.848" v="245" actId="1076"/>
          <ac:spMkLst>
            <pc:docMk/>
            <pc:sldMk cId="232717457" sldId="267"/>
            <ac:spMk id="4" creationId="{038E47E7-6298-81B3-EAAF-B65DD34997C0}"/>
          </ac:spMkLst>
        </pc:spChg>
        <pc:spChg chg="add del mod">
          <ac:chgData name="Gastbenutzer" userId="S::urn:spo:anon#67d8e4f8169cc3352862e7c992b03a33c54f27bbaec20d8d5b8cb589a1b28a09::" providerId="AD" clId="Web-{BD708C08-9028-408C-A9F4-477602DD993F}" dt="2022-05-26T20:18:14.922" v="229"/>
          <ac:spMkLst>
            <pc:docMk/>
            <pc:sldMk cId="232717457" sldId="267"/>
            <ac:spMk id="5" creationId="{62441791-1096-3E75-82D3-C1703C9B3CF0}"/>
          </ac:spMkLst>
        </pc:spChg>
      </pc:sldChg>
    </pc:docChg>
  </pc:docChgLst>
  <pc:docChgLst>
    <pc:chgData name="Bartling_Lena-Marie" userId="S::lebartling@schueler.berufskolleg.de::981d0e61-d8ed-49fe-b675-1e73f18afb37" providerId="AD" clId="Web-{4B4F0CEB-1629-ED4D-20E7-B004542102AF}"/>
    <pc:docChg chg="addSld modSld sldOrd">
      <pc:chgData name="Bartling_Lena-Marie" userId="S::lebartling@schueler.berufskolleg.de::981d0e61-d8ed-49fe-b675-1e73f18afb37" providerId="AD" clId="Web-{4B4F0CEB-1629-ED4D-20E7-B004542102AF}" dt="2022-05-25T07:50:09.054" v="246" actId="20577"/>
      <pc:docMkLst>
        <pc:docMk/>
      </pc:docMkLst>
      <pc:sldChg chg="addSp modSp mod setBg">
        <pc:chgData name="Bartling_Lena-Marie" userId="S::lebartling@schueler.berufskolleg.de::981d0e61-d8ed-49fe-b675-1e73f18afb37" providerId="AD" clId="Web-{4B4F0CEB-1629-ED4D-20E7-B004542102AF}" dt="2022-05-25T07:24:20.930" v="72" actId="14100"/>
        <pc:sldMkLst>
          <pc:docMk/>
          <pc:sldMk cId="2932318364" sldId="256"/>
        </pc:sldMkLst>
        <pc:spChg chg="mod">
          <ac:chgData name="Bartling_Lena-Marie" userId="S::lebartling@schueler.berufskolleg.de::981d0e61-d8ed-49fe-b675-1e73f18afb37" providerId="AD" clId="Web-{4B4F0CEB-1629-ED4D-20E7-B004542102AF}" dt="2022-05-25T07:24:20.930" v="72" actId="14100"/>
          <ac:spMkLst>
            <pc:docMk/>
            <pc:sldMk cId="2932318364" sldId="256"/>
            <ac:spMk id="2" creationId="{ECE45E59-AD94-C450-E196-105944A9E358}"/>
          </ac:spMkLst>
        </pc:spChg>
        <pc:spChg chg="mod">
          <ac:chgData name="Bartling_Lena-Marie" userId="S::lebartling@schueler.berufskolleg.de::981d0e61-d8ed-49fe-b675-1e73f18afb37" providerId="AD" clId="Web-{4B4F0CEB-1629-ED4D-20E7-B004542102AF}" dt="2022-05-25T07:09:03" v="46"/>
          <ac:spMkLst>
            <pc:docMk/>
            <pc:sldMk cId="2932318364" sldId="256"/>
            <ac:spMk id="3" creationId="{C675F47A-11BE-C329-5CF8-891BFC9C9B94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03" v="46"/>
          <ac:spMkLst>
            <pc:docMk/>
            <pc:sldMk cId="2932318364" sldId="256"/>
            <ac:spMk id="8" creationId="{FFD48BC7-DC40-47DE-87EE-9F4B6ECB9ABB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03" v="46"/>
          <ac:spMkLst>
            <pc:docMk/>
            <pc:sldMk cId="2932318364" sldId="256"/>
            <ac:spMk id="10" creationId="{E502BBC7-2C76-46F3-BC24-5985BC13DB88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03" v="46"/>
          <ac:spMkLst>
            <pc:docMk/>
            <pc:sldMk cId="2932318364" sldId="256"/>
            <ac:spMk id="12" creationId="{C7F28D52-2A5F-4D23-81AE-7CB8B591C7AF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03" v="46"/>
          <ac:spMkLst>
            <pc:docMk/>
            <pc:sldMk cId="2932318364" sldId="256"/>
            <ac:spMk id="14" creationId="{3629484E-3792-4B3D-89AD-7C8A1ED0E0D4}"/>
          </ac:spMkLst>
        </pc:spChg>
      </pc:sldChg>
      <pc:sldChg chg="addSp modSp mod setBg">
        <pc:chgData name="Bartling_Lena-Marie" userId="S::lebartling@schueler.berufskolleg.de::981d0e61-d8ed-49fe-b675-1e73f18afb37" providerId="AD" clId="Web-{4B4F0CEB-1629-ED4D-20E7-B004542102AF}" dt="2022-05-25T07:49:39.865" v="240" actId="20577"/>
        <pc:sldMkLst>
          <pc:docMk/>
          <pc:sldMk cId="4117898660" sldId="257"/>
        </pc:sldMkLst>
        <pc:spChg chg="mod">
          <ac:chgData name="Bartling_Lena-Marie" userId="S::lebartling@schueler.berufskolleg.de::981d0e61-d8ed-49fe-b675-1e73f18afb37" providerId="AD" clId="Web-{4B4F0CEB-1629-ED4D-20E7-B004542102AF}" dt="2022-05-25T07:09:08.532" v="47"/>
          <ac:spMkLst>
            <pc:docMk/>
            <pc:sldMk cId="4117898660" sldId="257"/>
            <ac:spMk id="2" creationId="{21716EA5-8186-FFAA-539A-73B021DCB44E}"/>
          </ac:spMkLst>
        </pc:spChg>
        <pc:spChg chg="mod">
          <ac:chgData name="Bartling_Lena-Marie" userId="S::lebartling@schueler.berufskolleg.de::981d0e61-d8ed-49fe-b675-1e73f18afb37" providerId="AD" clId="Web-{4B4F0CEB-1629-ED4D-20E7-B004542102AF}" dt="2022-05-25T07:49:39.865" v="240" actId="20577"/>
          <ac:spMkLst>
            <pc:docMk/>
            <pc:sldMk cId="4117898660" sldId="257"/>
            <ac:spMk id="3" creationId="{17C42A97-23DA-DBC4-6EA9-AA1D514AB10C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08.532" v="47"/>
          <ac:spMkLst>
            <pc:docMk/>
            <pc:sldMk cId="4117898660" sldId="257"/>
            <ac:spMk id="8" creationId="{DAF1966E-FD40-4A4A-B61B-C4DF7FA05F06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08.532" v="47"/>
          <ac:spMkLst>
            <pc:docMk/>
            <pc:sldMk cId="4117898660" sldId="257"/>
            <ac:spMk id="10" creationId="{047BFA19-D45E-416B-A404-7AF2F3F27017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08.532" v="47"/>
          <ac:spMkLst>
            <pc:docMk/>
            <pc:sldMk cId="4117898660" sldId="257"/>
            <ac:spMk id="12" creationId="{8E0105E7-23DB-4CF2-8258-FF47C7620F6E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08.532" v="47"/>
          <ac:spMkLst>
            <pc:docMk/>
            <pc:sldMk cId="4117898660" sldId="257"/>
            <ac:spMk id="14" creationId="{074B4F7D-14B2-478B-8BF5-01E4E0C5D263}"/>
          </ac:spMkLst>
        </pc:spChg>
      </pc:sldChg>
      <pc:sldChg chg="addSp modSp mod setBg">
        <pc:chgData name="Bartling_Lena-Marie" userId="S::lebartling@schueler.berufskolleg.de::981d0e61-d8ed-49fe-b675-1e73f18afb37" providerId="AD" clId="Web-{4B4F0CEB-1629-ED4D-20E7-B004542102AF}" dt="2022-05-25T07:49:45.256" v="241" actId="20577"/>
        <pc:sldMkLst>
          <pc:docMk/>
          <pc:sldMk cId="2949219229" sldId="258"/>
        </pc:sldMkLst>
        <pc:spChg chg="mod">
          <ac:chgData name="Bartling_Lena-Marie" userId="S::lebartling@schueler.berufskolleg.de::981d0e61-d8ed-49fe-b675-1e73f18afb37" providerId="AD" clId="Web-{4B4F0CEB-1629-ED4D-20E7-B004542102AF}" dt="2022-05-25T07:09:15.282" v="48"/>
          <ac:spMkLst>
            <pc:docMk/>
            <pc:sldMk cId="2949219229" sldId="258"/>
            <ac:spMk id="2" creationId="{994DC024-E585-719F-DCDF-E6DA68479238}"/>
          </ac:spMkLst>
        </pc:spChg>
        <pc:spChg chg="mod">
          <ac:chgData name="Bartling_Lena-Marie" userId="S::lebartling@schueler.berufskolleg.de::981d0e61-d8ed-49fe-b675-1e73f18afb37" providerId="AD" clId="Web-{4B4F0CEB-1629-ED4D-20E7-B004542102AF}" dt="2022-05-25T07:49:45.256" v="241" actId="20577"/>
          <ac:spMkLst>
            <pc:docMk/>
            <pc:sldMk cId="2949219229" sldId="258"/>
            <ac:spMk id="3" creationId="{921EFD66-50EF-4141-4D1A-142666E5DA4D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15.282" v="48"/>
          <ac:spMkLst>
            <pc:docMk/>
            <pc:sldMk cId="2949219229" sldId="258"/>
            <ac:spMk id="8" creationId="{DAF1966E-FD40-4A4A-B61B-C4DF7FA05F06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15.282" v="48"/>
          <ac:spMkLst>
            <pc:docMk/>
            <pc:sldMk cId="2949219229" sldId="258"/>
            <ac:spMk id="10" creationId="{047BFA19-D45E-416B-A404-7AF2F3F27017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15.282" v="48"/>
          <ac:spMkLst>
            <pc:docMk/>
            <pc:sldMk cId="2949219229" sldId="258"/>
            <ac:spMk id="12" creationId="{8E0105E7-23DB-4CF2-8258-FF47C7620F6E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15.282" v="48"/>
          <ac:spMkLst>
            <pc:docMk/>
            <pc:sldMk cId="2949219229" sldId="258"/>
            <ac:spMk id="14" creationId="{074B4F7D-14B2-478B-8BF5-01E4E0C5D263}"/>
          </ac:spMkLst>
        </pc:spChg>
      </pc:sldChg>
      <pc:sldChg chg="addSp modSp new mod setBg addAnim delAnim modAnim">
        <pc:chgData name="Bartling_Lena-Marie" userId="S::lebartling@schueler.berufskolleg.de::981d0e61-d8ed-49fe-b675-1e73f18afb37" providerId="AD" clId="Web-{4B4F0CEB-1629-ED4D-20E7-B004542102AF}" dt="2022-05-25T07:49:50.600" v="242" actId="20577"/>
        <pc:sldMkLst>
          <pc:docMk/>
          <pc:sldMk cId="1687836593" sldId="259"/>
        </pc:sldMkLst>
        <pc:spChg chg="mod">
          <ac:chgData name="Bartling_Lena-Marie" userId="S::lebartling@schueler.berufskolleg.de::981d0e61-d8ed-49fe-b675-1e73f18afb37" providerId="AD" clId="Web-{4B4F0CEB-1629-ED4D-20E7-B004542102AF}" dt="2022-05-25T07:09:29.735" v="51"/>
          <ac:spMkLst>
            <pc:docMk/>
            <pc:sldMk cId="1687836593" sldId="259"/>
            <ac:spMk id="2" creationId="{2187FA9D-BE2F-7ECC-2637-A2AC4398DF16}"/>
          </ac:spMkLst>
        </pc:spChg>
        <pc:spChg chg="mod">
          <ac:chgData name="Bartling_Lena-Marie" userId="S::lebartling@schueler.berufskolleg.de::981d0e61-d8ed-49fe-b675-1e73f18afb37" providerId="AD" clId="Web-{4B4F0CEB-1629-ED4D-20E7-B004542102AF}" dt="2022-05-25T07:49:50.600" v="242" actId="20577"/>
          <ac:spMkLst>
            <pc:docMk/>
            <pc:sldMk cId="1687836593" sldId="259"/>
            <ac:spMk id="3" creationId="{EDE9016A-6BE0-1C23-2E1E-29A9BDD67159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29.735" v="51"/>
          <ac:spMkLst>
            <pc:docMk/>
            <pc:sldMk cId="1687836593" sldId="259"/>
            <ac:spMk id="8" creationId="{DAF1966E-FD40-4A4A-B61B-C4DF7FA05F06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29.735" v="51"/>
          <ac:spMkLst>
            <pc:docMk/>
            <pc:sldMk cId="1687836593" sldId="259"/>
            <ac:spMk id="10" creationId="{047BFA19-D45E-416B-A404-7AF2F3F27017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29.735" v="51"/>
          <ac:spMkLst>
            <pc:docMk/>
            <pc:sldMk cId="1687836593" sldId="259"/>
            <ac:spMk id="12" creationId="{8E0105E7-23DB-4CF2-8258-FF47C7620F6E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29.735" v="51"/>
          <ac:spMkLst>
            <pc:docMk/>
            <pc:sldMk cId="1687836593" sldId="259"/>
            <ac:spMk id="14" creationId="{074B4F7D-14B2-478B-8BF5-01E4E0C5D263}"/>
          </ac:spMkLst>
        </pc:spChg>
      </pc:sldChg>
      <pc:sldChg chg="addSp modSp new mod setBg">
        <pc:chgData name="Bartling_Lena-Marie" userId="S::lebartling@schueler.berufskolleg.de::981d0e61-d8ed-49fe-b675-1e73f18afb37" providerId="AD" clId="Web-{4B4F0CEB-1629-ED4D-20E7-B004542102AF}" dt="2022-05-25T07:49:55.147" v="243" actId="20577"/>
        <pc:sldMkLst>
          <pc:docMk/>
          <pc:sldMk cId="3486886791" sldId="260"/>
        </pc:sldMkLst>
        <pc:spChg chg="mod">
          <ac:chgData name="Bartling_Lena-Marie" userId="S::lebartling@schueler.berufskolleg.de::981d0e61-d8ed-49fe-b675-1e73f18afb37" providerId="AD" clId="Web-{4B4F0CEB-1629-ED4D-20E7-B004542102AF}" dt="2022-05-25T07:09:43.423" v="54"/>
          <ac:spMkLst>
            <pc:docMk/>
            <pc:sldMk cId="3486886791" sldId="260"/>
            <ac:spMk id="2" creationId="{DD985B64-F481-DDEF-A8E4-7B3A9EF01C84}"/>
          </ac:spMkLst>
        </pc:spChg>
        <pc:spChg chg="mod">
          <ac:chgData name="Bartling_Lena-Marie" userId="S::lebartling@schueler.berufskolleg.de::981d0e61-d8ed-49fe-b675-1e73f18afb37" providerId="AD" clId="Web-{4B4F0CEB-1629-ED4D-20E7-B004542102AF}" dt="2022-05-25T07:49:55.147" v="243" actId="20577"/>
          <ac:spMkLst>
            <pc:docMk/>
            <pc:sldMk cId="3486886791" sldId="260"/>
            <ac:spMk id="3" creationId="{BA3431EA-A8A5-9C9A-991E-E3E1BE2C6353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43.423" v="54"/>
          <ac:spMkLst>
            <pc:docMk/>
            <pc:sldMk cId="3486886791" sldId="260"/>
            <ac:spMk id="8" creationId="{DAF1966E-FD40-4A4A-B61B-C4DF7FA05F06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43.423" v="54"/>
          <ac:spMkLst>
            <pc:docMk/>
            <pc:sldMk cId="3486886791" sldId="260"/>
            <ac:spMk id="10" creationId="{047BFA19-D45E-416B-A404-7AF2F3F27017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43.423" v="54"/>
          <ac:spMkLst>
            <pc:docMk/>
            <pc:sldMk cId="3486886791" sldId="260"/>
            <ac:spMk id="12" creationId="{8E0105E7-23DB-4CF2-8258-FF47C7620F6E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43.423" v="54"/>
          <ac:spMkLst>
            <pc:docMk/>
            <pc:sldMk cId="3486886791" sldId="260"/>
            <ac:spMk id="14" creationId="{074B4F7D-14B2-478B-8BF5-01E4E0C5D263}"/>
          </ac:spMkLst>
        </pc:spChg>
      </pc:sldChg>
      <pc:sldChg chg="addSp modSp new mod setBg">
        <pc:chgData name="Bartling_Lena-Marie" userId="S::lebartling@schueler.berufskolleg.de::981d0e61-d8ed-49fe-b675-1e73f18afb37" providerId="AD" clId="Web-{4B4F0CEB-1629-ED4D-20E7-B004542102AF}" dt="2022-05-25T07:50:04.038" v="245" actId="20577"/>
        <pc:sldMkLst>
          <pc:docMk/>
          <pc:sldMk cId="964091050" sldId="261"/>
        </pc:sldMkLst>
        <pc:spChg chg="mod">
          <ac:chgData name="Bartling_Lena-Marie" userId="S::lebartling@schueler.berufskolleg.de::981d0e61-d8ed-49fe-b675-1e73f18afb37" providerId="AD" clId="Web-{4B4F0CEB-1629-ED4D-20E7-B004542102AF}" dt="2022-05-25T07:09:50.564" v="56"/>
          <ac:spMkLst>
            <pc:docMk/>
            <pc:sldMk cId="964091050" sldId="261"/>
            <ac:spMk id="2" creationId="{1FEEF88E-74B8-C14F-1EF7-B7E029158A8A}"/>
          </ac:spMkLst>
        </pc:spChg>
        <pc:spChg chg="mod">
          <ac:chgData name="Bartling_Lena-Marie" userId="S::lebartling@schueler.berufskolleg.de::981d0e61-d8ed-49fe-b675-1e73f18afb37" providerId="AD" clId="Web-{4B4F0CEB-1629-ED4D-20E7-B004542102AF}" dt="2022-05-25T07:50:04.038" v="245" actId="20577"/>
          <ac:spMkLst>
            <pc:docMk/>
            <pc:sldMk cId="964091050" sldId="261"/>
            <ac:spMk id="3" creationId="{F65C4116-5D04-95BF-02F9-DE61692449F0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50.564" v="56"/>
          <ac:spMkLst>
            <pc:docMk/>
            <pc:sldMk cId="964091050" sldId="261"/>
            <ac:spMk id="8" creationId="{DAF1966E-FD40-4A4A-B61B-C4DF7FA05F06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50.564" v="56"/>
          <ac:spMkLst>
            <pc:docMk/>
            <pc:sldMk cId="964091050" sldId="261"/>
            <ac:spMk id="10" creationId="{047BFA19-D45E-416B-A404-7AF2F3F27017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50.564" v="56"/>
          <ac:spMkLst>
            <pc:docMk/>
            <pc:sldMk cId="964091050" sldId="261"/>
            <ac:spMk id="12" creationId="{8E0105E7-23DB-4CF2-8258-FF47C7620F6E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50.564" v="56"/>
          <ac:spMkLst>
            <pc:docMk/>
            <pc:sldMk cId="964091050" sldId="261"/>
            <ac:spMk id="14" creationId="{074B4F7D-14B2-478B-8BF5-01E4E0C5D263}"/>
          </ac:spMkLst>
        </pc:spChg>
      </pc:sldChg>
      <pc:sldChg chg="addSp modSp new mod setBg">
        <pc:chgData name="Bartling_Lena-Marie" userId="S::lebartling@schueler.berufskolleg.de::981d0e61-d8ed-49fe-b675-1e73f18afb37" providerId="AD" clId="Web-{4B4F0CEB-1629-ED4D-20E7-B004542102AF}" dt="2022-05-25T07:50:09.054" v="246" actId="20577"/>
        <pc:sldMkLst>
          <pc:docMk/>
          <pc:sldMk cId="1250194693" sldId="262"/>
        </pc:sldMkLst>
        <pc:spChg chg="mod">
          <ac:chgData name="Bartling_Lena-Marie" userId="S::lebartling@schueler.berufskolleg.de::981d0e61-d8ed-49fe-b675-1e73f18afb37" providerId="AD" clId="Web-{4B4F0CEB-1629-ED4D-20E7-B004542102AF}" dt="2022-05-25T07:09:54.533" v="57"/>
          <ac:spMkLst>
            <pc:docMk/>
            <pc:sldMk cId="1250194693" sldId="262"/>
            <ac:spMk id="2" creationId="{EA5FFA6C-5D78-6C65-0166-D7BCD4AD9721}"/>
          </ac:spMkLst>
        </pc:spChg>
        <pc:spChg chg="mod">
          <ac:chgData name="Bartling_Lena-Marie" userId="S::lebartling@schueler.berufskolleg.de::981d0e61-d8ed-49fe-b675-1e73f18afb37" providerId="AD" clId="Web-{4B4F0CEB-1629-ED4D-20E7-B004542102AF}" dt="2022-05-25T07:50:09.054" v="246" actId="20577"/>
          <ac:spMkLst>
            <pc:docMk/>
            <pc:sldMk cId="1250194693" sldId="262"/>
            <ac:spMk id="3" creationId="{1CCCD04C-C3D0-6D82-3457-F92FFC19DFC8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54.533" v="57"/>
          <ac:spMkLst>
            <pc:docMk/>
            <pc:sldMk cId="1250194693" sldId="262"/>
            <ac:spMk id="8" creationId="{DAF1966E-FD40-4A4A-B61B-C4DF7FA05F06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54.533" v="57"/>
          <ac:spMkLst>
            <pc:docMk/>
            <pc:sldMk cId="1250194693" sldId="262"/>
            <ac:spMk id="10" creationId="{047BFA19-D45E-416B-A404-7AF2F3F27017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54.533" v="57"/>
          <ac:spMkLst>
            <pc:docMk/>
            <pc:sldMk cId="1250194693" sldId="262"/>
            <ac:spMk id="12" creationId="{8E0105E7-23DB-4CF2-8258-FF47C7620F6E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54.533" v="57"/>
          <ac:spMkLst>
            <pc:docMk/>
            <pc:sldMk cId="1250194693" sldId="262"/>
            <ac:spMk id="14" creationId="{074B4F7D-14B2-478B-8BF5-01E4E0C5D263}"/>
          </ac:spMkLst>
        </pc:spChg>
      </pc:sldChg>
      <pc:sldChg chg="addSp modSp new mod ord setBg">
        <pc:chgData name="Bartling_Lena-Marie" userId="S::lebartling@schueler.berufskolleg.de::981d0e61-d8ed-49fe-b675-1e73f18afb37" providerId="AD" clId="Web-{4B4F0CEB-1629-ED4D-20E7-B004542102AF}" dt="2022-05-25T07:49:59.460" v="244" actId="20577"/>
        <pc:sldMkLst>
          <pc:docMk/>
          <pc:sldMk cId="3496493144" sldId="263"/>
        </pc:sldMkLst>
        <pc:spChg chg="mod">
          <ac:chgData name="Bartling_Lena-Marie" userId="S::lebartling@schueler.berufskolleg.de::981d0e61-d8ed-49fe-b675-1e73f18afb37" providerId="AD" clId="Web-{4B4F0CEB-1629-ED4D-20E7-B004542102AF}" dt="2022-05-25T07:09:46.814" v="55"/>
          <ac:spMkLst>
            <pc:docMk/>
            <pc:sldMk cId="3496493144" sldId="263"/>
            <ac:spMk id="2" creationId="{8DC86149-54FD-015E-3C2F-89CC27FAEA42}"/>
          </ac:spMkLst>
        </pc:spChg>
        <pc:spChg chg="mod">
          <ac:chgData name="Bartling_Lena-Marie" userId="S::lebartling@schueler.berufskolleg.de::981d0e61-d8ed-49fe-b675-1e73f18afb37" providerId="AD" clId="Web-{4B4F0CEB-1629-ED4D-20E7-B004542102AF}" dt="2022-05-25T07:49:59.460" v="244" actId="20577"/>
          <ac:spMkLst>
            <pc:docMk/>
            <pc:sldMk cId="3496493144" sldId="263"/>
            <ac:spMk id="3" creationId="{B13AD850-4732-EC84-CAC9-C24081E95ABD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46.814" v="55"/>
          <ac:spMkLst>
            <pc:docMk/>
            <pc:sldMk cId="3496493144" sldId="263"/>
            <ac:spMk id="8" creationId="{DAF1966E-FD40-4A4A-B61B-C4DF7FA05F06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46.814" v="55"/>
          <ac:spMkLst>
            <pc:docMk/>
            <pc:sldMk cId="3496493144" sldId="263"/>
            <ac:spMk id="10" creationId="{047BFA19-D45E-416B-A404-7AF2F3F27017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46.814" v="55"/>
          <ac:spMkLst>
            <pc:docMk/>
            <pc:sldMk cId="3496493144" sldId="263"/>
            <ac:spMk id="12" creationId="{8E0105E7-23DB-4CF2-8258-FF47C7620F6E}"/>
          </ac:spMkLst>
        </pc:spChg>
        <pc:spChg chg="add">
          <ac:chgData name="Bartling_Lena-Marie" userId="S::lebartling@schueler.berufskolleg.de::981d0e61-d8ed-49fe-b675-1e73f18afb37" providerId="AD" clId="Web-{4B4F0CEB-1629-ED4D-20E7-B004542102AF}" dt="2022-05-25T07:09:46.814" v="55"/>
          <ac:spMkLst>
            <pc:docMk/>
            <pc:sldMk cId="3496493144" sldId="263"/>
            <ac:spMk id="14" creationId="{074B4F7D-14B2-478B-8BF5-01E4E0C5D263}"/>
          </ac:spMkLst>
        </pc:spChg>
      </pc:sldChg>
    </pc:docChg>
  </pc:docChgLst>
  <pc:docChgLst>
    <pc:chgData name="Bartling_Lena-Marie" userId="S::lebartling@schueler.berufskolleg.de::981d0e61-d8ed-49fe-b675-1e73f18afb37" providerId="AD" clId="Web-{29F41F59-E3E2-B68D-E9DD-252BAD6A0583}"/>
    <pc:docChg chg="modSld">
      <pc:chgData name="Bartling_Lena-Marie" userId="S::lebartling@schueler.berufskolleg.de::981d0e61-d8ed-49fe-b675-1e73f18afb37" providerId="AD" clId="Web-{29F41F59-E3E2-B68D-E9DD-252BAD6A0583}" dt="2022-05-26T20:17:41.122" v="287" actId="20577"/>
      <pc:docMkLst>
        <pc:docMk/>
      </pc:docMkLst>
      <pc:sldChg chg="modSp">
        <pc:chgData name="Bartling_Lena-Marie" userId="S::lebartling@schueler.berufskolleg.de::981d0e61-d8ed-49fe-b675-1e73f18afb37" providerId="AD" clId="Web-{29F41F59-E3E2-B68D-E9DD-252BAD6A0583}" dt="2022-05-26T20:01:21.793" v="283" actId="20577"/>
        <pc:sldMkLst>
          <pc:docMk/>
          <pc:sldMk cId="2949219229" sldId="258"/>
        </pc:sldMkLst>
        <pc:spChg chg="mod">
          <ac:chgData name="Bartling_Lena-Marie" userId="S::lebartling@schueler.berufskolleg.de::981d0e61-d8ed-49fe-b675-1e73f18afb37" providerId="AD" clId="Web-{29F41F59-E3E2-B68D-E9DD-252BAD6A0583}" dt="2022-05-26T20:01:21.793" v="283" actId="20577"/>
          <ac:spMkLst>
            <pc:docMk/>
            <pc:sldMk cId="2949219229" sldId="258"/>
            <ac:spMk id="3" creationId="{921EFD66-50EF-4141-4D1A-142666E5DA4D}"/>
          </ac:spMkLst>
        </pc:spChg>
      </pc:sldChg>
      <pc:sldChg chg="addSp modSp">
        <pc:chgData name="Bartling_Lena-Marie" userId="S::lebartling@schueler.berufskolleg.de::981d0e61-d8ed-49fe-b675-1e73f18afb37" providerId="AD" clId="Web-{29F41F59-E3E2-B68D-E9DD-252BAD6A0583}" dt="2022-05-26T19:05:05.012" v="6"/>
        <pc:sldMkLst>
          <pc:docMk/>
          <pc:sldMk cId="1687836593" sldId="259"/>
        </pc:sldMkLst>
        <pc:spChg chg="mod">
          <ac:chgData name="Bartling_Lena-Marie" userId="S::lebartling@schueler.berufskolleg.de::981d0e61-d8ed-49fe-b675-1e73f18afb37" providerId="AD" clId="Web-{29F41F59-E3E2-B68D-E9DD-252BAD6A0583}" dt="2022-05-26T19:05:04.668" v="5" actId="20577"/>
          <ac:spMkLst>
            <pc:docMk/>
            <pc:sldMk cId="1687836593" sldId="259"/>
            <ac:spMk id="3" creationId="{EDE9016A-6BE0-1C23-2E1E-29A9BDD67159}"/>
          </ac:spMkLst>
        </pc:spChg>
        <pc:spChg chg="add">
          <ac:chgData name="Bartling_Lena-Marie" userId="S::lebartling@schueler.berufskolleg.de::981d0e61-d8ed-49fe-b675-1e73f18afb37" providerId="AD" clId="Web-{29F41F59-E3E2-B68D-E9DD-252BAD6A0583}" dt="2022-05-26T19:05:05.012" v="6"/>
          <ac:spMkLst>
            <pc:docMk/>
            <pc:sldMk cId="1687836593" sldId="259"/>
            <ac:spMk id="4" creationId="{58345C2D-9816-E92D-2455-92BD02EA3A97}"/>
          </ac:spMkLst>
        </pc:spChg>
      </pc:sldChg>
      <pc:sldChg chg="addSp modSp">
        <pc:chgData name="Bartling_Lena-Marie" userId="S::lebartling@schueler.berufskolleg.de::981d0e61-d8ed-49fe-b675-1e73f18afb37" providerId="AD" clId="Web-{29F41F59-E3E2-B68D-E9DD-252BAD6A0583}" dt="2022-05-26T19:12:37.976" v="44" actId="20577"/>
        <pc:sldMkLst>
          <pc:docMk/>
          <pc:sldMk cId="3486886791" sldId="260"/>
        </pc:sldMkLst>
        <pc:spChg chg="mod">
          <ac:chgData name="Bartling_Lena-Marie" userId="S::lebartling@schueler.berufskolleg.de::981d0e61-d8ed-49fe-b675-1e73f18afb37" providerId="AD" clId="Web-{29F41F59-E3E2-B68D-E9DD-252BAD6A0583}" dt="2022-05-26T19:12:37.976" v="44" actId="20577"/>
          <ac:spMkLst>
            <pc:docMk/>
            <pc:sldMk cId="3486886791" sldId="260"/>
            <ac:spMk id="3" creationId="{BA3431EA-A8A5-9C9A-991E-E3E1BE2C6353}"/>
          </ac:spMkLst>
        </pc:spChg>
        <pc:spChg chg="add mod">
          <ac:chgData name="Bartling_Lena-Marie" userId="S::lebartling@schueler.berufskolleg.de::981d0e61-d8ed-49fe-b675-1e73f18afb37" providerId="AD" clId="Web-{29F41F59-E3E2-B68D-E9DD-252BAD6A0583}" dt="2022-05-26T19:08:16.430" v="11" actId="1076"/>
          <ac:spMkLst>
            <pc:docMk/>
            <pc:sldMk cId="3486886791" sldId="260"/>
            <ac:spMk id="4" creationId="{F6D1A72C-B2B4-EBA9-05C5-D61384B8DD6D}"/>
          </ac:spMkLst>
        </pc:spChg>
      </pc:sldChg>
      <pc:sldChg chg="modSp">
        <pc:chgData name="Bartling_Lena-Marie" userId="S::lebartling@schueler.berufskolleg.de::981d0e61-d8ed-49fe-b675-1e73f18afb37" providerId="AD" clId="Web-{29F41F59-E3E2-B68D-E9DD-252BAD6A0583}" dt="2022-05-26T19:26:44.421" v="91" actId="20577"/>
        <pc:sldMkLst>
          <pc:docMk/>
          <pc:sldMk cId="964091050" sldId="261"/>
        </pc:sldMkLst>
        <pc:spChg chg="mod">
          <ac:chgData name="Bartling_Lena-Marie" userId="S::lebartling@schueler.berufskolleg.de::981d0e61-d8ed-49fe-b675-1e73f18afb37" providerId="AD" clId="Web-{29F41F59-E3E2-B68D-E9DD-252BAD6A0583}" dt="2022-05-26T19:26:44.421" v="91" actId="20577"/>
          <ac:spMkLst>
            <pc:docMk/>
            <pc:sldMk cId="964091050" sldId="261"/>
            <ac:spMk id="3" creationId="{F65C4116-5D04-95BF-02F9-DE61692449F0}"/>
          </ac:spMkLst>
        </pc:spChg>
      </pc:sldChg>
      <pc:sldChg chg="addSp modSp">
        <pc:chgData name="Bartling_Lena-Marie" userId="S::lebartling@schueler.berufskolleg.de::981d0e61-d8ed-49fe-b675-1e73f18afb37" providerId="AD" clId="Web-{29F41F59-E3E2-B68D-E9DD-252BAD6A0583}" dt="2022-05-26T20:17:41.122" v="287" actId="20577"/>
        <pc:sldMkLst>
          <pc:docMk/>
          <pc:sldMk cId="1250194693" sldId="262"/>
        </pc:sldMkLst>
        <pc:spChg chg="mod">
          <ac:chgData name="Bartling_Lena-Marie" userId="S::lebartling@schueler.berufskolleg.de::981d0e61-d8ed-49fe-b675-1e73f18afb37" providerId="AD" clId="Web-{29F41F59-E3E2-B68D-E9DD-252BAD6A0583}" dt="2022-05-26T20:17:41.122" v="287" actId="20577"/>
          <ac:spMkLst>
            <pc:docMk/>
            <pc:sldMk cId="1250194693" sldId="262"/>
            <ac:spMk id="3" creationId="{1CCCD04C-C3D0-6D82-3457-F92FFC19DFC8}"/>
          </ac:spMkLst>
        </pc:spChg>
        <pc:spChg chg="add">
          <ac:chgData name="Bartling_Lena-Marie" userId="S::lebartling@schueler.berufskolleg.de::981d0e61-d8ed-49fe-b675-1e73f18afb37" providerId="AD" clId="Web-{29F41F59-E3E2-B68D-E9DD-252BAD6A0583}" dt="2022-05-26T20:17:35.763" v="284"/>
          <ac:spMkLst>
            <pc:docMk/>
            <pc:sldMk cId="1250194693" sldId="262"/>
            <ac:spMk id="4" creationId="{4541ED66-634C-EA13-9B01-40333C413117}"/>
          </ac:spMkLst>
        </pc:spChg>
      </pc:sldChg>
      <pc:sldChg chg="addSp modSp">
        <pc:chgData name="Bartling_Lena-Marie" userId="S::lebartling@schueler.berufskolleg.de::981d0e61-d8ed-49fe-b675-1e73f18afb37" providerId="AD" clId="Web-{29F41F59-E3E2-B68D-E9DD-252BAD6A0583}" dt="2022-05-26T19:19:33.251" v="49"/>
        <pc:sldMkLst>
          <pc:docMk/>
          <pc:sldMk cId="3496493144" sldId="263"/>
        </pc:sldMkLst>
        <pc:spChg chg="mod">
          <ac:chgData name="Bartling_Lena-Marie" userId="S::lebartling@schueler.berufskolleg.de::981d0e61-d8ed-49fe-b675-1e73f18afb37" providerId="AD" clId="Web-{29F41F59-E3E2-B68D-E9DD-252BAD6A0583}" dt="2022-05-26T19:19:32.970" v="48" actId="20577"/>
          <ac:spMkLst>
            <pc:docMk/>
            <pc:sldMk cId="3496493144" sldId="263"/>
            <ac:spMk id="3" creationId="{B13AD850-4732-EC84-CAC9-C24081E95ABD}"/>
          </ac:spMkLst>
        </pc:spChg>
        <pc:spChg chg="add">
          <ac:chgData name="Bartling_Lena-Marie" userId="S::lebartling@schueler.berufskolleg.de::981d0e61-d8ed-49fe-b675-1e73f18afb37" providerId="AD" clId="Web-{29F41F59-E3E2-B68D-E9DD-252BAD6A0583}" dt="2022-05-26T19:19:33.251" v="49"/>
          <ac:spMkLst>
            <pc:docMk/>
            <pc:sldMk cId="3496493144" sldId="263"/>
            <ac:spMk id="4" creationId="{0E221653-191E-4C27-23E0-1DDD408E598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7BF30-8DB9-446E-87C6-554417C3A3E4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88EA01-1942-473E-A31E-2DBC94F0B6EF}">
      <dgm:prSet/>
      <dgm:spPr/>
      <dgm:t>
        <a:bodyPr/>
        <a:lstStyle/>
        <a:p>
          <a:pPr rtl="0"/>
          <a:r>
            <a:rPr lang="de-DE"/>
            <a:t>Träger</a:t>
          </a:r>
          <a:endParaRPr lang="en-US"/>
        </a:p>
      </dgm:t>
    </dgm:pt>
    <dgm:pt modelId="{2A103435-B281-438E-832F-5C3FF7E6B2D8}" type="parTrans" cxnId="{C9619AC0-1D72-4C58-9759-DCC5EE628D2B}">
      <dgm:prSet/>
      <dgm:spPr/>
      <dgm:t>
        <a:bodyPr/>
        <a:lstStyle/>
        <a:p>
          <a:endParaRPr lang="en-US"/>
        </a:p>
      </dgm:t>
    </dgm:pt>
    <dgm:pt modelId="{76292D14-2478-49DF-B849-A2136B8BB633}" type="sibTrans" cxnId="{C9619AC0-1D72-4C58-9759-DCC5EE628D2B}">
      <dgm:prSet/>
      <dgm:spPr/>
      <dgm:t>
        <a:bodyPr/>
        <a:lstStyle/>
        <a:p>
          <a:endParaRPr lang="en-US"/>
        </a:p>
      </dgm:t>
    </dgm:pt>
    <dgm:pt modelId="{793379A5-53E8-4094-98C2-2D4128109D85}">
      <dgm:prSet/>
      <dgm:spPr/>
      <dgm:t>
        <a:bodyPr/>
        <a:lstStyle/>
        <a:p>
          <a:r>
            <a:rPr lang="de-DE"/>
            <a:t>Existenzgrund</a:t>
          </a:r>
          <a:endParaRPr lang="en-US"/>
        </a:p>
      </dgm:t>
    </dgm:pt>
    <dgm:pt modelId="{553BC780-7F50-421B-99F3-33DB08F0DE01}" type="parTrans" cxnId="{E31A705B-FE4B-4930-A6DB-EB4D0514EF48}">
      <dgm:prSet/>
      <dgm:spPr/>
      <dgm:t>
        <a:bodyPr/>
        <a:lstStyle/>
        <a:p>
          <a:endParaRPr lang="en-US"/>
        </a:p>
      </dgm:t>
    </dgm:pt>
    <dgm:pt modelId="{0D69371C-1E32-4E2A-9CA3-925DE9C84704}" type="sibTrans" cxnId="{E31A705B-FE4B-4930-A6DB-EB4D0514EF48}">
      <dgm:prSet/>
      <dgm:spPr/>
      <dgm:t>
        <a:bodyPr/>
        <a:lstStyle/>
        <a:p>
          <a:endParaRPr lang="en-US"/>
        </a:p>
      </dgm:t>
    </dgm:pt>
    <dgm:pt modelId="{5A847CAC-2788-4A03-A30A-E3393A1539F6}">
      <dgm:prSet/>
      <dgm:spPr/>
      <dgm:t>
        <a:bodyPr/>
        <a:lstStyle/>
        <a:p>
          <a:r>
            <a:rPr lang="de-DE"/>
            <a:t>Wer ist versichert?</a:t>
          </a:r>
          <a:endParaRPr lang="en-US"/>
        </a:p>
      </dgm:t>
    </dgm:pt>
    <dgm:pt modelId="{A50D6FA5-5E0F-4371-96E7-79A0E19ECFB3}" type="parTrans" cxnId="{90527AF3-E2D0-4135-8BED-5303F8E88CFE}">
      <dgm:prSet/>
      <dgm:spPr/>
      <dgm:t>
        <a:bodyPr/>
        <a:lstStyle/>
        <a:p>
          <a:endParaRPr lang="en-US"/>
        </a:p>
      </dgm:t>
    </dgm:pt>
    <dgm:pt modelId="{339C4475-08AA-4F27-B8D1-2BD920E6D784}" type="sibTrans" cxnId="{90527AF3-E2D0-4135-8BED-5303F8E88CFE}">
      <dgm:prSet/>
      <dgm:spPr/>
      <dgm:t>
        <a:bodyPr/>
        <a:lstStyle/>
        <a:p>
          <a:endParaRPr lang="en-US"/>
        </a:p>
      </dgm:t>
    </dgm:pt>
    <dgm:pt modelId="{FFC22864-20A3-48FD-817D-CCC98EB411CE}">
      <dgm:prSet/>
      <dgm:spPr/>
      <dgm:t>
        <a:bodyPr/>
        <a:lstStyle/>
        <a:p>
          <a:r>
            <a:rPr lang="de-DE"/>
            <a:t>Beiträge</a:t>
          </a:r>
          <a:endParaRPr lang="en-US"/>
        </a:p>
      </dgm:t>
    </dgm:pt>
    <dgm:pt modelId="{D169B6F1-05CA-4B4C-A6F4-70727E42E32F}" type="parTrans" cxnId="{4E2BB817-C6DF-4536-A488-288FEED01406}">
      <dgm:prSet/>
      <dgm:spPr/>
      <dgm:t>
        <a:bodyPr/>
        <a:lstStyle/>
        <a:p>
          <a:endParaRPr lang="en-US"/>
        </a:p>
      </dgm:t>
    </dgm:pt>
    <dgm:pt modelId="{8A8CBF91-3382-4CA2-A5E2-FF0F25EBAC29}" type="sibTrans" cxnId="{4E2BB817-C6DF-4536-A488-288FEED01406}">
      <dgm:prSet/>
      <dgm:spPr/>
      <dgm:t>
        <a:bodyPr/>
        <a:lstStyle/>
        <a:p>
          <a:endParaRPr lang="en-US"/>
        </a:p>
      </dgm:t>
    </dgm:pt>
    <dgm:pt modelId="{7EEDE15E-B001-4A31-B008-64F97474BB7E}">
      <dgm:prSet/>
      <dgm:spPr/>
      <dgm:t>
        <a:bodyPr/>
        <a:lstStyle/>
        <a:p>
          <a:r>
            <a:rPr lang="de-DE"/>
            <a:t>Wer zahlt?</a:t>
          </a:r>
          <a:endParaRPr lang="en-US"/>
        </a:p>
      </dgm:t>
    </dgm:pt>
    <dgm:pt modelId="{850F8B27-5240-44A5-9819-0A2851B5E694}" type="parTrans" cxnId="{D4F629F3-FD4C-4EA2-AEC4-B48AB3668DFF}">
      <dgm:prSet/>
      <dgm:spPr/>
      <dgm:t>
        <a:bodyPr/>
        <a:lstStyle/>
        <a:p>
          <a:endParaRPr lang="en-US"/>
        </a:p>
      </dgm:t>
    </dgm:pt>
    <dgm:pt modelId="{BD1B4A1C-BAE9-4A06-9496-3EBCF4542E7A}" type="sibTrans" cxnId="{D4F629F3-FD4C-4EA2-AEC4-B48AB3668DFF}">
      <dgm:prSet/>
      <dgm:spPr/>
      <dgm:t>
        <a:bodyPr/>
        <a:lstStyle/>
        <a:p>
          <a:endParaRPr lang="en-US"/>
        </a:p>
      </dgm:t>
    </dgm:pt>
    <dgm:pt modelId="{48AFAAC0-E7F9-4DDD-BC00-71ED463E82AA}">
      <dgm:prSet/>
      <dgm:spPr/>
      <dgm:t>
        <a:bodyPr/>
        <a:lstStyle/>
        <a:p>
          <a:r>
            <a:rPr lang="de-DE"/>
            <a:t>Welche Leistungen wird enthalten?</a:t>
          </a:r>
          <a:endParaRPr lang="en-US"/>
        </a:p>
      </dgm:t>
    </dgm:pt>
    <dgm:pt modelId="{86B0AEE0-AF4F-45F7-AB45-BD0FB1FDD33C}" type="parTrans" cxnId="{FCBA8F10-C162-4257-8CB9-F4EEF99E0946}">
      <dgm:prSet/>
      <dgm:spPr/>
      <dgm:t>
        <a:bodyPr/>
        <a:lstStyle/>
        <a:p>
          <a:endParaRPr lang="en-US"/>
        </a:p>
      </dgm:t>
    </dgm:pt>
    <dgm:pt modelId="{4660B945-69DF-4EC9-848E-4E98DAB768B6}" type="sibTrans" cxnId="{FCBA8F10-C162-4257-8CB9-F4EEF99E0946}">
      <dgm:prSet/>
      <dgm:spPr/>
      <dgm:t>
        <a:bodyPr/>
        <a:lstStyle/>
        <a:p>
          <a:endParaRPr lang="en-US"/>
        </a:p>
      </dgm:t>
    </dgm:pt>
    <dgm:pt modelId="{18C30067-3AE6-437D-B9A2-FDCBE7BE2B53}" type="pres">
      <dgm:prSet presAssocID="{01B7BF30-8DB9-446E-87C6-554417C3A3E4}" presName="Name0" presStyleCnt="0">
        <dgm:presLayoutVars>
          <dgm:dir/>
          <dgm:animLvl val="lvl"/>
          <dgm:resizeHandles val="exact"/>
        </dgm:presLayoutVars>
      </dgm:prSet>
      <dgm:spPr/>
    </dgm:pt>
    <dgm:pt modelId="{7D8D827A-4BBF-46D8-9801-6042B93BC553}" type="pres">
      <dgm:prSet presAssocID="{D388EA01-1942-473E-A31E-2DBC94F0B6EF}" presName="linNode" presStyleCnt="0"/>
      <dgm:spPr/>
    </dgm:pt>
    <dgm:pt modelId="{293803E3-45BA-4BB6-9B71-A753CA4BA6B8}" type="pres">
      <dgm:prSet presAssocID="{D388EA01-1942-473E-A31E-2DBC94F0B6EF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0B9ED57D-7FD9-4D49-B266-F48290B5BE37}" type="pres">
      <dgm:prSet presAssocID="{76292D14-2478-49DF-B849-A2136B8BB633}" presName="sp" presStyleCnt="0"/>
      <dgm:spPr/>
    </dgm:pt>
    <dgm:pt modelId="{6F8D3C22-1F53-42B0-8BFF-5AFA598788A0}" type="pres">
      <dgm:prSet presAssocID="{793379A5-53E8-4094-98C2-2D4128109D85}" presName="linNode" presStyleCnt="0"/>
      <dgm:spPr/>
    </dgm:pt>
    <dgm:pt modelId="{DDF3CAD4-4D97-4712-8FB2-62A72F6F1048}" type="pres">
      <dgm:prSet presAssocID="{793379A5-53E8-4094-98C2-2D4128109D8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98B2DE00-6E9C-4503-9202-71381AFFB987}" type="pres">
      <dgm:prSet presAssocID="{0D69371C-1E32-4E2A-9CA3-925DE9C84704}" presName="sp" presStyleCnt="0"/>
      <dgm:spPr/>
    </dgm:pt>
    <dgm:pt modelId="{3A319374-C934-4ABF-9227-40662F1AC3E9}" type="pres">
      <dgm:prSet presAssocID="{5A847CAC-2788-4A03-A30A-E3393A1539F6}" presName="linNode" presStyleCnt="0"/>
      <dgm:spPr/>
    </dgm:pt>
    <dgm:pt modelId="{BC4231D3-B6A0-44D8-8F28-FF2569EB8BC3}" type="pres">
      <dgm:prSet presAssocID="{5A847CAC-2788-4A03-A30A-E3393A1539F6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16C2DFA-85DA-45EC-9D52-9BEED55F2E58}" type="pres">
      <dgm:prSet presAssocID="{339C4475-08AA-4F27-B8D1-2BD920E6D784}" presName="sp" presStyleCnt="0"/>
      <dgm:spPr/>
    </dgm:pt>
    <dgm:pt modelId="{8A3425AE-3448-4E24-B398-0942E75AEBDC}" type="pres">
      <dgm:prSet presAssocID="{FFC22864-20A3-48FD-817D-CCC98EB411CE}" presName="linNode" presStyleCnt="0"/>
      <dgm:spPr/>
    </dgm:pt>
    <dgm:pt modelId="{968123D1-F2C5-40DC-9812-71E390E8E61F}" type="pres">
      <dgm:prSet presAssocID="{FFC22864-20A3-48FD-817D-CCC98EB411CE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B223738-BB71-4436-9F00-76755FB776C1}" type="pres">
      <dgm:prSet presAssocID="{8A8CBF91-3382-4CA2-A5E2-FF0F25EBAC29}" presName="sp" presStyleCnt="0"/>
      <dgm:spPr/>
    </dgm:pt>
    <dgm:pt modelId="{2FD44053-4EA2-4423-9A84-E469E925E8D4}" type="pres">
      <dgm:prSet presAssocID="{7EEDE15E-B001-4A31-B008-64F97474BB7E}" presName="linNode" presStyleCnt="0"/>
      <dgm:spPr/>
    </dgm:pt>
    <dgm:pt modelId="{B69D98A2-C562-4777-A1A1-1444529065D0}" type="pres">
      <dgm:prSet presAssocID="{7EEDE15E-B001-4A31-B008-64F97474BB7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CA4A4BE-E98B-47FC-AD6D-4F02723D9901}" type="pres">
      <dgm:prSet presAssocID="{BD1B4A1C-BAE9-4A06-9496-3EBCF4542E7A}" presName="sp" presStyleCnt="0"/>
      <dgm:spPr/>
    </dgm:pt>
    <dgm:pt modelId="{D6279DF8-CF54-48A4-872C-A10B7641F472}" type="pres">
      <dgm:prSet presAssocID="{48AFAAC0-E7F9-4DDD-BC00-71ED463E82AA}" presName="linNode" presStyleCnt="0"/>
      <dgm:spPr/>
    </dgm:pt>
    <dgm:pt modelId="{9A544AE3-ED06-42E3-A0DA-5CF98921EA1F}" type="pres">
      <dgm:prSet presAssocID="{48AFAAC0-E7F9-4DDD-BC00-71ED463E82AA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FCBA8F10-C162-4257-8CB9-F4EEF99E0946}" srcId="{01B7BF30-8DB9-446E-87C6-554417C3A3E4}" destId="{48AFAAC0-E7F9-4DDD-BC00-71ED463E82AA}" srcOrd="5" destOrd="0" parTransId="{86B0AEE0-AF4F-45F7-AB45-BD0FB1FDD33C}" sibTransId="{4660B945-69DF-4EC9-848E-4E98DAB768B6}"/>
    <dgm:cxn modelId="{4E2BB817-C6DF-4536-A488-288FEED01406}" srcId="{01B7BF30-8DB9-446E-87C6-554417C3A3E4}" destId="{FFC22864-20A3-48FD-817D-CCC98EB411CE}" srcOrd="3" destOrd="0" parTransId="{D169B6F1-05CA-4B4C-A6F4-70727E42E32F}" sibTransId="{8A8CBF91-3382-4CA2-A5E2-FF0F25EBAC29}"/>
    <dgm:cxn modelId="{3599E321-420B-42AB-A0BD-CC6E072E8382}" type="presOf" srcId="{01B7BF30-8DB9-446E-87C6-554417C3A3E4}" destId="{18C30067-3AE6-437D-B9A2-FDCBE7BE2B53}" srcOrd="0" destOrd="0" presId="urn:microsoft.com/office/officeart/2005/8/layout/vList5"/>
    <dgm:cxn modelId="{E31A705B-FE4B-4930-A6DB-EB4D0514EF48}" srcId="{01B7BF30-8DB9-446E-87C6-554417C3A3E4}" destId="{793379A5-53E8-4094-98C2-2D4128109D85}" srcOrd="1" destOrd="0" parTransId="{553BC780-7F50-421B-99F3-33DB08F0DE01}" sibTransId="{0D69371C-1E32-4E2A-9CA3-925DE9C84704}"/>
    <dgm:cxn modelId="{18515782-DF9B-453D-8AC2-4683DF085E40}" type="presOf" srcId="{793379A5-53E8-4094-98C2-2D4128109D85}" destId="{DDF3CAD4-4D97-4712-8FB2-62A72F6F1048}" srcOrd="0" destOrd="0" presId="urn:microsoft.com/office/officeart/2005/8/layout/vList5"/>
    <dgm:cxn modelId="{2F70E594-CD42-4080-BD06-5892B3CA3345}" type="presOf" srcId="{5A847CAC-2788-4A03-A30A-E3393A1539F6}" destId="{BC4231D3-B6A0-44D8-8F28-FF2569EB8BC3}" srcOrd="0" destOrd="0" presId="urn:microsoft.com/office/officeart/2005/8/layout/vList5"/>
    <dgm:cxn modelId="{9C956EB6-B84C-4EDA-ABD5-9D585B16FC94}" type="presOf" srcId="{7EEDE15E-B001-4A31-B008-64F97474BB7E}" destId="{B69D98A2-C562-4777-A1A1-1444529065D0}" srcOrd="0" destOrd="0" presId="urn:microsoft.com/office/officeart/2005/8/layout/vList5"/>
    <dgm:cxn modelId="{C9619AC0-1D72-4C58-9759-DCC5EE628D2B}" srcId="{01B7BF30-8DB9-446E-87C6-554417C3A3E4}" destId="{D388EA01-1942-473E-A31E-2DBC94F0B6EF}" srcOrd="0" destOrd="0" parTransId="{2A103435-B281-438E-832F-5C3FF7E6B2D8}" sibTransId="{76292D14-2478-49DF-B849-A2136B8BB633}"/>
    <dgm:cxn modelId="{10FB67C1-9F29-4331-AB5F-9191A59E3F70}" type="presOf" srcId="{48AFAAC0-E7F9-4DDD-BC00-71ED463E82AA}" destId="{9A544AE3-ED06-42E3-A0DA-5CF98921EA1F}" srcOrd="0" destOrd="0" presId="urn:microsoft.com/office/officeart/2005/8/layout/vList5"/>
    <dgm:cxn modelId="{00C8BDE4-7A28-4575-9D05-481A1123B369}" type="presOf" srcId="{D388EA01-1942-473E-A31E-2DBC94F0B6EF}" destId="{293803E3-45BA-4BB6-9B71-A753CA4BA6B8}" srcOrd="0" destOrd="0" presId="urn:microsoft.com/office/officeart/2005/8/layout/vList5"/>
    <dgm:cxn modelId="{D4F629F3-FD4C-4EA2-AEC4-B48AB3668DFF}" srcId="{01B7BF30-8DB9-446E-87C6-554417C3A3E4}" destId="{7EEDE15E-B001-4A31-B008-64F97474BB7E}" srcOrd="4" destOrd="0" parTransId="{850F8B27-5240-44A5-9819-0A2851B5E694}" sibTransId="{BD1B4A1C-BAE9-4A06-9496-3EBCF4542E7A}"/>
    <dgm:cxn modelId="{90527AF3-E2D0-4135-8BED-5303F8E88CFE}" srcId="{01B7BF30-8DB9-446E-87C6-554417C3A3E4}" destId="{5A847CAC-2788-4A03-A30A-E3393A1539F6}" srcOrd="2" destOrd="0" parTransId="{A50D6FA5-5E0F-4371-96E7-79A0E19ECFB3}" sibTransId="{339C4475-08AA-4F27-B8D1-2BD920E6D784}"/>
    <dgm:cxn modelId="{088FF1FB-4C0F-40E6-9726-9AE6BA415842}" type="presOf" srcId="{FFC22864-20A3-48FD-817D-CCC98EB411CE}" destId="{968123D1-F2C5-40DC-9812-71E390E8E61F}" srcOrd="0" destOrd="0" presId="urn:microsoft.com/office/officeart/2005/8/layout/vList5"/>
    <dgm:cxn modelId="{C1663D5B-1CC3-47C7-984F-84F4B623E226}" type="presParOf" srcId="{18C30067-3AE6-437D-B9A2-FDCBE7BE2B53}" destId="{7D8D827A-4BBF-46D8-9801-6042B93BC553}" srcOrd="0" destOrd="0" presId="urn:microsoft.com/office/officeart/2005/8/layout/vList5"/>
    <dgm:cxn modelId="{A0DF3B76-3ABF-4A49-BC48-C9318238FFC2}" type="presParOf" srcId="{7D8D827A-4BBF-46D8-9801-6042B93BC553}" destId="{293803E3-45BA-4BB6-9B71-A753CA4BA6B8}" srcOrd="0" destOrd="0" presId="urn:microsoft.com/office/officeart/2005/8/layout/vList5"/>
    <dgm:cxn modelId="{D157ECAD-5B52-4DB9-8619-4885F041D4F8}" type="presParOf" srcId="{18C30067-3AE6-437D-B9A2-FDCBE7BE2B53}" destId="{0B9ED57D-7FD9-4D49-B266-F48290B5BE37}" srcOrd="1" destOrd="0" presId="urn:microsoft.com/office/officeart/2005/8/layout/vList5"/>
    <dgm:cxn modelId="{52EBB3E0-5E19-45E6-9F3A-C930DB0DC967}" type="presParOf" srcId="{18C30067-3AE6-437D-B9A2-FDCBE7BE2B53}" destId="{6F8D3C22-1F53-42B0-8BFF-5AFA598788A0}" srcOrd="2" destOrd="0" presId="urn:microsoft.com/office/officeart/2005/8/layout/vList5"/>
    <dgm:cxn modelId="{FFC83C75-2821-4F10-8C82-C2CBEF941BB2}" type="presParOf" srcId="{6F8D3C22-1F53-42B0-8BFF-5AFA598788A0}" destId="{DDF3CAD4-4D97-4712-8FB2-62A72F6F1048}" srcOrd="0" destOrd="0" presId="urn:microsoft.com/office/officeart/2005/8/layout/vList5"/>
    <dgm:cxn modelId="{238531B8-B143-44B6-BEA1-738D96C35CFA}" type="presParOf" srcId="{18C30067-3AE6-437D-B9A2-FDCBE7BE2B53}" destId="{98B2DE00-6E9C-4503-9202-71381AFFB987}" srcOrd="3" destOrd="0" presId="urn:microsoft.com/office/officeart/2005/8/layout/vList5"/>
    <dgm:cxn modelId="{0B3BD719-3683-4390-A761-15E569465761}" type="presParOf" srcId="{18C30067-3AE6-437D-B9A2-FDCBE7BE2B53}" destId="{3A319374-C934-4ABF-9227-40662F1AC3E9}" srcOrd="4" destOrd="0" presId="urn:microsoft.com/office/officeart/2005/8/layout/vList5"/>
    <dgm:cxn modelId="{2625AB2E-6468-44CD-A62B-16FDE62FA6B8}" type="presParOf" srcId="{3A319374-C934-4ABF-9227-40662F1AC3E9}" destId="{BC4231D3-B6A0-44D8-8F28-FF2569EB8BC3}" srcOrd="0" destOrd="0" presId="urn:microsoft.com/office/officeart/2005/8/layout/vList5"/>
    <dgm:cxn modelId="{B02F024A-9516-4183-A2A0-4B4AB6278723}" type="presParOf" srcId="{18C30067-3AE6-437D-B9A2-FDCBE7BE2B53}" destId="{C16C2DFA-85DA-45EC-9D52-9BEED55F2E58}" srcOrd="5" destOrd="0" presId="urn:microsoft.com/office/officeart/2005/8/layout/vList5"/>
    <dgm:cxn modelId="{E24E6683-8277-41EC-B2E8-A34592561850}" type="presParOf" srcId="{18C30067-3AE6-437D-B9A2-FDCBE7BE2B53}" destId="{8A3425AE-3448-4E24-B398-0942E75AEBDC}" srcOrd="6" destOrd="0" presId="urn:microsoft.com/office/officeart/2005/8/layout/vList5"/>
    <dgm:cxn modelId="{654995FB-B96B-43D0-A0B7-49C6F20920A1}" type="presParOf" srcId="{8A3425AE-3448-4E24-B398-0942E75AEBDC}" destId="{968123D1-F2C5-40DC-9812-71E390E8E61F}" srcOrd="0" destOrd="0" presId="urn:microsoft.com/office/officeart/2005/8/layout/vList5"/>
    <dgm:cxn modelId="{4D91AAE1-5C4D-4AAC-B8AC-CC613D705B4D}" type="presParOf" srcId="{18C30067-3AE6-437D-B9A2-FDCBE7BE2B53}" destId="{2B223738-BB71-4436-9F00-76755FB776C1}" srcOrd="7" destOrd="0" presId="urn:microsoft.com/office/officeart/2005/8/layout/vList5"/>
    <dgm:cxn modelId="{83560672-F54D-429A-A0A1-A76AB27ED585}" type="presParOf" srcId="{18C30067-3AE6-437D-B9A2-FDCBE7BE2B53}" destId="{2FD44053-4EA2-4423-9A84-E469E925E8D4}" srcOrd="8" destOrd="0" presId="urn:microsoft.com/office/officeart/2005/8/layout/vList5"/>
    <dgm:cxn modelId="{7E666A9E-1EB1-4D6D-A363-A207829C8B1A}" type="presParOf" srcId="{2FD44053-4EA2-4423-9A84-E469E925E8D4}" destId="{B69D98A2-C562-4777-A1A1-1444529065D0}" srcOrd="0" destOrd="0" presId="urn:microsoft.com/office/officeart/2005/8/layout/vList5"/>
    <dgm:cxn modelId="{AD440716-21D7-4CB3-9F46-522C5A17F928}" type="presParOf" srcId="{18C30067-3AE6-437D-B9A2-FDCBE7BE2B53}" destId="{CCA4A4BE-E98B-47FC-AD6D-4F02723D9901}" srcOrd="9" destOrd="0" presId="urn:microsoft.com/office/officeart/2005/8/layout/vList5"/>
    <dgm:cxn modelId="{6CD4F75B-5EC9-4D05-A69A-AC2960BB4E40}" type="presParOf" srcId="{18C30067-3AE6-437D-B9A2-FDCBE7BE2B53}" destId="{D6279DF8-CF54-48A4-872C-A10B7641F472}" srcOrd="10" destOrd="0" presId="urn:microsoft.com/office/officeart/2005/8/layout/vList5"/>
    <dgm:cxn modelId="{D7848806-2146-4B48-963B-292FEB4F7A88}" type="presParOf" srcId="{D6279DF8-CF54-48A4-872C-A10B7641F472}" destId="{9A544AE3-ED06-42E3-A0DA-5CF98921EA1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03E3-45BA-4BB6-9B71-A753CA4BA6B8}">
      <dsp:nvSpPr>
        <dsp:cNvPr id="0" name=""/>
        <dsp:cNvSpPr/>
      </dsp:nvSpPr>
      <dsp:spPr>
        <a:xfrm>
          <a:off x="3364992" y="1147"/>
          <a:ext cx="3785616" cy="6679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Träger</a:t>
          </a:r>
          <a:endParaRPr lang="en-US" sz="1900" kern="1200"/>
        </a:p>
      </dsp:txBody>
      <dsp:txXfrm>
        <a:off x="3397598" y="33753"/>
        <a:ext cx="3720404" cy="602724"/>
      </dsp:txXfrm>
    </dsp:sp>
    <dsp:sp modelId="{DDF3CAD4-4D97-4712-8FB2-62A72F6F1048}">
      <dsp:nvSpPr>
        <dsp:cNvPr id="0" name=""/>
        <dsp:cNvSpPr/>
      </dsp:nvSpPr>
      <dsp:spPr>
        <a:xfrm>
          <a:off x="3364992" y="702480"/>
          <a:ext cx="3785616" cy="6679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Existenzgrund</a:t>
          </a:r>
          <a:endParaRPr lang="en-US" sz="1900" kern="1200"/>
        </a:p>
      </dsp:txBody>
      <dsp:txXfrm>
        <a:off x="3397598" y="735086"/>
        <a:ext cx="3720404" cy="602724"/>
      </dsp:txXfrm>
    </dsp:sp>
    <dsp:sp modelId="{BC4231D3-B6A0-44D8-8F28-FF2569EB8BC3}">
      <dsp:nvSpPr>
        <dsp:cNvPr id="0" name=""/>
        <dsp:cNvSpPr/>
      </dsp:nvSpPr>
      <dsp:spPr>
        <a:xfrm>
          <a:off x="3364992" y="1403813"/>
          <a:ext cx="3785616" cy="6679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Wer ist versichert?</a:t>
          </a:r>
          <a:endParaRPr lang="en-US" sz="1900" kern="1200"/>
        </a:p>
      </dsp:txBody>
      <dsp:txXfrm>
        <a:off x="3397598" y="1436419"/>
        <a:ext cx="3720404" cy="602724"/>
      </dsp:txXfrm>
    </dsp:sp>
    <dsp:sp modelId="{968123D1-F2C5-40DC-9812-71E390E8E61F}">
      <dsp:nvSpPr>
        <dsp:cNvPr id="0" name=""/>
        <dsp:cNvSpPr/>
      </dsp:nvSpPr>
      <dsp:spPr>
        <a:xfrm>
          <a:off x="3364992" y="2105146"/>
          <a:ext cx="3785616" cy="6679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Beiträge</a:t>
          </a:r>
          <a:endParaRPr lang="en-US" sz="1900" kern="1200"/>
        </a:p>
      </dsp:txBody>
      <dsp:txXfrm>
        <a:off x="3397598" y="2137752"/>
        <a:ext cx="3720404" cy="602724"/>
      </dsp:txXfrm>
    </dsp:sp>
    <dsp:sp modelId="{B69D98A2-C562-4777-A1A1-1444529065D0}">
      <dsp:nvSpPr>
        <dsp:cNvPr id="0" name=""/>
        <dsp:cNvSpPr/>
      </dsp:nvSpPr>
      <dsp:spPr>
        <a:xfrm>
          <a:off x="3364992" y="2806480"/>
          <a:ext cx="3785616" cy="6679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Wer zahlt?</a:t>
          </a:r>
          <a:endParaRPr lang="en-US" sz="1900" kern="1200"/>
        </a:p>
      </dsp:txBody>
      <dsp:txXfrm>
        <a:off x="3397598" y="2839086"/>
        <a:ext cx="3720404" cy="602724"/>
      </dsp:txXfrm>
    </dsp:sp>
    <dsp:sp modelId="{9A544AE3-ED06-42E3-A0DA-5CF98921EA1F}">
      <dsp:nvSpPr>
        <dsp:cNvPr id="0" name=""/>
        <dsp:cNvSpPr/>
      </dsp:nvSpPr>
      <dsp:spPr>
        <a:xfrm>
          <a:off x="3364992" y="3507813"/>
          <a:ext cx="3785616" cy="66793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Welche Leistungen wird enthalten?</a:t>
          </a:r>
          <a:endParaRPr lang="en-US" sz="1900" kern="1200"/>
        </a:p>
      </dsp:txBody>
      <dsp:txXfrm>
        <a:off x="3397598" y="3540419"/>
        <a:ext cx="3720404" cy="602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37AE5-924B-BDDB-8F34-5991B8D48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6A303F-2BFD-6A5A-32E2-B70C5FC0F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2764F-3415-9BF0-FF53-50F2CCFA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688F4-ED9D-F8A0-2EEF-EF509960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AADA4-AAE9-C51E-5374-3B13AAAA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74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05CF4-2660-FCE2-E6F5-0C2920E6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A48539-C445-BACC-C8B8-9746B5D8C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5C23F-F29F-C366-1726-A790E873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92AE56-B815-FACC-14F1-C5D9AD7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8A018-8F2C-51A3-D563-F94C82D9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96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D41770-1270-1ACA-AA40-076CC2E9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462902-14B2-6460-B43F-05F62755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6453B-1234-CE7D-1452-A143B8F8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DED5C-05F6-0911-4815-29A8E3A8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737C6-8CEB-5C62-5B15-DD7A2275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59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CF64A-AE0B-E236-3E38-A6A95F55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747BB-7B87-D6BB-2A20-4301DDCB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45BE4-0BB4-0DA0-DA1D-C6B173C1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871A92-88CD-59E2-617C-1E3924D3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C55EE-4A6B-29BF-8D04-FB09E738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3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3214D-FE23-2C2A-668B-CD0AC1D6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F4BCBC-C5F9-060C-47DB-90D506D74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4DAE1-EDAB-742D-8CC9-0FFB3259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FD189-F213-6BC0-374E-78B1A157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55151-016D-786B-D856-B56C28CB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0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EE0BD-D15D-B9A6-B6D0-DDBB18F8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D0DC2-83CD-76E8-D3F2-FE90F95FD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CFA6A8-A979-31C7-4633-F013139F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247ECD-6071-7CA1-1EC4-8081262D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6EC26D-ECEB-5931-7B00-AD8400E1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5B3AC8-0427-BC02-C060-F17FFE7F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2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CB9AD-8DE2-9098-687E-27FC28B5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696F63-3D42-1DE3-3D2E-D152B5D9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B294B2-C696-4651-DAE2-22BDA426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35C58D-D7CC-B545-60CB-348142A11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A22878-63D5-11EB-D445-8828361B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C41CA6-C98E-AF73-3FEE-C7D9D044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D42EF9-DC90-C126-41A4-1C826C7F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89DC98-0872-FC9C-35CA-6BCDF3B5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8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F637F-168B-AA4A-401D-62F45537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42D42D-FD03-9726-B686-574BF6BF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1D155F-D25D-1004-D440-62FD85B0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2B705-906F-321B-B185-F1B6DF22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41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E19D11-1AF5-DA28-4615-AC3414E6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F9E881-027E-4D63-AA0A-04EA5B99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BCDEC-F433-C1E4-46F8-CB5355DA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14094-FB6F-8D6A-9841-A2671BCD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55B44-4254-BE78-8AD6-02C005EB0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33431A-AAD0-AD57-5BCA-D69D4560C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2244F9-6FD5-105B-D1D6-E270314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15029-13DA-0468-B3BE-D8E72F72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72C409-59A4-CE20-81B3-D45B23EB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9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DF718-E5E2-F388-127E-569776C9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2368F1-9059-9A0F-3DB2-C555B78F9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C1307F-B13B-9D25-E660-8B3EF990F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011F11-4DCD-9E87-4AB4-468E480D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93E0E1-131A-F236-1728-800F54B7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0C26E1-0BD3-45E5-DB14-6B08B11D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40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46B3D4-B37D-0D5E-6B1E-C4918495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77A804-367D-CD50-2296-D5B7BF077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9DD51B-753F-9FAB-B6CD-18D0392CB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9304-F9BF-0E49-98D1-D494FD7452FA}" type="datetimeFigureOut">
              <a:rPr lang="de-DE" smtClean="0"/>
              <a:t>26.05.2022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6E509-6125-3519-1DE1-680F45626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C91EE9-CEF1-9C70-458E-74E9B9C95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740E-FD5C-CC47-9518-BE7B96334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75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5E59-AD94-C450-E196-105944A9E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3400" b="1"/>
              <a:t>Gesetzliche Krankenversicherung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75F47A-11BE-C329-5CF8-891BFC9C9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de-DE" sz="2000">
                <a:ea typeface="+mn-lt"/>
                <a:cs typeface="+mn-lt"/>
              </a:rPr>
              <a:t>Alex,</a:t>
            </a:r>
            <a:r>
              <a:rPr lang="de-DE" sz="2000"/>
              <a:t> Eddie, Fabian, Lena</a:t>
            </a:r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15" descr="Bakterien in einer Kapsel">
            <a:extLst>
              <a:ext uri="{FF2B5EF4-FFF2-40B4-BE49-F238E27FC236}">
                <a16:creationId xmlns:a16="http://schemas.microsoft.com/office/drawing/2014/main" id="{BD865108-F1C8-1662-E283-B7D26BAE2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6" r="11708" b="-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231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716EA5-8186-FFAA-539A-73B021DC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Gliederung 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Inhaltsplatzhalter 2">
            <a:extLst>
              <a:ext uri="{FF2B5EF4-FFF2-40B4-BE49-F238E27FC236}">
                <a16:creationId xmlns:a16="http://schemas.microsoft.com/office/drawing/2014/main" id="{DADC619C-8796-E6FF-2368-6A516DC93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273910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898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87FA9D-BE2F-7ECC-2637-A2AC4398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2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  <a:ea typeface="+mj-lt"/>
                <a:cs typeface="+mj-lt"/>
              </a:rPr>
              <a:t>Träger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9016A-6BE0-1C23-2E1E-29A9BDD6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900">
                <a:ea typeface="+mn-lt"/>
                <a:cs typeface="+mn-lt"/>
              </a:rPr>
              <a:t>Die gesetzliche Krankenversicherung trägt sich selbst durch die Krankenkassen als Körperschaft öffentlichen Rechts.</a:t>
            </a:r>
            <a:endParaRPr lang="en-US" sz="19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9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900">
                <a:ea typeface="+mn-lt"/>
                <a:cs typeface="+mn-lt"/>
              </a:rPr>
              <a:t>Sie sind unabhängig und nur der eigenen Kostendeckung verpflichtet, welches über die Mitgliederbeiträge und staatliche Zuschüsse erreicht wird.</a:t>
            </a:r>
            <a:endParaRPr lang="en-US" sz="19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9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900">
                <a:ea typeface="+mn-lt"/>
                <a:cs typeface="+mn-lt"/>
              </a:rPr>
              <a:t>Der Staat übernimmt hierbei nur eine Kontrollposition und greift nur im Notfall ein.</a:t>
            </a:r>
            <a:endParaRPr lang="en-US" sz="19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9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45C2D-9816-E92D-2455-92BD02EA3A97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AOK Allgemeine Ortskrankenkasse (ca. 20Mio. Mitglieder)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Ersatzkassen (ca. 19Mio Mitglieder)</a:t>
            </a:r>
            <a:endParaRPr lang="de-DE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Betriebskrankenkassen (ca. 8Mio Mitglieder)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87FA9D-BE2F-7ECC-2637-A2AC4398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Existenzgrund</a:t>
            </a:r>
            <a:endParaRPr lang="de-DE" sz="36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9016A-6BE0-1C23-2E1E-29A9BDD6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/>
              <a:t>Zentrale Säule des deutschen Gesundheitssystems.</a:t>
            </a:r>
            <a:endParaRPr lang="de-DE" sz="1900">
              <a:cs typeface="Calibri"/>
            </a:endParaRPr>
          </a:p>
          <a:p>
            <a:r>
              <a:rPr lang="de-DE" sz="1900"/>
              <a:t>Älteste Zweig der Sozialversicherung.</a:t>
            </a:r>
            <a:endParaRPr lang="de-DE" sz="1900">
              <a:cs typeface="Calibri"/>
            </a:endParaRPr>
          </a:p>
          <a:p>
            <a:r>
              <a:rPr lang="de-DE" sz="1900"/>
              <a:t>Die Gesundheit der Versicherten erhalten, wiederherstellen oder den Gesundheitszustand zu verbessern.</a:t>
            </a:r>
            <a:endParaRPr lang="de-DE" sz="1900">
              <a:cs typeface="Calibri"/>
            </a:endParaRPr>
          </a:p>
          <a:p>
            <a:r>
              <a:rPr lang="de-DE" sz="1900"/>
              <a:t>Versicherten aufklären, beraten und auf eine gesunde Lebensführung hinwirken.</a:t>
            </a:r>
            <a:endParaRPr lang="de-DE" sz="1900">
              <a:cs typeface="Calibri"/>
            </a:endParaRP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68783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985B64-F481-DDEF-A8E4-7B3A9EF0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Wer ist versichert</a:t>
            </a:r>
            <a:r>
              <a:rPr lang="de-DE" sz="3600">
                <a:solidFill>
                  <a:srgbClr val="FFFFFF"/>
                </a:solidFill>
              </a:rPr>
              <a:t> ? </a:t>
            </a:r>
            <a:endParaRPr lang="de-DE" sz="3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431EA-A8A5-9C9A-991E-E3E1BE2C6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800"/>
              <a:t>Arbeitnehmer, deren Arbeitsentgelt mehr als 450 € monatlich beträgt</a:t>
            </a:r>
            <a:endParaRPr lang="de-DE" sz="1800">
              <a:cs typeface="Calibri"/>
            </a:endParaRPr>
          </a:p>
          <a:p>
            <a:r>
              <a:rPr lang="de-DE" sz="1800"/>
              <a:t>Bezieher von Arbeitslosengeld oder Unterhaltsgeld nach dem SGB III</a:t>
            </a:r>
            <a:endParaRPr lang="de-DE" sz="1800">
              <a:cs typeface="Calibri"/>
            </a:endParaRPr>
          </a:p>
          <a:p>
            <a:r>
              <a:rPr lang="de-DE" sz="1800"/>
              <a:t>Sowie unter bestimmten Voraussetzungen- Bezieher von Arbeitslosengeld II</a:t>
            </a:r>
            <a:endParaRPr lang="de-DE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1A72C-B2B4-EBA9-05C5-D61384B8DD6D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Auszubildende oder Studierende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Rentner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Bezieher von einer Waisenrente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Menschen mit Behinderung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Kinder von Versicherten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Freiwillige Mitglieder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88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C86149-54FD-015E-3C2F-89CC27F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Beiträge</a:t>
            </a:r>
            <a:endParaRPr lang="de-DE" sz="3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AD850-4732-EC84-CAC9-C24081E9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800"/>
              <a:t>die Beitragsbemessungsgrenze in der gesetzlichen Krankenversicherung liegt 2021 bei 58.050 Euro (monatlich 4.837,50 Euro) </a:t>
            </a:r>
            <a:endParaRPr lang="de-DE" sz="1800">
              <a:cs typeface="Calibri"/>
            </a:endParaRPr>
          </a:p>
          <a:p>
            <a:r>
              <a:rPr lang="de-DE" sz="1800"/>
              <a:t>Versicherungspflichtgrenze liegt bei 64.350 Euro (5.362,50 Euro)</a:t>
            </a:r>
            <a:endParaRPr lang="de-DE" sz="1800">
              <a:cs typeface="Calibri"/>
            </a:endParaRPr>
          </a:p>
          <a:p>
            <a:r>
              <a:rPr lang="de-DE" sz="1800"/>
              <a:t>Bis zur Beitragsbemessungsgrenze ist das Einkommen eines Beschäftigten beitragspflichtig, alles darüber ist beitragsfrei. </a:t>
            </a: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400"/>
          </a:p>
          <a:p>
            <a:pPr marL="0"/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21653-191E-4C27-23E0-1DDD408E598E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Bis zur Versicherungspflichtgrenze müssen Beschäftigte gesetzlich krankenversichert sein.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>
                <a:ea typeface="+mn-lt"/>
                <a:cs typeface="+mn-lt"/>
              </a:rPr>
              <a:t>Wer über diesen Betrag hinaus verdient, kann sich privat krankenversichern lassen.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49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C86149-54FD-015E-3C2F-89CC27F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  <a:ea typeface="+mj-lt"/>
                <a:cs typeface="+mj-lt"/>
              </a:rPr>
              <a:t>Wer zahlt?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AD850-4732-EC84-CAC9-C24081E9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800"/>
              <a:t>Bei</a:t>
            </a:r>
            <a:r>
              <a:rPr lang="de-DE" sz="1800">
                <a:ea typeface="+mn-lt"/>
                <a:cs typeface="+mn-lt"/>
              </a:rPr>
              <a:t> Beschäftigten wird der gesetzliche Mindestsatz (aktuell 14,6% bei ermäßigten 14,0%) zur Hälfte von dem Arbeitgeber gezahlt</a:t>
            </a:r>
            <a:endParaRPr lang="de-DE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400"/>
          </a:p>
          <a:p>
            <a:pPr marL="0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0790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C86149-54FD-015E-3C2F-89CC27F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  <a:ea typeface="+mj-lt"/>
                <a:cs typeface="+mj-lt"/>
              </a:rPr>
              <a:t>Leistungen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AD850-4732-EC84-CAC9-C24081E9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800">
                <a:ea typeface="+mn-lt"/>
                <a:cs typeface="+mn-lt"/>
              </a:rPr>
              <a:t>In der Versicherung begriffen sind:</a:t>
            </a:r>
            <a:endParaRPr lang="en-US" sz="1800">
              <a:ea typeface="+mn-lt"/>
              <a:cs typeface="+mn-lt"/>
            </a:endParaRPr>
          </a:p>
          <a:p>
            <a:endParaRPr lang="en-US" sz="1800">
              <a:cs typeface="Calibri"/>
            </a:endParaRPr>
          </a:p>
          <a:p>
            <a:endParaRPr lang="en-US" sz="1400">
              <a:cs typeface="Calibri"/>
            </a:endParaRPr>
          </a:p>
          <a:p>
            <a:pPr marL="0"/>
            <a:endParaRPr lang="en-US" sz="1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E47E7-6298-81B3-EAAF-B65DD34997C0}"/>
              </a:ext>
            </a:extLst>
          </p:cNvPr>
          <p:cNvSpPr txBox="1"/>
          <p:nvPr/>
        </p:nvSpPr>
        <p:spPr>
          <a:xfrm>
            <a:off x="7846484" y="1411817"/>
            <a:ext cx="353694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Normale Kontrolluntersuchungen und Standardimpfungen, Haus- und Facharzt, Krankenhaus, Medikamente, Krebsvorsorge-Untersuchungen, Heilmittel, Hilfsmittel, Kinderkrankengeld, Zahnbehandlungen, Zahnersatz, Kieferorthopädie, Fahrtkosten, Ambulante Kur/ Reha, Stationäre Kur/ Reha, Psychotherapie, Alternative Behandlungen, Schutz im Ausland.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1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5FFA6C-5D78-6C65-0166-D7BCD4AD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de-DE">
                <a:cs typeface="Calibri Light"/>
              </a:rPr>
              <a:t>Vielen Dank fürs Zuhören!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CD04C-C3D0-6D82-3457-F92FFC19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569" y="1649899"/>
            <a:ext cx="3288863" cy="744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>
                <a:cs typeface="Calibri" panose="020F0502020204030204"/>
              </a:rPr>
              <a:t>Alex, Eddie, Fabian, Lena</a:t>
            </a:r>
          </a:p>
          <a:p>
            <a:pPr marL="0" indent="0">
              <a:buNone/>
            </a:pPr>
            <a:endParaRPr lang="de-DE" sz="24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de-DE" sz="24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de-DE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0194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</vt:lpstr>
      <vt:lpstr>Gesetzliche Krankenversicherung</vt:lpstr>
      <vt:lpstr>Gliederung </vt:lpstr>
      <vt:lpstr>Träger</vt:lpstr>
      <vt:lpstr>Existenzgrund</vt:lpstr>
      <vt:lpstr>Wer ist versichert ? </vt:lpstr>
      <vt:lpstr>Beiträge</vt:lpstr>
      <vt:lpstr>Wer zahlt?</vt:lpstr>
      <vt:lpstr>Leistungen</vt:lpstr>
      <vt:lpstr>Vielen Dank fürs Zuhören!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Gesetzliche Krankenversicherung</dc:title>
  <dc:creator>Bartling_Lena-Marie</dc:creator>
  <cp:revision>1</cp:revision>
  <dcterms:created xsi:type="dcterms:W3CDTF">2022-05-16T09:56:47Z</dcterms:created>
  <dcterms:modified xsi:type="dcterms:W3CDTF">2022-05-26T20:28:48Z</dcterms:modified>
</cp:coreProperties>
</file>