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06" r:id="rId2"/>
    <p:sldId id="257" r:id="rId3"/>
    <p:sldId id="307" r:id="rId4"/>
    <p:sldId id="308" r:id="rId5"/>
    <p:sldId id="309" r:id="rId6"/>
    <p:sldId id="31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6A181-17F4-4617-9978-4A2F164038F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76163-A92E-4B5B-82BC-354605CC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1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76163-A92E-4B5B-82BC-354605CC62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906-3FDB-4B35-B4F5-DAA17A0600E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5F2A-CC68-4C98-BC58-F3527A5A2A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84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906-3FDB-4B35-B4F5-DAA17A0600E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5F2A-CC68-4C98-BC58-F3527A5A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906-3FDB-4B35-B4F5-DAA17A0600E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5F2A-CC68-4C98-BC58-F3527A5A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0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906-3FDB-4B35-B4F5-DAA17A0600E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5F2A-CC68-4C98-BC58-F3527A5A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1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906-3FDB-4B35-B4F5-DAA17A0600E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5F2A-CC68-4C98-BC58-F3527A5A2A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54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906-3FDB-4B35-B4F5-DAA17A0600E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5F2A-CC68-4C98-BC58-F3527A5A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2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906-3FDB-4B35-B4F5-DAA17A0600E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5F2A-CC68-4C98-BC58-F3527A5A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4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906-3FDB-4B35-B4F5-DAA17A0600E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5F2A-CC68-4C98-BC58-F3527A5A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3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906-3FDB-4B35-B4F5-DAA17A0600E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5F2A-CC68-4C98-BC58-F3527A5A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2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738906-3FDB-4B35-B4F5-DAA17A0600E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E55F2A-CC68-4C98-BC58-F3527A5A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9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906-3FDB-4B35-B4F5-DAA17A0600E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5F2A-CC68-4C98-BC58-F3527A5A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9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738906-3FDB-4B35-B4F5-DAA17A0600E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E55F2A-CC68-4C98-BC58-F3527A5A2AB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68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Commence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2272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06DB-5C51-48B1-84C8-20253C41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Groups on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845A-23DA-47CC-986E-9D60B45D2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DC25-9F69-49E9-9C83-7B922B1D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Break-up (280 points)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416A-CB54-47F7-A8B1-37CD6DDA8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400" cy="4023360"/>
          </a:xfrm>
        </p:spPr>
        <p:txBody>
          <a:bodyPr/>
          <a:lstStyle/>
          <a:p>
            <a:r>
              <a:rPr lang="en-US" dirty="0"/>
              <a:t>Project Charter – 20 points</a:t>
            </a:r>
          </a:p>
          <a:p>
            <a:r>
              <a:rPr lang="en-US" dirty="0"/>
              <a:t>6 Sprints (6 x 30 points)</a:t>
            </a:r>
          </a:p>
          <a:p>
            <a:pPr marL="578358" lvl="1" indent="-285750"/>
            <a:r>
              <a:rPr lang="en-US" dirty="0"/>
              <a:t>Sprint Package (20 points in group)</a:t>
            </a:r>
          </a:p>
          <a:p>
            <a:pPr marL="578358" lvl="1" indent="-285750"/>
            <a:r>
              <a:rPr lang="en-US" dirty="0"/>
              <a:t>Work division form (10 points individual)</a:t>
            </a:r>
          </a:p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wrap up Spring</a:t>
            </a:r>
          </a:p>
          <a:p>
            <a:pPr lvl="1"/>
            <a:r>
              <a:rPr lang="en-US" dirty="0"/>
              <a:t>Project Binder (40 points)</a:t>
            </a:r>
          </a:p>
          <a:p>
            <a:pPr lvl="1"/>
            <a:r>
              <a:rPr lang="en-US" dirty="0"/>
              <a:t>Project Presentation Demo (40 points)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8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D093-0236-4B80-A00F-61C72C60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6C4FC-DFC0-4BC9-B193-A20D48605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159831" cy="4023360"/>
          </a:xfrm>
        </p:spPr>
        <p:txBody>
          <a:bodyPr>
            <a:normAutofit/>
          </a:bodyPr>
          <a:lstStyle/>
          <a:p>
            <a:r>
              <a:rPr lang="en-US" dirty="0"/>
              <a:t>Refer to the project binder example on Canvas to make a project charter. Your project charter must include:</a:t>
            </a:r>
          </a:p>
          <a:p>
            <a:r>
              <a:rPr lang="en-US" dirty="0"/>
              <a:t>1. Name of the product owner</a:t>
            </a:r>
          </a:p>
          <a:p>
            <a:r>
              <a:rPr lang="en-US" dirty="0"/>
              <a:t>2. Short description of the product (less than one page)</a:t>
            </a:r>
          </a:p>
          <a:p>
            <a:r>
              <a:rPr lang="en-US" dirty="0"/>
              <a:t>3. Meeting time and Minutes/Notes from meeting with the product owner</a:t>
            </a:r>
          </a:p>
          <a:p>
            <a:r>
              <a:rPr lang="en-US" dirty="0"/>
              <a:t>4. Project Baseline Plan and Project Scope Statement</a:t>
            </a:r>
          </a:p>
          <a:p>
            <a:r>
              <a:rPr lang="en-US" dirty="0"/>
              <a:t>5. A product backlog (Prioritized list of features and user stories that product owner wants in the product)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9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13CC-2BA5-412D-9384-94E0B24A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83CC7-2515-49A4-A7A4-7B5796372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sprint will have a Daily Scrum meeting (in class)</a:t>
            </a:r>
          </a:p>
          <a:p>
            <a:pPr lvl="1"/>
            <a:r>
              <a:rPr lang="en-US" dirty="0"/>
              <a:t>Discuss Sprint meeting questions </a:t>
            </a:r>
          </a:p>
          <a:p>
            <a:pPr lvl="1"/>
            <a:r>
              <a:rPr lang="en-US" dirty="0"/>
              <a:t>Each sprint will end with a review and retrospective meeting.</a:t>
            </a:r>
          </a:p>
          <a:p>
            <a:r>
              <a:rPr lang="en-US" dirty="0"/>
              <a:t>Retrospective meeting will follow Daily Scrum for next sprint. </a:t>
            </a:r>
          </a:p>
          <a:p>
            <a:r>
              <a:rPr lang="en-US" dirty="0"/>
              <a:t>Documents:</a:t>
            </a:r>
          </a:p>
          <a:p>
            <a:pPr lvl="1"/>
            <a:r>
              <a:rPr lang="en-US" dirty="0"/>
              <a:t>Review form</a:t>
            </a:r>
          </a:p>
          <a:p>
            <a:pPr lvl="1"/>
            <a:r>
              <a:rPr lang="en-US" dirty="0"/>
              <a:t>Retrospective form</a:t>
            </a:r>
          </a:p>
          <a:p>
            <a:pPr lvl="1"/>
            <a:r>
              <a:rPr lang="en-US" dirty="0"/>
              <a:t>Sprint Planning form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EB69-3E6C-4CF1-8AC4-7CB57C39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2F18-02A9-45F6-9387-6D65E5BC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 Sprint will wrap up the project.</a:t>
            </a:r>
          </a:p>
          <a:p>
            <a:r>
              <a:rPr lang="en-US" dirty="0"/>
              <a:t>Each team will present a demo on their product for key features.</a:t>
            </a:r>
          </a:p>
          <a:p>
            <a:r>
              <a:rPr lang="en-US" dirty="0"/>
              <a:t>Each team will create a final project binder that summarizes last 6 sprints.</a:t>
            </a:r>
          </a:p>
          <a:p>
            <a:endParaRPr lang="en-US" dirty="0"/>
          </a:p>
          <a:p>
            <a:r>
              <a:rPr lang="en-US" dirty="0"/>
              <a:t>Lowkey just testing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36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AB73D5"/>
      </a:accent1>
      <a:accent2>
        <a:srgbClr val="7030A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1124</TotalTime>
  <Words>233</Words>
  <Application>Microsoft Office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Project Commence</vt:lpstr>
      <vt:lpstr>Check Groups on Canvas</vt:lpstr>
      <vt:lpstr>Project Break-up (280 points)</vt:lpstr>
      <vt:lpstr>Project Charter</vt:lpstr>
      <vt:lpstr>Sprints</vt:lpstr>
      <vt:lpstr>Finale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Relationships</dc:title>
  <dc:creator>Madhav  Sharma</dc:creator>
  <cp:lastModifiedBy>Grayson Burchett</cp:lastModifiedBy>
  <cp:revision>34</cp:revision>
  <dcterms:created xsi:type="dcterms:W3CDTF">2022-08-31T17:32:44Z</dcterms:created>
  <dcterms:modified xsi:type="dcterms:W3CDTF">2025-09-30T20:07:24Z</dcterms:modified>
</cp:coreProperties>
</file>